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0"/>
  </p:notesMasterIdLst>
  <p:sldIdLst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47" r:id="rId28"/>
    <p:sldId id="448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2F"/>
    <a:srgbClr val="B2E937"/>
    <a:srgbClr val="FFCC66"/>
    <a:srgbClr val="E9F824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4660"/>
  </p:normalViewPr>
  <p:slideViewPr>
    <p:cSldViewPr>
      <p:cViewPr varScale="1">
        <p:scale>
          <a:sx n="73" d="100"/>
          <a:sy n="73" d="100"/>
        </p:scale>
        <p:origin x="39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71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2FFA5-9CC5-4A7B-8193-791CBE855A65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86DDE-6AD2-4BE3-8A18-3909F4A68A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59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7638-DF50-445B-AAD4-A117B421D66D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941F-04BE-40F5-82E6-6A5AC94FC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7638-DF50-445B-AAD4-A117B421D66D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941F-04BE-40F5-82E6-6A5AC94FC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6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7638-DF50-445B-AAD4-A117B421D66D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941F-04BE-40F5-82E6-6A5AC94FC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4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박새별\AppData\Local\Microsoft\Windows\Temporary Internet Files\Content.IE5\OHUIMXJK\골프[1]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82" b="76836"/>
          <a:stretch/>
        </p:blipFill>
        <p:spPr bwMode="auto">
          <a:xfrm>
            <a:off x="140975" y="44450"/>
            <a:ext cx="968947" cy="93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 userDrawn="1"/>
        </p:nvSpPr>
        <p:spPr bwMode="auto">
          <a:xfrm rot="10800000">
            <a:off x="-109314" y="6742112"/>
            <a:ext cx="2093464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0" y="44450"/>
            <a:ext cx="1874837" cy="71438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1762125" y="44450"/>
            <a:ext cx="3306762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5068887" y="44450"/>
            <a:ext cx="1098551" cy="71438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6167438" y="44450"/>
            <a:ext cx="2205037" cy="7143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8372475" y="44450"/>
            <a:ext cx="771525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 bwMode="auto">
          <a:xfrm rot="10800000">
            <a:off x="7231063" y="6742112"/>
            <a:ext cx="2093464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 bwMode="auto">
          <a:xfrm rot="10800000">
            <a:off x="4037014" y="6742113"/>
            <a:ext cx="3306762" cy="71437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 bwMode="auto">
          <a:xfrm rot="10800000">
            <a:off x="2969393" y="6742113"/>
            <a:ext cx="1098551" cy="71437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 rot="10800000">
            <a:off x="782787" y="6742113"/>
            <a:ext cx="2205037" cy="71437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9" name="Picture 2" descr="D:\01_작업중\00_학교관련\01_산기대\00_산기대UI\로고+정자체 슬로건(대표)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2" t="41936" r="11878" b="36770"/>
          <a:stretch/>
        </p:blipFill>
        <p:spPr bwMode="auto">
          <a:xfrm>
            <a:off x="7596337" y="6368793"/>
            <a:ext cx="1343704" cy="27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6379209" y="6381328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682F"/>
                </a:solidFill>
                <a:latin typeface="HY그래픽M" pitchFamily="18" charset="-127"/>
                <a:ea typeface="HY그래픽M" pitchFamily="18" charset="-127"/>
              </a:rPr>
              <a:t>핵심골프 바이블</a:t>
            </a:r>
            <a:r>
              <a:rPr lang="en-US" altLang="ko-KR" sz="1100" b="1" dirty="0">
                <a:solidFill>
                  <a:srgbClr val="00682F"/>
                </a:solidFill>
                <a:latin typeface="HY그래픽M" pitchFamily="18" charset="-127"/>
                <a:ea typeface="HY그래픽M" pitchFamily="18" charset="-127"/>
              </a:rPr>
              <a:t> </a:t>
            </a:r>
            <a:endParaRPr lang="ko-KR" altLang="en-US" sz="1100" b="1" dirty="0">
              <a:solidFill>
                <a:srgbClr val="00682F"/>
              </a:solidFill>
              <a:latin typeface="HY그래픽M" pitchFamily="18" charset="-127"/>
              <a:ea typeface="HY그래픽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469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7638-DF50-445B-AAD4-A117B421D66D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941F-04BE-40F5-82E6-6A5AC94FC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2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7638-DF50-445B-AAD4-A117B421D66D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941F-04BE-40F5-82E6-6A5AC94FC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33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7638-DF50-445B-AAD4-A117B421D66D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941F-04BE-40F5-82E6-6A5AC94FC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223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7638-DF50-445B-AAD4-A117B421D66D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941F-04BE-40F5-82E6-6A5AC94FC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33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7638-DF50-445B-AAD4-A117B421D66D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941F-04BE-40F5-82E6-6A5AC94FC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86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7638-DF50-445B-AAD4-A117B421D66D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941F-04BE-40F5-82E6-6A5AC94FC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02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7638-DF50-445B-AAD4-A117B421D66D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941F-04BE-40F5-82E6-6A5AC94FC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54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7638-DF50-445B-AAD4-A117B421D66D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941F-04BE-40F5-82E6-6A5AC94FC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33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7638-DF50-445B-AAD4-A117B421D66D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941F-04BE-40F5-82E6-6A5AC94FC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534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7638-DF50-445B-AAD4-A117B421D66D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941F-04BE-40F5-82E6-6A5AC94FC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952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7638-DF50-445B-AAD4-A117B421D66D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941F-04BE-40F5-82E6-6A5AC94FC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694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7638-DF50-445B-AAD4-A117B421D66D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941F-04BE-40F5-82E6-6A5AC94FC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481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박새별\AppData\Local\Microsoft\Windows\Temporary Internet Files\Content.IE5\OHUIMXJK\골프[1]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82" b="76836"/>
          <a:stretch/>
        </p:blipFill>
        <p:spPr bwMode="auto">
          <a:xfrm>
            <a:off x="140975" y="44450"/>
            <a:ext cx="968947" cy="93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 userDrawn="1"/>
        </p:nvSpPr>
        <p:spPr bwMode="auto">
          <a:xfrm rot="10800000">
            <a:off x="-109314" y="6742112"/>
            <a:ext cx="2093464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0" y="44450"/>
            <a:ext cx="1874837" cy="71438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1762125" y="44450"/>
            <a:ext cx="3306762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5068887" y="44450"/>
            <a:ext cx="1098551" cy="71438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6167438" y="44450"/>
            <a:ext cx="2205037" cy="7143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8372475" y="44450"/>
            <a:ext cx="771525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 bwMode="auto">
          <a:xfrm rot="10800000">
            <a:off x="7231063" y="6742112"/>
            <a:ext cx="2093464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 bwMode="auto">
          <a:xfrm rot="10800000">
            <a:off x="4037014" y="6742113"/>
            <a:ext cx="3306762" cy="71437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 bwMode="auto">
          <a:xfrm rot="10800000">
            <a:off x="2969393" y="6742113"/>
            <a:ext cx="1098551" cy="71437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 rot="10800000">
            <a:off x="782787" y="6742113"/>
            <a:ext cx="2205037" cy="71437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3537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박새별\AppData\Local\Microsoft\Windows\Temporary Internet Files\Content.IE5\OHUIMXJK\골프[1]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4" t="3469" r="42007" b="76221"/>
          <a:stretch/>
        </p:blipFill>
        <p:spPr bwMode="auto">
          <a:xfrm rot="21120952">
            <a:off x="163661" y="52528"/>
            <a:ext cx="1212981" cy="89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 userDrawn="1"/>
        </p:nvSpPr>
        <p:spPr bwMode="auto">
          <a:xfrm rot="10800000">
            <a:off x="-109314" y="6742112"/>
            <a:ext cx="2093464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0" y="44450"/>
            <a:ext cx="1874837" cy="71438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1762125" y="44450"/>
            <a:ext cx="3306762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5068887" y="44450"/>
            <a:ext cx="1098551" cy="71438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6167438" y="44450"/>
            <a:ext cx="2205037" cy="7143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8372475" y="44450"/>
            <a:ext cx="771525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 bwMode="auto">
          <a:xfrm rot="10800000">
            <a:off x="7231063" y="6742112"/>
            <a:ext cx="2093464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 bwMode="auto">
          <a:xfrm rot="10800000">
            <a:off x="4037014" y="6742113"/>
            <a:ext cx="3306762" cy="71437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 bwMode="auto">
          <a:xfrm rot="10800000">
            <a:off x="2969393" y="6742113"/>
            <a:ext cx="1098551" cy="71437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 rot="10800000">
            <a:off x="782787" y="6742113"/>
            <a:ext cx="2205037" cy="71437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35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7638-DF50-445B-AAD4-A117B421D66D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941F-04BE-40F5-82E6-6A5AC94FC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22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7638-DF50-445B-AAD4-A117B421D66D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941F-04BE-40F5-82E6-6A5AC94FC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3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7638-DF50-445B-AAD4-A117B421D66D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941F-04BE-40F5-82E6-6A5AC94FC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8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7638-DF50-445B-AAD4-A117B421D66D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941F-04BE-40F5-82E6-6A5AC94FC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0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7638-DF50-445B-AAD4-A117B421D66D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941F-04BE-40F5-82E6-6A5AC94FC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54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7638-DF50-445B-AAD4-A117B421D66D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941F-04BE-40F5-82E6-6A5AC94FC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53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7638-DF50-445B-AAD4-A117B421D66D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941F-04BE-40F5-82E6-6A5AC94FC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95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B7638-DF50-445B-AAD4-A117B421D66D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3941F-04BE-40F5-82E6-6A5AC94FC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B7638-DF50-445B-AAD4-A117B421D66D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3941F-04BE-40F5-82E6-6A5AC94FC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34" r:id="rId12"/>
    <p:sldLayoutId id="2147483735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 bwMode="auto">
          <a:xfrm>
            <a:off x="0" y="44450"/>
            <a:ext cx="1874837" cy="71438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62125" y="44450"/>
            <a:ext cx="3306762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068887" y="44450"/>
            <a:ext cx="1098551" cy="71438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167438" y="44450"/>
            <a:ext cx="2205037" cy="7143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372475" y="44450"/>
            <a:ext cx="771525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-36513" y="980727"/>
            <a:ext cx="6984777" cy="45719"/>
          </a:xfrm>
          <a:prstGeom prst="rect">
            <a:avLst/>
          </a:prstGeom>
          <a:solidFill>
            <a:srgbClr val="BFD630"/>
          </a:solidFill>
          <a:ln>
            <a:solidFill>
              <a:srgbClr val="BFD63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563" y="500952"/>
            <a:ext cx="8316912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     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골프 용어 해설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1347978"/>
            <a:ext cx="8237747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0000"/>
                </a:solidFill>
              </a:rPr>
              <a:t>Ace (</a:t>
            </a:r>
            <a:r>
              <a:rPr lang="ko-KR" altLang="en-US" sz="1600" b="1" dirty="0">
                <a:solidFill>
                  <a:srgbClr val="000000"/>
                </a:solidFill>
              </a:rPr>
              <a:t>에이스</a:t>
            </a:r>
            <a:r>
              <a:rPr lang="x-none" altLang="ko-KR" sz="1600" b="1" dirty="0">
                <a:solidFill>
                  <a:srgbClr val="000000"/>
                </a:solidFill>
              </a:rPr>
              <a:t>) </a:t>
            </a:r>
            <a:r>
              <a:rPr lang="ko-KR" altLang="en-US" sz="1600" dirty="0">
                <a:solidFill>
                  <a:srgbClr val="000000"/>
                </a:solidFill>
              </a:rPr>
              <a:t>한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번의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스트로크로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한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홀을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마치는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것</a:t>
            </a:r>
            <a:r>
              <a:rPr lang="x-none" altLang="ko-KR" sz="1600" dirty="0">
                <a:solidFill>
                  <a:srgbClr val="000000"/>
                </a:solidFill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</a:rPr>
              <a:t>홀인원</a:t>
            </a:r>
            <a:r>
              <a:rPr lang="en-US" altLang="ko-KR" sz="1600" dirty="0">
                <a:solidFill>
                  <a:srgbClr val="000000"/>
                </a:solidFill>
              </a:rPr>
              <a:t>(hole in one)</a:t>
            </a:r>
            <a:r>
              <a:rPr lang="ko-KR" altLang="en-US" sz="1600" dirty="0">
                <a:solidFill>
                  <a:srgbClr val="000000"/>
                </a:solidFill>
              </a:rPr>
              <a:t>이라고도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함</a:t>
            </a:r>
            <a:r>
              <a:rPr lang="x-none" altLang="ko-KR" sz="1600" dirty="0">
                <a:solidFill>
                  <a:srgbClr val="000000"/>
                </a:solidFill>
              </a:rPr>
              <a:t>.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0000"/>
                </a:solidFill>
              </a:rPr>
              <a:t>Address (</a:t>
            </a:r>
            <a:r>
              <a:rPr lang="ko-KR" altLang="en-US" sz="1600" b="1" dirty="0">
                <a:solidFill>
                  <a:srgbClr val="000000"/>
                </a:solidFill>
              </a:rPr>
              <a:t>어드레스</a:t>
            </a:r>
            <a:r>
              <a:rPr lang="x-none" altLang="ko-KR" sz="1600" b="1" dirty="0">
                <a:solidFill>
                  <a:srgbClr val="000000"/>
                </a:solidFill>
              </a:rPr>
              <a:t>)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플레이어가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스탠스를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취하고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클럽을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지상에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대었을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때</a:t>
            </a:r>
            <a:r>
              <a:rPr lang="x-none" altLang="ko-KR" sz="1600" dirty="0">
                <a:solidFill>
                  <a:srgbClr val="000000"/>
                </a:solidFill>
              </a:rPr>
              <a:t> ‘</a:t>
            </a:r>
            <a:r>
              <a:rPr lang="ko-KR" altLang="en-US" sz="1600" dirty="0">
                <a:solidFill>
                  <a:srgbClr val="000000"/>
                </a:solidFill>
              </a:rPr>
              <a:t>어드레스</a:t>
            </a:r>
            <a:r>
              <a:rPr lang="x-none" altLang="ko-KR" sz="1600" dirty="0">
                <a:solidFill>
                  <a:srgbClr val="000000"/>
                </a:solidFill>
              </a:rPr>
              <a:t>’</a:t>
            </a:r>
            <a:r>
              <a:rPr lang="ko-KR" altLang="en-US" sz="1600" dirty="0">
                <a:solidFill>
                  <a:srgbClr val="000000"/>
                </a:solidFill>
              </a:rPr>
              <a:t>한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것으로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간주한다</a:t>
            </a:r>
            <a:r>
              <a:rPr lang="x-none" altLang="ko-KR" sz="1600" dirty="0">
                <a:solidFill>
                  <a:srgbClr val="000000"/>
                </a:solidFill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</a:rPr>
              <a:t>단</a:t>
            </a:r>
            <a:r>
              <a:rPr lang="x-none" altLang="ko-KR" sz="1600" dirty="0">
                <a:solidFill>
                  <a:srgbClr val="000000"/>
                </a:solidFill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</a:rPr>
              <a:t>해저드에서는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스탠스를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취한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때에</a:t>
            </a:r>
            <a:r>
              <a:rPr lang="x-none" altLang="ko-KR" sz="1600" dirty="0">
                <a:solidFill>
                  <a:srgbClr val="000000"/>
                </a:solidFill>
              </a:rPr>
              <a:t> ‘</a:t>
            </a:r>
            <a:r>
              <a:rPr lang="ko-KR" altLang="en-US" sz="1600" dirty="0">
                <a:solidFill>
                  <a:srgbClr val="000000"/>
                </a:solidFill>
              </a:rPr>
              <a:t>어드레스</a:t>
            </a:r>
            <a:r>
              <a:rPr lang="x-none" altLang="ko-KR" sz="1600" dirty="0">
                <a:solidFill>
                  <a:srgbClr val="000000"/>
                </a:solidFill>
              </a:rPr>
              <a:t>’</a:t>
            </a:r>
            <a:r>
              <a:rPr lang="ko-KR" altLang="en-US" sz="1600" dirty="0" err="1">
                <a:solidFill>
                  <a:srgbClr val="000000"/>
                </a:solidFill>
              </a:rPr>
              <a:t>한것이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된다</a:t>
            </a:r>
            <a:r>
              <a:rPr lang="x-none" altLang="ko-KR" sz="1600" dirty="0">
                <a:solidFill>
                  <a:srgbClr val="000000"/>
                </a:solidFill>
              </a:rPr>
              <a:t>.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0000"/>
                </a:solidFill>
              </a:rPr>
              <a:t>Air shot (</a:t>
            </a:r>
            <a:r>
              <a:rPr lang="ko-KR" altLang="en-US" sz="1600" b="1" dirty="0" err="1">
                <a:solidFill>
                  <a:srgbClr val="000000"/>
                </a:solidFill>
              </a:rPr>
              <a:t>에어샷</a:t>
            </a:r>
            <a:r>
              <a:rPr lang="x-none" altLang="ko-KR" sz="1600" b="1" dirty="0">
                <a:solidFill>
                  <a:srgbClr val="000000"/>
                </a:solidFill>
              </a:rPr>
              <a:t>)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공을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맞히지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못하고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완전히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빗나가서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바람만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이는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것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0000"/>
                </a:solidFill>
              </a:rPr>
              <a:t>Albatross (</a:t>
            </a:r>
            <a:r>
              <a:rPr lang="ko-KR" altLang="en-US" sz="1600" b="1" dirty="0" err="1">
                <a:solidFill>
                  <a:srgbClr val="000000"/>
                </a:solidFill>
              </a:rPr>
              <a:t>알바트로스</a:t>
            </a:r>
            <a:r>
              <a:rPr lang="x-none" altLang="ko-KR" sz="1600" b="1" dirty="0">
                <a:solidFill>
                  <a:srgbClr val="000000"/>
                </a:solidFill>
              </a:rPr>
              <a:t>) </a:t>
            </a:r>
            <a:r>
              <a:rPr lang="ko-KR" altLang="en-US" sz="1600" dirty="0">
                <a:solidFill>
                  <a:srgbClr val="000000"/>
                </a:solidFill>
              </a:rPr>
              <a:t>사전에서는</a:t>
            </a:r>
            <a:r>
              <a:rPr lang="x-none" altLang="ko-KR" sz="1600" dirty="0">
                <a:solidFill>
                  <a:srgbClr val="000000"/>
                </a:solidFill>
              </a:rPr>
              <a:t> ‘</a:t>
            </a:r>
            <a:r>
              <a:rPr lang="ko-KR" altLang="en-US" sz="1600" dirty="0" err="1">
                <a:solidFill>
                  <a:srgbClr val="000000"/>
                </a:solidFill>
              </a:rPr>
              <a:t>신천옹</a:t>
            </a:r>
            <a:r>
              <a:rPr lang="x-none" altLang="ko-KR" sz="1600" dirty="0">
                <a:solidFill>
                  <a:srgbClr val="000000"/>
                </a:solidFill>
              </a:rPr>
              <a:t>’</a:t>
            </a:r>
            <a:r>
              <a:rPr lang="ko-KR" altLang="en-US" sz="1600" dirty="0">
                <a:solidFill>
                  <a:srgbClr val="000000"/>
                </a:solidFill>
              </a:rPr>
              <a:t>이라는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새를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뜻하는데</a:t>
            </a:r>
            <a:r>
              <a:rPr lang="x-none" altLang="ko-KR" sz="1600" dirty="0">
                <a:solidFill>
                  <a:srgbClr val="000000"/>
                </a:solidFill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</a:rPr>
              <a:t>골프에서는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파보다</a:t>
            </a:r>
            <a:r>
              <a:rPr lang="x-none" altLang="ko-KR" sz="1600" dirty="0">
                <a:solidFill>
                  <a:srgbClr val="000000"/>
                </a:solidFill>
              </a:rPr>
              <a:t> 3</a:t>
            </a:r>
            <a:r>
              <a:rPr lang="ko-KR" altLang="en-US" sz="1600" dirty="0">
                <a:solidFill>
                  <a:srgbClr val="000000"/>
                </a:solidFill>
              </a:rPr>
              <a:t>타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적은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수로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</a:rPr>
              <a:t>홀인하는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경우</a:t>
            </a:r>
            <a:r>
              <a:rPr lang="x-none" altLang="ko-KR" sz="1600" dirty="0">
                <a:solidFill>
                  <a:srgbClr val="000000"/>
                </a:solidFill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</a:rPr>
              <a:t>가령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파</a:t>
            </a:r>
            <a:r>
              <a:rPr lang="en-US" altLang="ko-KR" sz="1600" dirty="0">
                <a:solidFill>
                  <a:srgbClr val="000000"/>
                </a:solidFill>
              </a:rPr>
              <a:t>(par) 5</a:t>
            </a:r>
            <a:r>
              <a:rPr lang="ko-KR" altLang="en-US" sz="1600" dirty="0">
                <a:solidFill>
                  <a:srgbClr val="000000"/>
                </a:solidFill>
              </a:rPr>
              <a:t>의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홀을</a:t>
            </a:r>
            <a:r>
              <a:rPr lang="x-none" altLang="ko-KR" sz="1600" dirty="0">
                <a:solidFill>
                  <a:srgbClr val="000000"/>
                </a:solidFill>
              </a:rPr>
              <a:t> 2</a:t>
            </a:r>
            <a:r>
              <a:rPr lang="ko-KR" altLang="en-US" sz="1600" dirty="0">
                <a:solidFill>
                  <a:srgbClr val="000000"/>
                </a:solidFill>
              </a:rPr>
              <a:t>타로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넣었을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경우가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이에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해당한다</a:t>
            </a:r>
            <a:r>
              <a:rPr lang="x-none" altLang="ko-KR" sz="1600" dirty="0">
                <a:solidFill>
                  <a:srgbClr val="000000"/>
                </a:solidFill>
              </a:rPr>
              <a:t>.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0000"/>
                </a:solidFill>
              </a:rPr>
              <a:t>All square (</a:t>
            </a:r>
            <a:r>
              <a:rPr lang="ko-KR" altLang="en-US" sz="1600" b="1" dirty="0">
                <a:solidFill>
                  <a:srgbClr val="000000"/>
                </a:solidFill>
              </a:rPr>
              <a:t>올</a:t>
            </a:r>
            <a:r>
              <a:rPr lang="x-none" altLang="ko-KR" sz="1600" b="1" dirty="0">
                <a:solidFill>
                  <a:srgbClr val="000000"/>
                </a:solidFill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</a:rPr>
              <a:t>스퀘어</a:t>
            </a:r>
            <a:r>
              <a:rPr lang="x-none" altLang="ko-KR" sz="1600" b="1" dirty="0">
                <a:solidFill>
                  <a:srgbClr val="000000"/>
                </a:solidFill>
              </a:rPr>
              <a:t>) </a:t>
            </a:r>
            <a:r>
              <a:rPr lang="ko-KR" altLang="en-US" sz="1600" dirty="0">
                <a:solidFill>
                  <a:srgbClr val="000000"/>
                </a:solidFill>
              </a:rPr>
              <a:t>승패가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나지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않은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무승부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또는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동점이란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뜻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0000"/>
                </a:solidFill>
              </a:rPr>
              <a:t>Approach (</a:t>
            </a:r>
            <a:r>
              <a:rPr lang="ko-KR" altLang="en-US" sz="1600" b="1" dirty="0">
                <a:solidFill>
                  <a:srgbClr val="000000"/>
                </a:solidFill>
              </a:rPr>
              <a:t>어프로치</a:t>
            </a:r>
            <a:r>
              <a:rPr lang="x-none" altLang="ko-KR" sz="1600" b="1" dirty="0">
                <a:solidFill>
                  <a:srgbClr val="000000"/>
                </a:solidFill>
              </a:rPr>
              <a:t>) </a:t>
            </a:r>
            <a:r>
              <a:rPr lang="ko-KR" altLang="en-US" sz="1600" dirty="0" err="1">
                <a:solidFill>
                  <a:srgbClr val="000000"/>
                </a:solidFill>
              </a:rPr>
              <a:t>티샷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장소가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아닌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다른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위치에서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그린을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향해서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하는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샷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Arc (</a:t>
            </a:r>
            <a:r>
              <a:rPr lang="ko-KR" altLang="en-US" sz="1600" b="1" dirty="0"/>
              <a:t>아크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사전에서는</a:t>
            </a:r>
            <a:r>
              <a:rPr lang="x-none" altLang="ko-KR" sz="1600" dirty="0"/>
              <a:t> ‘</a:t>
            </a:r>
            <a:r>
              <a:rPr lang="ko-KR" altLang="en-US" sz="1600" dirty="0"/>
              <a:t>호</a:t>
            </a:r>
            <a:r>
              <a:rPr lang="x-none" altLang="ko-KR" sz="1600" dirty="0"/>
              <a:t>, </a:t>
            </a:r>
            <a:r>
              <a:rPr lang="ko-KR" altLang="en-US" sz="1600" dirty="0"/>
              <a:t>원호</a:t>
            </a:r>
            <a:r>
              <a:rPr lang="x-none" altLang="ko-KR" sz="1600" dirty="0"/>
              <a:t>’</a:t>
            </a:r>
            <a:r>
              <a:rPr lang="ko-KR" altLang="en-US" sz="1600" dirty="0"/>
              <a:t>의</a:t>
            </a:r>
            <a:r>
              <a:rPr lang="x-none" altLang="ko-KR" sz="1600" dirty="0"/>
              <a:t> </a:t>
            </a:r>
            <a:r>
              <a:rPr lang="ko-KR" altLang="en-US" sz="1600" dirty="0"/>
              <a:t>뜻으로</a:t>
            </a:r>
            <a:r>
              <a:rPr lang="x-none" altLang="ko-KR" sz="1600" dirty="0"/>
              <a:t> </a:t>
            </a:r>
            <a:r>
              <a:rPr lang="ko-KR" altLang="en-US" sz="1600" dirty="0"/>
              <a:t>골프에서는</a:t>
            </a:r>
            <a:r>
              <a:rPr lang="x-none" altLang="ko-KR" sz="1600" dirty="0"/>
              <a:t> </a:t>
            </a:r>
            <a:r>
              <a:rPr lang="ko-KR" altLang="en-US" sz="1600" dirty="0"/>
              <a:t>스윙의</a:t>
            </a:r>
            <a:r>
              <a:rPr lang="x-none" altLang="ko-KR" sz="1600" dirty="0"/>
              <a:t> </a:t>
            </a:r>
            <a:r>
              <a:rPr lang="ko-KR" altLang="en-US" sz="1600" dirty="0"/>
              <a:t>원형</a:t>
            </a:r>
            <a:r>
              <a:rPr lang="x-none" altLang="ko-KR" sz="1600" dirty="0"/>
              <a:t> </a:t>
            </a:r>
            <a:r>
              <a:rPr lang="ko-KR" altLang="en-US" sz="1600" dirty="0"/>
              <a:t>포물선을</a:t>
            </a:r>
            <a:r>
              <a:rPr lang="x-none" altLang="ko-KR" sz="1600" dirty="0"/>
              <a:t> </a:t>
            </a:r>
            <a:r>
              <a:rPr lang="ko-KR" altLang="en-US" sz="1600" dirty="0"/>
              <a:t>뜻한다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endParaRPr lang="x-none" altLang="ko-KR" dirty="0"/>
          </a:p>
          <a:p>
            <a:endParaRPr lang="x-none" altLang="ko-K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395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 bwMode="auto">
          <a:xfrm>
            <a:off x="0" y="44450"/>
            <a:ext cx="1874837" cy="71438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62125" y="44450"/>
            <a:ext cx="3306762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068887" y="44450"/>
            <a:ext cx="1098551" cy="71438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167438" y="44450"/>
            <a:ext cx="2205037" cy="7143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372475" y="44450"/>
            <a:ext cx="771525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-36513" y="980727"/>
            <a:ext cx="6984777" cy="45719"/>
          </a:xfrm>
          <a:prstGeom prst="rect">
            <a:avLst/>
          </a:prstGeom>
          <a:solidFill>
            <a:srgbClr val="BFD630"/>
          </a:solidFill>
          <a:ln>
            <a:solidFill>
              <a:srgbClr val="BFD63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563" y="500952"/>
            <a:ext cx="8316912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     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골프 용어 해설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1055311"/>
            <a:ext cx="8237747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Eagle (</a:t>
            </a:r>
            <a:r>
              <a:rPr lang="ko-KR" altLang="en-US" sz="1600" b="1" dirty="0"/>
              <a:t>이글</a:t>
            </a:r>
            <a:r>
              <a:rPr lang="x-none" altLang="ko-KR" sz="1600" b="1" dirty="0"/>
              <a:t>) </a:t>
            </a:r>
            <a:r>
              <a:rPr lang="ko-KR" altLang="en-US" sz="1600" dirty="0"/>
              <a:t>파보다</a:t>
            </a:r>
            <a:r>
              <a:rPr lang="x-none" altLang="ko-KR" sz="1600" dirty="0"/>
              <a:t> 2</a:t>
            </a:r>
            <a:r>
              <a:rPr lang="ko-KR" altLang="en-US" sz="1600" dirty="0"/>
              <a:t>개</a:t>
            </a:r>
            <a:r>
              <a:rPr lang="x-none" altLang="ko-KR" sz="1600" dirty="0"/>
              <a:t> </a:t>
            </a:r>
            <a:r>
              <a:rPr lang="ko-KR" altLang="en-US" sz="1600" dirty="0"/>
              <a:t>적은</a:t>
            </a:r>
            <a:r>
              <a:rPr lang="x-none" altLang="ko-KR" sz="1600" dirty="0"/>
              <a:t> </a:t>
            </a:r>
            <a:r>
              <a:rPr lang="ko-KR" altLang="en-US" sz="1600" dirty="0"/>
              <a:t>타수로</a:t>
            </a:r>
            <a:r>
              <a:rPr lang="x-none" altLang="ko-KR" sz="1600" dirty="0"/>
              <a:t> </a:t>
            </a:r>
            <a:r>
              <a:rPr lang="ko-KR" altLang="en-US" sz="1600" dirty="0"/>
              <a:t>홀인</a:t>
            </a:r>
            <a:r>
              <a:rPr lang="x-none" altLang="ko-KR" sz="1600" dirty="0"/>
              <a:t> </a:t>
            </a:r>
            <a:r>
              <a:rPr lang="ko-KR" altLang="en-US" sz="1600" dirty="0"/>
              <a:t>하는</a:t>
            </a:r>
            <a:r>
              <a:rPr lang="x-none" altLang="ko-KR" sz="1600" dirty="0"/>
              <a:t> </a:t>
            </a:r>
            <a:r>
              <a:rPr lang="ko-KR" altLang="en-US" sz="1600" dirty="0"/>
              <a:t>것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Edge (</a:t>
            </a:r>
            <a:r>
              <a:rPr lang="ko-KR" altLang="en-US" sz="1600" b="1" dirty="0"/>
              <a:t>에지</a:t>
            </a:r>
            <a:r>
              <a:rPr lang="x-none" altLang="ko-KR" sz="1600" b="1" dirty="0"/>
              <a:t>) </a:t>
            </a:r>
            <a:r>
              <a:rPr lang="ko-KR" altLang="en-US" sz="1600" dirty="0"/>
              <a:t>홀</a:t>
            </a:r>
            <a:r>
              <a:rPr lang="x-none" altLang="ko-KR" sz="1600" dirty="0"/>
              <a:t>, </a:t>
            </a:r>
            <a:r>
              <a:rPr lang="ko-KR" altLang="en-US" sz="1600" dirty="0"/>
              <a:t>그린</a:t>
            </a:r>
            <a:r>
              <a:rPr lang="x-none" altLang="ko-KR" sz="1600" dirty="0"/>
              <a:t>, </a:t>
            </a:r>
            <a:r>
              <a:rPr lang="ko-KR" altLang="en-US" sz="1600" dirty="0"/>
              <a:t>벙커</a:t>
            </a:r>
            <a:r>
              <a:rPr lang="x-none" altLang="ko-KR" sz="1600" dirty="0"/>
              <a:t> </a:t>
            </a:r>
            <a:r>
              <a:rPr lang="ko-KR" altLang="en-US" sz="1600" dirty="0"/>
              <a:t>등</a:t>
            </a:r>
            <a:r>
              <a:rPr lang="x-none" altLang="ko-KR" sz="1600" dirty="0"/>
              <a:t> </a:t>
            </a:r>
            <a:r>
              <a:rPr lang="ko-KR" altLang="en-US" sz="1600" dirty="0"/>
              <a:t>홀의</a:t>
            </a:r>
            <a:r>
              <a:rPr lang="x-none" altLang="ko-KR" sz="1600" dirty="0"/>
              <a:t> </a:t>
            </a:r>
            <a:r>
              <a:rPr lang="ko-KR" altLang="en-US" sz="1600" dirty="0"/>
              <a:t>요소들의</a:t>
            </a:r>
            <a:r>
              <a:rPr lang="x-none" altLang="ko-KR" sz="1600" dirty="0"/>
              <a:t> </a:t>
            </a:r>
            <a:r>
              <a:rPr lang="ko-KR" altLang="en-US" sz="1600" dirty="0"/>
              <a:t>구획을</a:t>
            </a:r>
            <a:r>
              <a:rPr lang="x-none" altLang="ko-KR" sz="1600" dirty="0"/>
              <a:t> </a:t>
            </a:r>
            <a:r>
              <a:rPr lang="ko-KR" altLang="en-US" sz="1600" dirty="0"/>
              <a:t>결정짓는</a:t>
            </a:r>
            <a:r>
              <a:rPr lang="x-none" altLang="ko-KR" sz="1600" dirty="0"/>
              <a:t> </a:t>
            </a:r>
            <a:r>
              <a:rPr lang="ko-KR" altLang="en-US" sz="1600" dirty="0"/>
              <a:t>경계선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Even (</a:t>
            </a:r>
            <a:r>
              <a:rPr lang="ko-KR" altLang="en-US" sz="1600" b="1" dirty="0"/>
              <a:t>이븐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스트로크</a:t>
            </a:r>
            <a:r>
              <a:rPr lang="x-none" altLang="ko-KR" sz="1600" dirty="0"/>
              <a:t> </a:t>
            </a:r>
            <a:r>
              <a:rPr lang="ko-KR" altLang="en-US" sz="1600" dirty="0"/>
              <a:t>수가</a:t>
            </a:r>
            <a:r>
              <a:rPr lang="x-none" altLang="ko-KR" sz="1600" dirty="0"/>
              <a:t> </a:t>
            </a:r>
            <a:r>
              <a:rPr lang="ko-KR" altLang="en-US" sz="1600" dirty="0"/>
              <a:t>같을</a:t>
            </a:r>
            <a:r>
              <a:rPr lang="x-none" altLang="ko-KR" sz="1600" dirty="0"/>
              <a:t> </a:t>
            </a:r>
            <a:r>
              <a:rPr lang="ko-KR" altLang="en-US" sz="1600" dirty="0"/>
              <a:t>때</a:t>
            </a:r>
            <a:r>
              <a:rPr lang="x-none" altLang="ko-KR" sz="1600" dirty="0"/>
              <a:t>, </a:t>
            </a:r>
            <a:r>
              <a:rPr lang="ko-KR" altLang="en-US" sz="1600" dirty="0"/>
              <a:t>또는</a:t>
            </a:r>
            <a:r>
              <a:rPr lang="x-none" altLang="ko-KR" sz="1600" dirty="0"/>
              <a:t> </a:t>
            </a:r>
            <a:r>
              <a:rPr lang="ko-KR" altLang="en-US" sz="1600" dirty="0"/>
              <a:t>승패가</a:t>
            </a:r>
            <a:r>
              <a:rPr lang="x-none" altLang="ko-KR" sz="1600" dirty="0"/>
              <a:t> </a:t>
            </a:r>
            <a:r>
              <a:rPr lang="ko-KR" altLang="en-US" sz="1600" dirty="0"/>
              <a:t>서로</a:t>
            </a:r>
            <a:r>
              <a:rPr lang="x-none" altLang="ko-KR" sz="1600" dirty="0"/>
              <a:t> </a:t>
            </a:r>
            <a:r>
              <a:rPr lang="ko-KR" altLang="en-US" sz="1600" dirty="0"/>
              <a:t>우열을</a:t>
            </a:r>
            <a:r>
              <a:rPr lang="x-none" altLang="ko-KR" sz="1600" dirty="0"/>
              <a:t> </a:t>
            </a:r>
            <a:r>
              <a:rPr lang="ko-KR" altLang="en-US" sz="1600" dirty="0"/>
              <a:t>가리기</a:t>
            </a:r>
            <a:r>
              <a:rPr lang="x-none" altLang="ko-KR" sz="1600" dirty="0"/>
              <a:t> </a:t>
            </a:r>
            <a:r>
              <a:rPr lang="ko-KR" altLang="en-US" sz="1600" dirty="0"/>
              <a:t>어려울</a:t>
            </a:r>
            <a:r>
              <a:rPr lang="x-none" altLang="ko-KR" sz="1600" dirty="0"/>
              <a:t> </a:t>
            </a:r>
            <a:r>
              <a:rPr lang="ko-KR" altLang="en-US" sz="1600" dirty="0"/>
              <a:t>때를</a:t>
            </a:r>
            <a:r>
              <a:rPr lang="x-none" altLang="ko-KR" sz="1600" dirty="0"/>
              <a:t> </a:t>
            </a:r>
            <a:r>
              <a:rPr lang="ko-KR" altLang="en-US" sz="1600" dirty="0"/>
              <a:t>말한다</a:t>
            </a:r>
            <a:r>
              <a:rPr lang="x-none" altLang="ko-KR" sz="1600" dirty="0"/>
              <a:t>. </a:t>
            </a:r>
            <a:r>
              <a:rPr lang="ko-KR" altLang="en-US" sz="1600" dirty="0"/>
              <a:t>이븐</a:t>
            </a:r>
            <a:r>
              <a:rPr lang="x-none" altLang="ko-KR" sz="1600" dirty="0"/>
              <a:t> </a:t>
            </a:r>
            <a:r>
              <a:rPr lang="ko-KR" altLang="en-US" sz="1600" dirty="0"/>
              <a:t>파라고</a:t>
            </a:r>
            <a:r>
              <a:rPr lang="x-none" altLang="ko-KR" sz="1600" dirty="0"/>
              <a:t> </a:t>
            </a:r>
            <a:r>
              <a:rPr lang="ko-KR" altLang="en-US" sz="1600" dirty="0"/>
              <a:t>하면</a:t>
            </a:r>
            <a:r>
              <a:rPr lang="x-none" altLang="ko-KR" sz="1600" dirty="0"/>
              <a:t> </a:t>
            </a:r>
            <a:r>
              <a:rPr lang="ko-KR" altLang="en-US" sz="1600" dirty="0"/>
              <a:t>파가</a:t>
            </a:r>
            <a:r>
              <a:rPr lang="x-none" altLang="ko-KR" sz="1600" dirty="0"/>
              <a:t> </a:t>
            </a:r>
            <a:r>
              <a:rPr lang="ko-KR" altLang="en-US" sz="1600" dirty="0"/>
              <a:t>동수인</a:t>
            </a:r>
            <a:r>
              <a:rPr lang="x-none" altLang="ko-KR" sz="1600" dirty="0"/>
              <a:t> </a:t>
            </a:r>
            <a:r>
              <a:rPr lang="ko-KR" altLang="en-US" sz="1600" dirty="0"/>
              <a:t>것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Face grooves (</a:t>
            </a:r>
            <a:r>
              <a:rPr lang="ko-KR" altLang="en-US" sz="1600" b="1" dirty="0"/>
              <a:t>페이스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그루브</a:t>
            </a:r>
            <a:r>
              <a:rPr lang="x-none" altLang="ko-KR" sz="1600" b="1" dirty="0"/>
              <a:t>) </a:t>
            </a:r>
            <a:r>
              <a:rPr lang="ko-KR" altLang="en-US" sz="1600" dirty="0"/>
              <a:t>볼에</a:t>
            </a:r>
            <a:r>
              <a:rPr lang="x-none" altLang="ko-KR" sz="1600" dirty="0"/>
              <a:t> </a:t>
            </a:r>
            <a:r>
              <a:rPr lang="ko-KR" altLang="en-US" sz="1600" dirty="0"/>
              <a:t>스핀을</a:t>
            </a:r>
            <a:r>
              <a:rPr lang="x-none" altLang="ko-KR" sz="1600" dirty="0"/>
              <a:t> </a:t>
            </a:r>
            <a:r>
              <a:rPr lang="ko-KR" altLang="en-US" sz="1600" dirty="0"/>
              <a:t>줄</a:t>
            </a:r>
            <a:r>
              <a:rPr lang="x-none" altLang="ko-KR" sz="1600" dirty="0"/>
              <a:t> </a:t>
            </a:r>
            <a:r>
              <a:rPr lang="ko-KR" altLang="en-US" sz="1600" dirty="0"/>
              <a:t>수</a:t>
            </a:r>
            <a:r>
              <a:rPr lang="x-none" altLang="ko-KR" sz="1600" dirty="0"/>
              <a:t> </a:t>
            </a:r>
            <a:r>
              <a:rPr lang="ko-KR" altLang="en-US" sz="1600" dirty="0"/>
              <a:t>있도록</a:t>
            </a:r>
            <a:r>
              <a:rPr lang="x-none" altLang="ko-KR" sz="1600" dirty="0"/>
              <a:t> </a:t>
            </a:r>
            <a:r>
              <a:rPr lang="ko-KR" altLang="en-US" sz="1600" dirty="0"/>
              <a:t>밑바닥과</a:t>
            </a:r>
            <a:r>
              <a:rPr lang="x-none" altLang="ko-KR" sz="1600" dirty="0"/>
              <a:t> </a:t>
            </a:r>
            <a:r>
              <a:rPr lang="ko-KR" altLang="en-US" sz="1600" dirty="0"/>
              <a:t>평행하게</a:t>
            </a:r>
            <a:r>
              <a:rPr lang="x-none" altLang="ko-KR" sz="1600" dirty="0"/>
              <a:t> </a:t>
            </a:r>
            <a:r>
              <a:rPr lang="ko-KR" altLang="en-US" sz="1600" dirty="0"/>
              <a:t>클럽페이스에</a:t>
            </a:r>
            <a:r>
              <a:rPr lang="x-none" altLang="ko-KR" sz="1600" dirty="0"/>
              <a:t> </a:t>
            </a:r>
            <a:r>
              <a:rPr lang="ko-KR" altLang="en-US" sz="1600" dirty="0"/>
              <a:t>파</a:t>
            </a:r>
            <a:r>
              <a:rPr lang="x-none" altLang="ko-KR" sz="1600" dirty="0"/>
              <a:t> </a:t>
            </a:r>
            <a:r>
              <a:rPr lang="ko-KR" altLang="en-US" sz="1600" dirty="0"/>
              <a:t>놓은</a:t>
            </a:r>
            <a:r>
              <a:rPr lang="x-none" altLang="ko-KR" sz="1600" dirty="0"/>
              <a:t> </a:t>
            </a:r>
            <a:r>
              <a:rPr lang="ko-KR" altLang="en-US" sz="1600" dirty="0"/>
              <a:t>홈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Fade (</a:t>
            </a:r>
            <a:r>
              <a:rPr lang="ko-KR" altLang="en-US" sz="1600" b="1" dirty="0" err="1"/>
              <a:t>페이드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오른손잡이의</a:t>
            </a:r>
            <a:r>
              <a:rPr lang="x-none" altLang="ko-KR" sz="1600" dirty="0"/>
              <a:t> </a:t>
            </a:r>
            <a:r>
              <a:rPr lang="ko-KR" altLang="en-US" sz="1600" dirty="0"/>
              <a:t>경우</a:t>
            </a:r>
            <a:r>
              <a:rPr lang="x-none" altLang="ko-KR" sz="1600" dirty="0"/>
              <a:t> </a:t>
            </a:r>
            <a:r>
              <a:rPr lang="ko-KR" altLang="en-US" sz="1600" dirty="0"/>
              <a:t>공이</a:t>
            </a:r>
            <a:r>
              <a:rPr lang="x-none" altLang="ko-KR" sz="1600" dirty="0"/>
              <a:t> </a:t>
            </a:r>
            <a:r>
              <a:rPr lang="ko-KR" altLang="en-US" sz="1600" dirty="0"/>
              <a:t>떨어지면서</a:t>
            </a:r>
            <a:r>
              <a:rPr lang="x-none" altLang="ko-KR" sz="1600" dirty="0"/>
              <a:t> </a:t>
            </a:r>
            <a:r>
              <a:rPr lang="ko-KR" altLang="en-US" sz="1600" dirty="0"/>
              <a:t>오른쪽으로</a:t>
            </a:r>
            <a:r>
              <a:rPr lang="x-none" altLang="ko-KR" sz="1600" dirty="0"/>
              <a:t> </a:t>
            </a:r>
            <a:r>
              <a:rPr lang="ko-KR" altLang="en-US" sz="1600" dirty="0"/>
              <a:t>휘는</a:t>
            </a:r>
            <a:r>
              <a:rPr lang="x-none" altLang="ko-KR" sz="1600" dirty="0"/>
              <a:t> </a:t>
            </a:r>
            <a:r>
              <a:rPr lang="ko-KR" altLang="en-US" sz="1600" dirty="0"/>
              <a:t>것</a:t>
            </a:r>
            <a:r>
              <a:rPr lang="x-none" altLang="ko-KR" sz="1600" dirty="0"/>
              <a:t>. </a:t>
            </a:r>
            <a:r>
              <a:rPr lang="ko-KR" altLang="en-US" sz="1600" dirty="0"/>
              <a:t>공의</a:t>
            </a:r>
            <a:r>
              <a:rPr lang="en-US" altLang="ko-KR" sz="1600" dirty="0"/>
              <a:t> </a:t>
            </a:r>
            <a:r>
              <a:rPr lang="ko-KR" altLang="en-US" sz="1600" dirty="0"/>
              <a:t>구질이</a:t>
            </a:r>
            <a:r>
              <a:rPr lang="x-none" altLang="ko-KR" sz="1600" dirty="0"/>
              <a:t> </a:t>
            </a:r>
            <a:r>
              <a:rPr lang="ko-KR" altLang="en-US" sz="1600" dirty="0"/>
              <a:t>우측을</a:t>
            </a:r>
            <a:r>
              <a:rPr lang="x-none" altLang="ko-KR" sz="1600" dirty="0"/>
              <a:t> </a:t>
            </a:r>
            <a:r>
              <a:rPr lang="ko-KR" altLang="en-US" sz="1600" dirty="0"/>
              <a:t>향해서</a:t>
            </a:r>
            <a:r>
              <a:rPr lang="x-none" altLang="ko-KR" sz="1600" dirty="0"/>
              <a:t> </a:t>
            </a:r>
            <a:r>
              <a:rPr lang="ko-KR" altLang="en-US" sz="1600" dirty="0"/>
              <a:t>떨어지는</a:t>
            </a:r>
            <a:r>
              <a:rPr lang="x-none" altLang="ko-KR" sz="1600" dirty="0"/>
              <a:t> </a:t>
            </a:r>
            <a:r>
              <a:rPr lang="ko-KR" altLang="en-US" sz="1600" dirty="0"/>
              <a:t>경우를</a:t>
            </a:r>
            <a:r>
              <a:rPr lang="x-none" altLang="ko-KR" sz="1600" dirty="0"/>
              <a:t> </a:t>
            </a:r>
            <a:r>
              <a:rPr lang="ko-KR" altLang="en-US" sz="1600" dirty="0"/>
              <a:t>말하며</a:t>
            </a:r>
            <a:r>
              <a:rPr lang="x-none" altLang="ko-KR" sz="1600" dirty="0"/>
              <a:t> </a:t>
            </a:r>
            <a:r>
              <a:rPr lang="ko-KR" altLang="en-US" sz="1600" dirty="0"/>
              <a:t>의도적인</a:t>
            </a:r>
            <a:r>
              <a:rPr lang="en-US" altLang="ko-KR" sz="1600" dirty="0"/>
              <a:t> fade shot</a:t>
            </a:r>
            <a:r>
              <a:rPr lang="ko-KR" altLang="en-US" sz="1600" dirty="0"/>
              <a:t>은</a:t>
            </a:r>
            <a:r>
              <a:rPr lang="x-none" altLang="ko-KR" sz="1600" dirty="0"/>
              <a:t> </a:t>
            </a:r>
            <a:r>
              <a:rPr lang="ko-KR" altLang="en-US" sz="1600" dirty="0"/>
              <a:t>어드레스는</a:t>
            </a:r>
            <a:r>
              <a:rPr lang="x-none" altLang="ko-KR" sz="1600" dirty="0"/>
              <a:t> </a:t>
            </a:r>
            <a:r>
              <a:rPr lang="ko-KR" altLang="en-US" sz="1600" dirty="0"/>
              <a:t>공이</a:t>
            </a:r>
            <a:r>
              <a:rPr lang="x-none" altLang="ko-KR" sz="1600" dirty="0"/>
              <a:t> </a:t>
            </a:r>
            <a:r>
              <a:rPr lang="ko-KR" altLang="en-US" sz="1600" dirty="0"/>
              <a:t>날기</a:t>
            </a:r>
            <a:r>
              <a:rPr lang="x-none" altLang="ko-KR" sz="1600" dirty="0"/>
              <a:t> </a:t>
            </a:r>
            <a:r>
              <a:rPr lang="ko-KR" altLang="en-US" sz="1600" dirty="0"/>
              <a:t>시작하는</a:t>
            </a:r>
            <a:r>
              <a:rPr lang="x-none" altLang="ko-KR" sz="1600" dirty="0"/>
              <a:t> </a:t>
            </a:r>
            <a:r>
              <a:rPr lang="ko-KR" altLang="en-US" sz="1600" dirty="0"/>
              <a:t>시점을</a:t>
            </a:r>
            <a:r>
              <a:rPr lang="x-none" altLang="ko-KR" sz="1600" dirty="0"/>
              <a:t> </a:t>
            </a:r>
            <a:r>
              <a:rPr lang="ko-KR" altLang="en-US" sz="1600" dirty="0"/>
              <a:t>향해</a:t>
            </a:r>
            <a:r>
              <a:rPr lang="x-none" altLang="ko-KR" sz="1600" dirty="0"/>
              <a:t> </a:t>
            </a:r>
            <a:r>
              <a:rPr lang="ko-KR" altLang="en-US" sz="1600" dirty="0"/>
              <a:t>놓고</a:t>
            </a:r>
            <a:r>
              <a:rPr lang="x-none" altLang="ko-KR" sz="1600" dirty="0"/>
              <a:t> </a:t>
            </a:r>
            <a:r>
              <a:rPr lang="ko-KR" altLang="en-US" sz="1600" dirty="0"/>
              <a:t>클럽의</a:t>
            </a:r>
            <a:r>
              <a:rPr lang="x-none" altLang="ko-KR" sz="1600" dirty="0"/>
              <a:t> </a:t>
            </a:r>
            <a:r>
              <a:rPr lang="ko-KR" altLang="en-US" sz="1600" dirty="0"/>
              <a:t>면은</a:t>
            </a:r>
            <a:r>
              <a:rPr lang="x-none" altLang="ko-KR" sz="1600" dirty="0"/>
              <a:t> </a:t>
            </a:r>
            <a:r>
              <a:rPr lang="ko-KR" altLang="en-US" sz="1600" dirty="0"/>
              <a:t>공이</a:t>
            </a:r>
            <a:r>
              <a:rPr lang="x-none" altLang="ko-KR" sz="1600" dirty="0"/>
              <a:t> </a:t>
            </a:r>
            <a:r>
              <a:rPr lang="ko-KR" altLang="en-US" sz="1600" dirty="0"/>
              <a:t>도달해야하는</a:t>
            </a:r>
            <a:r>
              <a:rPr lang="x-none" altLang="ko-KR" sz="1600" dirty="0"/>
              <a:t> </a:t>
            </a:r>
            <a:r>
              <a:rPr lang="ko-KR" altLang="en-US" sz="1600" dirty="0"/>
              <a:t>지점</a:t>
            </a:r>
            <a:r>
              <a:rPr lang="x-none" altLang="ko-KR" sz="1600" dirty="0"/>
              <a:t>(</a:t>
            </a:r>
            <a:r>
              <a:rPr lang="ko-KR" altLang="en-US" sz="1600" dirty="0"/>
              <a:t>우측</a:t>
            </a:r>
            <a:r>
              <a:rPr lang="x-none" altLang="ko-KR" sz="1600" dirty="0"/>
              <a:t>)</a:t>
            </a:r>
            <a:r>
              <a:rPr lang="ko-KR" altLang="en-US" sz="1600" dirty="0"/>
              <a:t>에</a:t>
            </a:r>
            <a:r>
              <a:rPr lang="x-none" altLang="ko-KR" sz="1600" dirty="0"/>
              <a:t> </a:t>
            </a:r>
            <a:r>
              <a:rPr lang="ko-KR" altLang="en-US" sz="1600" dirty="0"/>
              <a:t>맞추고</a:t>
            </a:r>
            <a:r>
              <a:rPr lang="x-none" altLang="ko-KR" sz="1600" dirty="0"/>
              <a:t> </a:t>
            </a:r>
            <a:r>
              <a:rPr lang="ko-KR" altLang="en-US" sz="1600" dirty="0"/>
              <a:t>정상적인</a:t>
            </a:r>
            <a:r>
              <a:rPr lang="x-none" altLang="ko-KR" sz="1600" dirty="0"/>
              <a:t> </a:t>
            </a:r>
            <a:r>
              <a:rPr lang="ko-KR" altLang="en-US" sz="1600" dirty="0"/>
              <a:t>스윙을</a:t>
            </a:r>
            <a:r>
              <a:rPr lang="x-none" altLang="ko-KR" sz="1600" dirty="0"/>
              <a:t> </a:t>
            </a:r>
            <a:r>
              <a:rPr lang="ko-KR" altLang="en-US" sz="1600" dirty="0"/>
              <a:t>하면</a:t>
            </a:r>
            <a:r>
              <a:rPr lang="x-none" altLang="ko-KR" sz="1600" dirty="0"/>
              <a:t> </a:t>
            </a:r>
            <a:r>
              <a:rPr lang="ko-KR" altLang="en-US" sz="1600" dirty="0"/>
              <a:t>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Fair way (</a:t>
            </a:r>
            <a:r>
              <a:rPr lang="ko-KR" altLang="en-US" sz="1600" b="1" dirty="0"/>
              <a:t>페어웨이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사전상의</a:t>
            </a:r>
            <a:r>
              <a:rPr lang="x-none" altLang="ko-KR" sz="1600" dirty="0"/>
              <a:t> </a:t>
            </a:r>
            <a:r>
              <a:rPr lang="ko-KR" altLang="en-US" sz="1600" dirty="0"/>
              <a:t>의미는</a:t>
            </a:r>
            <a:r>
              <a:rPr lang="x-none" altLang="ko-KR" sz="1600" dirty="0"/>
              <a:t> </a:t>
            </a:r>
            <a:r>
              <a:rPr lang="ko-KR" altLang="en-US" sz="1600" dirty="0"/>
              <a:t>티</a:t>
            </a:r>
            <a:r>
              <a:rPr lang="en-US" altLang="ko-KR" sz="1600" dirty="0"/>
              <a:t>(tee)</a:t>
            </a:r>
            <a:r>
              <a:rPr lang="ko-KR" altLang="en-US" sz="1600" dirty="0"/>
              <a:t>와</a:t>
            </a:r>
            <a:r>
              <a:rPr lang="en-US" altLang="ko-KR" sz="1600" dirty="0"/>
              <a:t> putting green </a:t>
            </a:r>
            <a:r>
              <a:rPr lang="ko-KR" altLang="en-US" sz="1600" dirty="0"/>
              <a:t>사이의</a:t>
            </a:r>
            <a:r>
              <a:rPr lang="x-none" altLang="ko-KR" sz="1600" dirty="0"/>
              <a:t> </a:t>
            </a:r>
            <a:r>
              <a:rPr lang="ko-KR" altLang="en-US" sz="1600" dirty="0"/>
              <a:t>깎은</a:t>
            </a:r>
            <a:r>
              <a:rPr lang="x-none" altLang="ko-KR" sz="1600" dirty="0"/>
              <a:t> </a:t>
            </a:r>
            <a:r>
              <a:rPr lang="ko-KR" altLang="en-US" sz="1600" dirty="0"/>
              <a:t>잔디밭인데</a:t>
            </a:r>
            <a:r>
              <a:rPr lang="x-none" altLang="ko-KR" sz="1600" dirty="0"/>
              <a:t>, </a:t>
            </a:r>
            <a:r>
              <a:rPr lang="ko-KR" altLang="en-US" sz="1600" dirty="0"/>
              <a:t>골프에서는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티잉</a:t>
            </a:r>
            <a:r>
              <a:rPr lang="x-none" altLang="ko-KR" sz="1600" dirty="0"/>
              <a:t> </a:t>
            </a:r>
            <a:r>
              <a:rPr lang="ko-KR" altLang="en-US" sz="1600" dirty="0"/>
              <a:t>그라운드와</a:t>
            </a:r>
            <a:r>
              <a:rPr lang="x-none" altLang="ko-KR" sz="1600" dirty="0"/>
              <a:t> </a:t>
            </a:r>
            <a:r>
              <a:rPr lang="ko-KR" altLang="en-US" sz="1600" dirty="0"/>
              <a:t>그린까지의</a:t>
            </a:r>
            <a:r>
              <a:rPr lang="x-none" altLang="ko-KR" sz="1600" dirty="0"/>
              <a:t> </a:t>
            </a:r>
            <a:r>
              <a:rPr lang="ko-KR" altLang="en-US" sz="1600" dirty="0"/>
              <a:t>잘</a:t>
            </a:r>
            <a:r>
              <a:rPr lang="x-none" altLang="ko-KR" sz="1600" dirty="0"/>
              <a:t> </a:t>
            </a:r>
            <a:r>
              <a:rPr lang="ko-KR" altLang="en-US" sz="1600" dirty="0"/>
              <a:t>손질된</a:t>
            </a:r>
            <a:r>
              <a:rPr lang="x-none" altLang="ko-KR" sz="1600" dirty="0"/>
              <a:t> </a:t>
            </a:r>
            <a:r>
              <a:rPr lang="ko-KR" altLang="en-US" sz="1600" dirty="0"/>
              <a:t>잔디</a:t>
            </a:r>
            <a:r>
              <a:rPr lang="x-none" altLang="ko-KR" sz="1600" dirty="0"/>
              <a:t> </a:t>
            </a:r>
            <a:r>
              <a:rPr lang="ko-KR" altLang="en-US" sz="1600" dirty="0"/>
              <a:t>지대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Fast green (</a:t>
            </a:r>
            <a:r>
              <a:rPr lang="ko-KR" altLang="en-US" sz="1600" b="1" dirty="0"/>
              <a:t>빠른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그린</a:t>
            </a:r>
            <a:r>
              <a:rPr lang="x-none" altLang="ko-KR" sz="1600" b="1" dirty="0"/>
              <a:t>) </a:t>
            </a:r>
            <a:r>
              <a:rPr lang="ko-KR" altLang="en-US" sz="1600" dirty="0"/>
              <a:t>퍼팅</a:t>
            </a:r>
            <a:r>
              <a:rPr lang="x-none" altLang="ko-KR" sz="1600" dirty="0"/>
              <a:t> </a:t>
            </a:r>
            <a:r>
              <a:rPr lang="ko-KR" altLang="en-US" sz="1600" dirty="0"/>
              <a:t>한</a:t>
            </a:r>
            <a:r>
              <a:rPr lang="x-none" altLang="ko-KR" sz="1600" dirty="0"/>
              <a:t> </a:t>
            </a:r>
            <a:r>
              <a:rPr lang="ko-KR" altLang="en-US" sz="1600" dirty="0"/>
              <a:t>공의</a:t>
            </a:r>
            <a:r>
              <a:rPr lang="x-none" altLang="ko-KR" sz="1600" dirty="0"/>
              <a:t> </a:t>
            </a:r>
            <a:r>
              <a:rPr lang="ko-KR" altLang="en-US" sz="1600" dirty="0"/>
              <a:t>미끄러짐이</a:t>
            </a:r>
            <a:r>
              <a:rPr lang="x-none" altLang="ko-KR" sz="1600" dirty="0"/>
              <a:t> </a:t>
            </a:r>
            <a:r>
              <a:rPr lang="ko-KR" altLang="en-US" sz="1600" dirty="0"/>
              <a:t>많은</a:t>
            </a:r>
            <a:r>
              <a:rPr lang="x-none" altLang="ko-KR" sz="1600" dirty="0"/>
              <a:t> </a:t>
            </a:r>
            <a:r>
              <a:rPr lang="ko-KR" altLang="en-US" sz="1600" dirty="0"/>
              <a:t>그린</a:t>
            </a:r>
            <a:r>
              <a:rPr lang="x-none" altLang="ko-KR" sz="1600" dirty="0"/>
              <a:t>. </a:t>
            </a:r>
            <a:r>
              <a:rPr lang="ko-KR" altLang="en-US" sz="1600" dirty="0"/>
              <a:t>그린의</a:t>
            </a:r>
            <a:r>
              <a:rPr lang="x-none" altLang="ko-KR" sz="1600" dirty="0"/>
              <a:t> </a:t>
            </a:r>
            <a:r>
              <a:rPr lang="ko-KR" altLang="en-US" sz="1600" dirty="0"/>
              <a:t>기울기나</a:t>
            </a:r>
            <a:r>
              <a:rPr lang="x-none" altLang="ko-KR" sz="1600" dirty="0"/>
              <a:t> </a:t>
            </a:r>
            <a:r>
              <a:rPr lang="ko-KR" altLang="en-US" sz="1600" dirty="0"/>
              <a:t>잔디</a:t>
            </a:r>
            <a:r>
              <a:rPr lang="x-none" altLang="ko-KR" sz="1600" dirty="0"/>
              <a:t> </a:t>
            </a:r>
            <a:r>
              <a:rPr lang="ko-KR" altLang="en-US" sz="1600" dirty="0"/>
              <a:t>종류</a:t>
            </a:r>
            <a:r>
              <a:rPr lang="x-none" altLang="ko-KR" sz="1600" dirty="0"/>
              <a:t>, </a:t>
            </a:r>
            <a:r>
              <a:rPr lang="ko-KR" altLang="en-US" sz="1600" dirty="0"/>
              <a:t>잔디의</a:t>
            </a:r>
            <a:r>
              <a:rPr lang="x-none" altLang="ko-KR" sz="1600" dirty="0"/>
              <a:t> </a:t>
            </a:r>
            <a:r>
              <a:rPr lang="ko-KR" altLang="en-US" sz="1600" dirty="0"/>
              <a:t>길이에</a:t>
            </a:r>
            <a:r>
              <a:rPr lang="x-none" altLang="ko-KR" sz="1600" dirty="0"/>
              <a:t> </a:t>
            </a:r>
            <a:r>
              <a:rPr lang="ko-KR" altLang="en-US" sz="1600" dirty="0"/>
              <a:t>따라</a:t>
            </a:r>
            <a:r>
              <a:rPr lang="x-none" altLang="ko-KR" sz="1600" dirty="0"/>
              <a:t> </a:t>
            </a:r>
            <a:r>
              <a:rPr lang="ko-KR" altLang="en-US" sz="1600" dirty="0"/>
              <a:t>구르는</a:t>
            </a:r>
            <a:r>
              <a:rPr lang="x-none" altLang="ko-KR" sz="1600" dirty="0"/>
              <a:t> </a:t>
            </a:r>
            <a:r>
              <a:rPr lang="ko-KR" altLang="en-US" sz="1600" dirty="0"/>
              <a:t>거리가</a:t>
            </a:r>
            <a:r>
              <a:rPr lang="x-none" altLang="ko-KR" sz="1600" dirty="0"/>
              <a:t> </a:t>
            </a:r>
            <a:r>
              <a:rPr lang="ko-KR" altLang="en-US" sz="1600" dirty="0"/>
              <a:t>달라진다</a:t>
            </a:r>
            <a:r>
              <a:rPr lang="x-none" altLang="ko-KR" sz="1600" dirty="0"/>
              <a:t>.</a:t>
            </a:r>
          </a:p>
          <a:p>
            <a:endParaRPr lang="x-none" altLang="ko-KR" dirty="0"/>
          </a:p>
          <a:p>
            <a:endParaRPr lang="x-none" altLang="ko-KR" dirty="0"/>
          </a:p>
        </p:txBody>
      </p:sp>
    </p:spTree>
    <p:extLst>
      <p:ext uri="{BB962C8B-B14F-4D97-AF65-F5344CB8AC3E}">
        <p14:creationId xmlns:p14="http://schemas.microsoft.com/office/powerpoint/2010/main" val="263639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 bwMode="auto">
          <a:xfrm>
            <a:off x="0" y="44450"/>
            <a:ext cx="1874837" cy="71438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62125" y="44450"/>
            <a:ext cx="3306762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068887" y="44450"/>
            <a:ext cx="1098551" cy="71438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167438" y="44450"/>
            <a:ext cx="2205037" cy="7143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372475" y="44450"/>
            <a:ext cx="771525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-36513" y="980727"/>
            <a:ext cx="6984777" cy="45719"/>
          </a:xfrm>
          <a:prstGeom prst="rect">
            <a:avLst/>
          </a:prstGeom>
          <a:solidFill>
            <a:srgbClr val="BFD630"/>
          </a:solidFill>
          <a:ln>
            <a:solidFill>
              <a:srgbClr val="BFD63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563" y="500952"/>
            <a:ext cx="8316912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     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골프 용어 해설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1055311"/>
            <a:ext cx="823774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Finger grip (</a:t>
            </a:r>
            <a:r>
              <a:rPr lang="ko-KR" altLang="en-US" sz="1600" b="1" dirty="0" err="1"/>
              <a:t>핑거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그립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열</a:t>
            </a:r>
            <a:r>
              <a:rPr lang="x-none" altLang="ko-KR" sz="1600" dirty="0"/>
              <a:t> </a:t>
            </a:r>
            <a:r>
              <a:rPr lang="ko-KR" altLang="en-US" sz="1600" dirty="0"/>
              <a:t>손가락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그립이라고도</a:t>
            </a:r>
            <a:r>
              <a:rPr lang="x-none" altLang="ko-KR" sz="1600" dirty="0"/>
              <a:t> </a:t>
            </a:r>
            <a:r>
              <a:rPr lang="ko-KR" altLang="en-US" sz="1600" dirty="0"/>
              <a:t>하는데</a:t>
            </a:r>
            <a:r>
              <a:rPr lang="x-none" altLang="ko-KR" sz="1600" dirty="0"/>
              <a:t> </a:t>
            </a:r>
            <a:r>
              <a:rPr lang="ko-KR" altLang="en-US" sz="1600" dirty="0"/>
              <a:t>마치</a:t>
            </a:r>
            <a:r>
              <a:rPr lang="x-none" altLang="ko-KR" sz="1600" dirty="0"/>
              <a:t> </a:t>
            </a:r>
            <a:r>
              <a:rPr lang="ko-KR" altLang="en-US" sz="1600" dirty="0"/>
              <a:t>야구</a:t>
            </a:r>
            <a:r>
              <a:rPr lang="x-none" altLang="ko-KR" sz="1600" dirty="0"/>
              <a:t> </a:t>
            </a:r>
            <a:r>
              <a:rPr lang="ko-KR" altLang="en-US" sz="1600" dirty="0"/>
              <a:t>배트를</a:t>
            </a:r>
            <a:r>
              <a:rPr lang="x-none" altLang="ko-KR" sz="1600" dirty="0"/>
              <a:t> </a:t>
            </a:r>
            <a:r>
              <a:rPr lang="ko-KR" altLang="en-US" sz="1600" dirty="0"/>
              <a:t>쥐는</a:t>
            </a:r>
            <a:r>
              <a:rPr lang="en-US" altLang="ko-KR" sz="1600" dirty="0"/>
              <a:t> </a:t>
            </a:r>
            <a:r>
              <a:rPr lang="ko-KR" altLang="en-US" sz="1600" dirty="0"/>
              <a:t>것과</a:t>
            </a:r>
            <a:r>
              <a:rPr lang="x-none" altLang="ko-KR" sz="1600" dirty="0"/>
              <a:t> </a:t>
            </a:r>
            <a:r>
              <a:rPr lang="ko-KR" altLang="en-US" sz="1600" dirty="0"/>
              <a:t>같이</a:t>
            </a:r>
            <a:r>
              <a:rPr lang="x-none" altLang="ko-KR" sz="1600" dirty="0"/>
              <a:t> </a:t>
            </a:r>
            <a:r>
              <a:rPr lang="ko-KR" altLang="en-US" sz="1600" dirty="0"/>
              <a:t>양손</a:t>
            </a:r>
            <a:r>
              <a:rPr lang="x-none" altLang="ko-KR" sz="1600" dirty="0"/>
              <a:t> </a:t>
            </a:r>
            <a:r>
              <a:rPr lang="ko-KR" altLang="en-US" sz="1600" dirty="0"/>
              <a:t>손가락으로</a:t>
            </a:r>
            <a:r>
              <a:rPr lang="x-none" altLang="ko-KR" sz="1600" dirty="0"/>
              <a:t> </a:t>
            </a:r>
            <a:r>
              <a:rPr lang="ko-KR" altLang="en-US" sz="1600" dirty="0"/>
              <a:t>클럽을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감아쥐는</a:t>
            </a:r>
            <a:r>
              <a:rPr lang="x-none" altLang="ko-KR" sz="1600" dirty="0"/>
              <a:t> </a:t>
            </a:r>
            <a:r>
              <a:rPr lang="ko-KR" altLang="en-US" sz="1600" dirty="0"/>
              <a:t>그립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Flat (</a:t>
            </a:r>
            <a:r>
              <a:rPr lang="ko-KR" altLang="en-US" sz="1600" b="1" dirty="0"/>
              <a:t>플랫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코스</a:t>
            </a:r>
            <a:r>
              <a:rPr lang="x-none" altLang="ko-KR" sz="1600" dirty="0"/>
              <a:t> </a:t>
            </a:r>
            <a:r>
              <a:rPr lang="ko-KR" altLang="en-US" sz="1600" dirty="0"/>
              <a:t>내의</a:t>
            </a:r>
            <a:r>
              <a:rPr lang="x-none" altLang="ko-KR" sz="1600" dirty="0"/>
              <a:t> </a:t>
            </a:r>
            <a:r>
              <a:rPr lang="ko-KR" altLang="en-US" sz="1600" dirty="0"/>
              <a:t>평평한</a:t>
            </a:r>
            <a:r>
              <a:rPr lang="x-none" altLang="ko-KR" sz="1600" dirty="0"/>
              <a:t> </a:t>
            </a:r>
            <a:r>
              <a:rPr lang="ko-KR" altLang="en-US" sz="1600" dirty="0"/>
              <a:t>지형을</a:t>
            </a:r>
            <a:r>
              <a:rPr lang="x-none" altLang="ko-KR" sz="1600" dirty="0"/>
              <a:t> </a:t>
            </a:r>
            <a:r>
              <a:rPr lang="ko-KR" altLang="en-US" sz="1600" dirty="0"/>
              <a:t>통칭한다</a:t>
            </a:r>
            <a:r>
              <a:rPr lang="x-none" altLang="ko-KR" sz="1600" dirty="0"/>
              <a:t>. </a:t>
            </a:r>
            <a:r>
              <a:rPr lang="ko-KR" altLang="en-US" sz="1600" dirty="0"/>
              <a:t>또는</a:t>
            </a:r>
            <a:r>
              <a:rPr lang="x-none" altLang="ko-KR" sz="1600" dirty="0"/>
              <a:t> </a:t>
            </a:r>
            <a:r>
              <a:rPr lang="ko-KR" altLang="en-US" sz="1600" dirty="0"/>
              <a:t>클럽의</a:t>
            </a:r>
            <a:r>
              <a:rPr lang="x-none" altLang="ko-KR" sz="1600" dirty="0"/>
              <a:t> </a:t>
            </a:r>
            <a:r>
              <a:rPr lang="ko-KR" altLang="en-US" sz="1600" dirty="0"/>
              <a:t>샤프트와</a:t>
            </a:r>
            <a:r>
              <a:rPr lang="x-none" altLang="ko-KR" sz="1600" dirty="0"/>
              <a:t> </a:t>
            </a:r>
            <a:r>
              <a:rPr lang="ko-KR" altLang="en-US" sz="1600" dirty="0"/>
              <a:t>지면의</a:t>
            </a:r>
            <a:r>
              <a:rPr lang="x-none" altLang="ko-KR" sz="1600" dirty="0"/>
              <a:t> </a:t>
            </a:r>
            <a:r>
              <a:rPr lang="ko-KR" altLang="en-US" sz="1600" dirty="0"/>
              <a:t>각도가</a:t>
            </a:r>
            <a:r>
              <a:rPr lang="x-none" altLang="ko-KR" sz="1600" dirty="0"/>
              <a:t> </a:t>
            </a:r>
            <a:r>
              <a:rPr lang="ko-KR" altLang="en-US" sz="1600" dirty="0"/>
              <a:t>적게</a:t>
            </a:r>
            <a:r>
              <a:rPr lang="x-none" altLang="ko-KR" sz="1600" dirty="0"/>
              <a:t> </a:t>
            </a:r>
            <a:r>
              <a:rPr lang="ko-KR" altLang="en-US" sz="1600" dirty="0"/>
              <a:t>이루어져</a:t>
            </a:r>
            <a:r>
              <a:rPr lang="x-none" altLang="ko-KR" sz="1600" dirty="0"/>
              <a:t> </a:t>
            </a:r>
            <a:r>
              <a:rPr lang="ko-KR" altLang="en-US" sz="1600" dirty="0"/>
              <a:t>있는</a:t>
            </a:r>
            <a:r>
              <a:rPr lang="x-none" altLang="ko-KR" sz="1600" dirty="0"/>
              <a:t> </a:t>
            </a:r>
            <a:r>
              <a:rPr lang="ko-KR" altLang="en-US" sz="1600" dirty="0"/>
              <a:t>것</a:t>
            </a:r>
            <a:r>
              <a:rPr lang="x-none" altLang="ko-KR" sz="1600" dirty="0"/>
              <a:t>, </a:t>
            </a:r>
            <a:r>
              <a:rPr lang="ko-KR" altLang="en-US" sz="1600" dirty="0"/>
              <a:t>다시</a:t>
            </a:r>
            <a:r>
              <a:rPr lang="x-none" altLang="ko-KR" sz="1600" dirty="0"/>
              <a:t> </a:t>
            </a:r>
            <a:r>
              <a:rPr lang="ko-KR" altLang="en-US" sz="1600" dirty="0"/>
              <a:t>말하면</a:t>
            </a:r>
            <a:r>
              <a:rPr lang="x-none" altLang="ko-KR" sz="1600" dirty="0"/>
              <a:t> </a:t>
            </a:r>
            <a:r>
              <a:rPr lang="ko-KR" altLang="en-US" sz="1600" dirty="0"/>
              <a:t>백스윙의</a:t>
            </a:r>
            <a:r>
              <a:rPr lang="x-none" altLang="ko-KR" sz="1600" dirty="0"/>
              <a:t> </a:t>
            </a:r>
            <a:r>
              <a:rPr lang="ko-KR" altLang="en-US" sz="1600" dirty="0"/>
              <a:t>정점의</a:t>
            </a:r>
            <a:r>
              <a:rPr lang="x-none" altLang="ko-KR" sz="1600" dirty="0"/>
              <a:t> </a:t>
            </a:r>
            <a:r>
              <a:rPr lang="ko-KR" altLang="en-US" sz="1600" dirty="0"/>
              <a:t>위치가</a:t>
            </a:r>
            <a:r>
              <a:rPr lang="x-none" altLang="ko-KR" sz="1600" dirty="0"/>
              <a:t> </a:t>
            </a:r>
            <a:r>
              <a:rPr lang="ko-KR" altLang="en-US" sz="1600" dirty="0"/>
              <a:t>오른쪽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어깨선보다</a:t>
            </a:r>
            <a:r>
              <a:rPr lang="x-none" altLang="ko-KR" sz="1600" dirty="0"/>
              <a:t> </a:t>
            </a:r>
            <a:r>
              <a:rPr lang="ko-KR" altLang="en-US" sz="1600" dirty="0"/>
              <a:t>아래로</a:t>
            </a:r>
            <a:r>
              <a:rPr lang="x-none" altLang="ko-KR" sz="1600" dirty="0"/>
              <a:t> </a:t>
            </a:r>
            <a:r>
              <a:rPr lang="ko-KR" altLang="en-US" sz="1600" dirty="0"/>
              <a:t>내려와</a:t>
            </a:r>
            <a:r>
              <a:rPr lang="x-none" altLang="ko-KR" sz="1600" dirty="0"/>
              <a:t> </a:t>
            </a:r>
            <a:r>
              <a:rPr lang="ko-KR" altLang="en-US" sz="1600" dirty="0"/>
              <a:t>있는</a:t>
            </a:r>
            <a:r>
              <a:rPr lang="x-none" altLang="ko-KR" sz="1600" dirty="0"/>
              <a:t> </a:t>
            </a:r>
            <a:r>
              <a:rPr lang="ko-KR" altLang="en-US" sz="1600" dirty="0"/>
              <a:t>경우를</a:t>
            </a:r>
            <a:r>
              <a:rPr lang="en-US" altLang="ko-KR" sz="1600" dirty="0"/>
              <a:t> flat back swing</a:t>
            </a:r>
            <a:r>
              <a:rPr lang="ko-KR" altLang="en-US" sz="1600" dirty="0"/>
              <a:t>이라고도</a:t>
            </a:r>
            <a:r>
              <a:rPr lang="x-none" altLang="ko-KR" sz="1600" dirty="0"/>
              <a:t> </a:t>
            </a:r>
            <a:r>
              <a:rPr lang="ko-KR" altLang="en-US" sz="1600" dirty="0"/>
              <a:t>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Flat swing (</a:t>
            </a:r>
            <a:r>
              <a:rPr lang="ko-KR" altLang="en-US" sz="1600" b="1" dirty="0"/>
              <a:t>플랫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스윙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수평에</a:t>
            </a:r>
            <a:r>
              <a:rPr lang="x-none" altLang="ko-KR" sz="1600" dirty="0"/>
              <a:t> </a:t>
            </a:r>
            <a:r>
              <a:rPr lang="ko-KR" altLang="en-US" sz="1600" dirty="0"/>
              <a:t>가까운</a:t>
            </a:r>
            <a:r>
              <a:rPr lang="x-none" altLang="ko-KR" sz="1600" dirty="0"/>
              <a:t> </a:t>
            </a:r>
            <a:r>
              <a:rPr lang="ko-KR" altLang="en-US" sz="1600" dirty="0"/>
              <a:t>스윙</a:t>
            </a:r>
            <a:r>
              <a:rPr lang="x-none" altLang="ko-KR" sz="1600" dirty="0"/>
              <a:t>, </a:t>
            </a:r>
            <a:r>
              <a:rPr lang="ko-KR" altLang="en-US" sz="1600" dirty="0"/>
              <a:t>반대는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업라이트</a:t>
            </a:r>
            <a:r>
              <a:rPr lang="x-none" altLang="ko-KR" sz="1600" dirty="0"/>
              <a:t> </a:t>
            </a:r>
            <a:r>
              <a:rPr lang="ko-KR" altLang="en-US" sz="1600" dirty="0"/>
              <a:t>스윙</a:t>
            </a:r>
            <a:r>
              <a:rPr lang="x-none" altLang="ko-KR" sz="1600" dirty="0"/>
              <a:t>. </a:t>
            </a:r>
            <a:r>
              <a:rPr lang="ko-KR" altLang="en-US" sz="1600" dirty="0"/>
              <a:t>대체로</a:t>
            </a:r>
            <a:r>
              <a:rPr lang="x-none" altLang="ko-KR" sz="1600" dirty="0"/>
              <a:t> </a:t>
            </a:r>
            <a:r>
              <a:rPr lang="ko-KR" altLang="en-US" sz="1600" dirty="0"/>
              <a:t>키가</a:t>
            </a:r>
            <a:r>
              <a:rPr lang="en-US" altLang="ko-KR" sz="1600" dirty="0"/>
              <a:t> </a:t>
            </a:r>
            <a:r>
              <a:rPr lang="ko-KR" altLang="en-US" sz="1600" dirty="0"/>
              <a:t>작은</a:t>
            </a:r>
            <a:r>
              <a:rPr lang="x-none" altLang="ko-KR" sz="1600" dirty="0"/>
              <a:t> </a:t>
            </a:r>
            <a:r>
              <a:rPr lang="ko-KR" altLang="en-US" sz="1600" dirty="0"/>
              <a:t>사람은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플래트</a:t>
            </a:r>
            <a:r>
              <a:rPr lang="x-none" altLang="ko-KR" sz="1600" dirty="0"/>
              <a:t> </a:t>
            </a:r>
            <a:r>
              <a:rPr lang="ko-KR" altLang="en-US" sz="1600" dirty="0"/>
              <a:t>스윙을</a:t>
            </a:r>
            <a:r>
              <a:rPr lang="x-none" altLang="ko-KR" sz="1600" dirty="0"/>
              <a:t> </a:t>
            </a:r>
            <a:r>
              <a:rPr lang="ko-KR" altLang="en-US" sz="1600" dirty="0"/>
              <a:t>잘하고</a:t>
            </a:r>
            <a:r>
              <a:rPr lang="x-none" altLang="ko-KR" sz="1600" dirty="0"/>
              <a:t> </a:t>
            </a:r>
            <a:r>
              <a:rPr lang="ko-KR" altLang="en-US" sz="1600" dirty="0"/>
              <a:t>키가</a:t>
            </a:r>
            <a:r>
              <a:rPr lang="x-none" altLang="ko-KR" sz="1600" dirty="0"/>
              <a:t> </a:t>
            </a:r>
            <a:r>
              <a:rPr lang="ko-KR" altLang="en-US" sz="1600" dirty="0"/>
              <a:t>큰</a:t>
            </a:r>
            <a:r>
              <a:rPr lang="x-none" altLang="ko-KR" sz="1600" dirty="0"/>
              <a:t> </a:t>
            </a:r>
            <a:r>
              <a:rPr lang="ko-KR" altLang="en-US" sz="1600" dirty="0"/>
              <a:t>사람은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업라이트</a:t>
            </a:r>
            <a:r>
              <a:rPr lang="x-none" altLang="ko-KR" sz="1600" dirty="0"/>
              <a:t> </a:t>
            </a:r>
            <a:r>
              <a:rPr lang="ko-KR" altLang="en-US" sz="1600" dirty="0"/>
              <a:t>스윙을</a:t>
            </a:r>
            <a:r>
              <a:rPr lang="x-none" altLang="ko-KR" sz="1600" dirty="0"/>
              <a:t> </a:t>
            </a:r>
            <a:r>
              <a:rPr lang="ko-KR" altLang="en-US" sz="1600" dirty="0"/>
              <a:t>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Foursome (</a:t>
            </a:r>
            <a:r>
              <a:rPr lang="ko-KR" altLang="en-US" sz="1600" b="1" dirty="0" err="1"/>
              <a:t>포섬</a:t>
            </a:r>
            <a:r>
              <a:rPr lang="x-none" altLang="ko-KR" sz="1600" b="1" dirty="0"/>
              <a:t>) </a:t>
            </a:r>
            <a:r>
              <a:rPr lang="x-none" altLang="ko-KR" sz="1600" dirty="0"/>
              <a:t>2</a:t>
            </a:r>
            <a:r>
              <a:rPr lang="ko-KR" altLang="en-US" sz="1600" dirty="0"/>
              <a:t>인이</a:t>
            </a:r>
            <a:r>
              <a:rPr lang="x-none" altLang="ko-KR" sz="1600" dirty="0"/>
              <a:t> </a:t>
            </a:r>
            <a:r>
              <a:rPr lang="ko-KR" altLang="en-US" sz="1600" dirty="0"/>
              <a:t>다른</a:t>
            </a:r>
            <a:r>
              <a:rPr lang="x-none" altLang="ko-KR" sz="1600" dirty="0"/>
              <a:t> 2</a:t>
            </a:r>
            <a:r>
              <a:rPr lang="ko-KR" altLang="en-US" sz="1600" dirty="0"/>
              <a:t>인에</a:t>
            </a:r>
            <a:r>
              <a:rPr lang="x-none" altLang="ko-KR" sz="1600" dirty="0"/>
              <a:t> </a:t>
            </a:r>
            <a:r>
              <a:rPr lang="ko-KR" altLang="en-US" sz="1600" dirty="0"/>
              <a:t>대항해서</a:t>
            </a:r>
            <a:r>
              <a:rPr lang="x-none" altLang="ko-KR" sz="1600" dirty="0"/>
              <a:t> </a:t>
            </a:r>
            <a:r>
              <a:rPr lang="ko-KR" altLang="en-US" sz="1600" dirty="0"/>
              <a:t>양</a:t>
            </a:r>
            <a:r>
              <a:rPr lang="x-none" altLang="ko-KR" sz="1600" dirty="0"/>
              <a:t> </a:t>
            </a:r>
            <a:r>
              <a:rPr lang="ko-KR" altLang="en-US" sz="1600" dirty="0"/>
              <a:t>사이드가</a:t>
            </a:r>
            <a:r>
              <a:rPr lang="x-none" altLang="ko-KR" sz="1600" dirty="0"/>
              <a:t> </a:t>
            </a:r>
            <a:r>
              <a:rPr lang="ko-KR" altLang="en-US" sz="1600" dirty="0"/>
              <a:t>각각</a:t>
            </a:r>
            <a:r>
              <a:rPr lang="x-none" altLang="ko-KR" sz="1600" dirty="0"/>
              <a:t> </a:t>
            </a:r>
            <a:r>
              <a:rPr lang="ko-KR" altLang="en-US" sz="1600" dirty="0"/>
              <a:t>한</a:t>
            </a:r>
            <a:r>
              <a:rPr lang="x-none" altLang="ko-KR" sz="1600" dirty="0"/>
              <a:t> </a:t>
            </a:r>
            <a:r>
              <a:rPr lang="ko-KR" altLang="en-US" sz="1600" dirty="0"/>
              <a:t>개의</a:t>
            </a:r>
            <a:r>
              <a:rPr lang="x-none" altLang="ko-KR" sz="1600" dirty="0"/>
              <a:t> </a:t>
            </a:r>
            <a:r>
              <a:rPr lang="ko-KR" altLang="en-US" sz="1600" dirty="0"/>
              <a:t>볼로</a:t>
            </a:r>
            <a:r>
              <a:rPr lang="x-none" altLang="ko-KR" sz="1600" dirty="0"/>
              <a:t> </a:t>
            </a:r>
            <a:r>
              <a:rPr lang="ko-KR" altLang="en-US" sz="1600" dirty="0"/>
              <a:t>플레이하는</a:t>
            </a:r>
            <a:r>
              <a:rPr lang="x-none" altLang="ko-KR" sz="1600" dirty="0"/>
              <a:t> </a:t>
            </a:r>
            <a:r>
              <a:rPr lang="ko-KR" altLang="en-US" sz="1600" dirty="0"/>
              <a:t>매치</a:t>
            </a:r>
            <a:r>
              <a:rPr lang="x-none" altLang="ko-KR" sz="1600" dirty="0"/>
              <a:t> </a:t>
            </a:r>
            <a:r>
              <a:rPr lang="ko-KR" altLang="en-US" sz="1600" dirty="0"/>
              <a:t>플레이의</a:t>
            </a:r>
            <a:r>
              <a:rPr lang="x-none" altLang="ko-KR" sz="1600" dirty="0"/>
              <a:t> </a:t>
            </a:r>
            <a:r>
              <a:rPr lang="ko-KR" altLang="en-US" sz="1600" dirty="0"/>
              <a:t>일종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Fried egg (</a:t>
            </a:r>
            <a:r>
              <a:rPr lang="ko-KR" altLang="en-US" sz="1600" b="1" dirty="0"/>
              <a:t>프라이드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에그</a:t>
            </a:r>
            <a:r>
              <a:rPr lang="x-none" altLang="ko-KR" sz="1600" b="1" dirty="0"/>
              <a:t>) </a:t>
            </a:r>
            <a:r>
              <a:rPr lang="ko-KR" altLang="en-US" sz="1600" dirty="0"/>
              <a:t>모래에</a:t>
            </a:r>
            <a:r>
              <a:rPr lang="x-none" altLang="ko-KR" sz="1600" dirty="0"/>
              <a:t> </a:t>
            </a:r>
            <a:r>
              <a:rPr lang="ko-KR" altLang="en-US" sz="1600" dirty="0"/>
              <a:t>반쯤</a:t>
            </a:r>
            <a:r>
              <a:rPr lang="x-none" altLang="ko-KR" sz="1600" dirty="0"/>
              <a:t> </a:t>
            </a:r>
            <a:r>
              <a:rPr lang="ko-KR" altLang="en-US" sz="1600" dirty="0"/>
              <a:t>묻힌</a:t>
            </a:r>
            <a:r>
              <a:rPr lang="x-none" altLang="ko-KR" sz="1600" dirty="0"/>
              <a:t> </a:t>
            </a:r>
            <a:r>
              <a:rPr lang="ko-KR" altLang="en-US" sz="1600" dirty="0"/>
              <a:t>공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Fringe (</a:t>
            </a:r>
            <a:r>
              <a:rPr lang="ko-KR" altLang="en-US" sz="1600" b="1" dirty="0" err="1"/>
              <a:t>프린지</a:t>
            </a:r>
            <a:r>
              <a:rPr lang="x-none" altLang="ko-KR" sz="1600" b="1" dirty="0"/>
              <a:t>) </a:t>
            </a:r>
            <a:r>
              <a:rPr lang="ko-KR" altLang="en-US" sz="1600" dirty="0"/>
              <a:t>페어웨이보다</a:t>
            </a:r>
            <a:r>
              <a:rPr lang="x-none" altLang="ko-KR" sz="1600" dirty="0"/>
              <a:t> </a:t>
            </a:r>
            <a:r>
              <a:rPr lang="ko-KR" altLang="en-US" sz="1600" dirty="0"/>
              <a:t>짧고</a:t>
            </a:r>
            <a:r>
              <a:rPr lang="x-none" altLang="ko-KR" sz="1600" dirty="0"/>
              <a:t> </a:t>
            </a:r>
            <a:r>
              <a:rPr lang="ko-KR" altLang="en-US" sz="1600" dirty="0"/>
              <a:t>그린보다</a:t>
            </a:r>
            <a:r>
              <a:rPr lang="x-none" altLang="ko-KR" sz="1600" dirty="0"/>
              <a:t> </a:t>
            </a:r>
            <a:r>
              <a:rPr lang="ko-KR" altLang="en-US" sz="1600" dirty="0"/>
              <a:t>긴</a:t>
            </a:r>
            <a:r>
              <a:rPr lang="x-none" altLang="ko-KR" sz="1600" dirty="0"/>
              <a:t> </a:t>
            </a:r>
            <a:r>
              <a:rPr lang="ko-KR" altLang="en-US" sz="1600" dirty="0"/>
              <a:t>그린</a:t>
            </a:r>
            <a:r>
              <a:rPr lang="x-none" altLang="ko-KR" sz="1600" dirty="0"/>
              <a:t> </a:t>
            </a:r>
            <a:r>
              <a:rPr lang="ko-KR" altLang="en-US" sz="1600" dirty="0"/>
              <a:t>주변의</a:t>
            </a:r>
            <a:r>
              <a:rPr lang="x-none" altLang="ko-KR" sz="1600" dirty="0"/>
              <a:t> </a:t>
            </a:r>
            <a:r>
              <a:rPr lang="ko-KR" altLang="en-US" sz="1600" dirty="0"/>
              <a:t>잔디</a:t>
            </a:r>
            <a:r>
              <a:rPr lang="x-none" altLang="ko-KR" sz="1600" dirty="0"/>
              <a:t>, </a:t>
            </a:r>
            <a:r>
              <a:rPr lang="ko-KR" altLang="en-US" sz="1600" dirty="0" err="1"/>
              <a:t>에이프런이라고도</a:t>
            </a:r>
            <a:r>
              <a:rPr lang="x-none" altLang="ko-KR" sz="1600" dirty="0"/>
              <a:t> </a:t>
            </a:r>
            <a:r>
              <a:rPr lang="ko-KR" altLang="en-US" sz="1600" dirty="0"/>
              <a:t>함</a:t>
            </a: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59827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 bwMode="auto">
          <a:xfrm>
            <a:off x="0" y="44450"/>
            <a:ext cx="1874837" cy="71438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62125" y="44450"/>
            <a:ext cx="3306762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068887" y="44450"/>
            <a:ext cx="1098551" cy="71438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167438" y="44450"/>
            <a:ext cx="2205037" cy="7143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372475" y="44450"/>
            <a:ext cx="771525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-36513" y="980727"/>
            <a:ext cx="6984777" cy="45719"/>
          </a:xfrm>
          <a:prstGeom prst="rect">
            <a:avLst/>
          </a:prstGeom>
          <a:solidFill>
            <a:srgbClr val="BFD630"/>
          </a:solidFill>
          <a:ln>
            <a:solidFill>
              <a:srgbClr val="BFD63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563" y="500952"/>
            <a:ext cx="8316912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     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골프 용어 해설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1044259"/>
            <a:ext cx="823774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Gallery (</a:t>
            </a:r>
            <a:r>
              <a:rPr lang="ko-KR" altLang="en-US" sz="1600" b="1" dirty="0"/>
              <a:t>갤러리</a:t>
            </a:r>
            <a:r>
              <a:rPr lang="x-none" altLang="ko-KR" sz="1600" b="1" dirty="0"/>
              <a:t>) </a:t>
            </a:r>
            <a:r>
              <a:rPr lang="ko-KR" altLang="en-US" sz="1600" dirty="0"/>
              <a:t>골프</a:t>
            </a:r>
            <a:r>
              <a:rPr lang="x-none" altLang="ko-KR" sz="1600" dirty="0"/>
              <a:t> </a:t>
            </a:r>
            <a:r>
              <a:rPr lang="ko-KR" altLang="en-US" sz="1600" dirty="0"/>
              <a:t>시합을</a:t>
            </a:r>
            <a:r>
              <a:rPr lang="x-none" altLang="ko-KR" sz="1600" dirty="0"/>
              <a:t> </a:t>
            </a:r>
            <a:r>
              <a:rPr lang="ko-KR" altLang="en-US" sz="1600" dirty="0"/>
              <a:t>관전하러</a:t>
            </a:r>
            <a:r>
              <a:rPr lang="x-none" altLang="ko-KR" sz="1600" dirty="0"/>
              <a:t> </a:t>
            </a:r>
            <a:r>
              <a:rPr lang="ko-KR" altLang="en-US" sz="1600" dirty="0"/>
              <a:t>온</a:t>
            </a:r>
            <a:r>
              <a:rPr lang="x-none" altLang="ko-KR" sz="1600" dirty="0"/>
              <a:t> </a:t>
            </a:r>
            <a:r>
              <a:rPr lang="ko-KR" altLang="en-US" sz="1600" dirty="0"/>
              <a:t>관중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General </a:t>
            </a:r>
            <a:r>
              <a:rPr lang="en-US" altLang="ko-KR" sz="1600" b="1" dirty="0" err="1"/>
              <a:t>rull</a:t>
            </a:r>
            <a:r>
              <a:rPr lang="en-US" altLang="ko-KR" sz="1600" b="1" dirty="0"/>
              <a:t> (</a:t>
            </a:r>
            <a:r>
              <a:rPr lang="ko-KR" altLang="en-US" sz="1600" b="1" dirty="0"/>
              <a:t>제너럴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룰</a:t>
            </a:r>
            <a:r>
              <a:rPr lang="x-none" altLang="ko-KR" sz="1600" b="1" dirty="0"/>
              <a:t>)</a:t>
            </a:r>
            <a:r>
              <a:rPr lang="x-none" altLang="ko-KR" sz="1600" dirty="0"/>
              <a:t> </a:t>
            </a:r>
            <a:r>
              <a:rPr lang="ko-KR" altLang="en-US" sz="1600" dirty="0"/>
              <a:t>공동의</a:t>
            </a:r>
            <a:r>
              <a:rPr lang="x-none" altLang="ko-KR" sz="1600" dirty="0"/>
              <a:t> </a:t>
            </a:r>
            <a:r>
              <a:rPr lang="ko-KR" altLang="en-US" sz="1600" dirty="0"/>
              <a:t>룰</a:t>
            </a:r>
            <a:r>
              <a:rPr lang="x-none" altLang="ko-KR" sz="1600" dirty="0"/>
              <a:t>, </a:t>
            </a:r>
            <a:r>
              <a:rPr lang="ko-KR" altLang="en-US" sz="1600" dirty="0" err="1"/>
              <a:t>골프협회가</a:t>
            </a:r>
            <a:r>
              <a:rPr lang="x-none" altLang="ko-KR" sz="1600" dirty="0"/>
              <a:t> </a:t>
            </a:r>
            <a:r>
              <a:rPr lang="ko-KR" altLang="en-US" sz="1600" dirty="0"/>
              <a:t>정한</a:t>
            </a:r>
            <a:r>
              <a:rPr lang="x-none" altLang="ko-KR" sz="1600" dirty="0"/>
              <a:t> </a:t>
            </a:r>
            <a:r>
              <a:rPr lang="ko-KR" altLang="en-US" sz="1600" dirty="0"/>
              <a:t>룰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Gimme</a:t>
            </a:r>
            <a:r>
              <a:rPr lang="en-US" altLang="ko-KR" sz="1600" b="1" dirty="0"/>
              <a:t> (</a:t>
            </a:r>
            <a:r>
              <a:rPr lang="ko-KR" altLang="en-US" sz="1600" b="1" dirty="0" err="1"/>
              <a:t>김미</a:t>
            </a:r>
            <a:r>
              <a:rPr lang="en-US" altLang="ko-KR" sz="1600" b="1" dirty="0"/>
              <a:t>) </a:t>
            </a:r>
            <a:r>
              <a:rPr lang="en-US" altLang="ko-KR" sz="1600" dirty="0"/>
              <a:t>OK</a:t>
            </a:r>
            <a:r>
              <a:rPr lang="ko-KR" altLang="en-US" sz="1600" dirty="0"/>
              <a:t>와</a:t>
            </a:r>
            <a:r>
              <a:rPr lang="x-none" altLang="ko-KR" sz="1600" dirty="0"/>
              <a:t> </a:t>
            </a:r>
            <a:r>
              <a:rPr lang="ko-KR" altLang="en-US" sz="1600" dirty="0"/>
              <a:t>같은</a:t>
            </a:r>
            <a:r>
              <a:rPr lang="x-none" altLang="ko-KR" sz="1600" dirty="0"/>
              <a:t> </a:t>
            </a:r>
            <a:r>
              <a:rPr lang="ko-KR" altLang="en-US" sz="1600" dirty="0"/>
              <a:t>의미로</a:t>
            </a:r>
            <a:r>
              <a:rPr lang="x-none" altLang="ko-KR" sz="1600" dirty="0"/>
              <a:t> </a:t>
            </a:r>
            <a:r>
              <a:rPr lang="ko-KR" altLang="en-US" sz="1600" dirty="0"/>
              <a:t>아주</a:t>
            </a:r>
            <a:r>
              <a:rPr lang="x-none" altLang="ko-KR" sz="1600" dirty="0"/>
              <a:t> </a:t>
            </a:r>
            <a:r>
              <a:rPr lang="ko-KR" altLang="en-US" sz="1600" dirty="0"/>
              <a:t>짧은</a:t>
            </a:r>
            <a:r>
              <a:rPr lang="x-none" altLang="ko-KR" sz="1600" dirty="0"/>
              <a:t> </a:t>
            </a:r>
            <a:r>
              <a:rPr lang="ko-KR" altLang="en-US" sz="1600" dirty="0"/>
              <a:t>거리의</a:t>
            </a:r>
            <a:r>
              <a:rPr lang="x-none" altLang="ko-KR" sz="1600" dirty="0"/>
              <a:t> </a:t>
            </a:r>
            <a:r>
              <a:rPr lang="ko-KR" altLang="en-US" sz="1600" dirty="0"/>
              <a:t>퍼팅에</a:t>
            </a:r>
            <a:r>
              <a:rPr lang="x-none" altLang="ko-KR" sz="1600" dirty="0"/>
              <a:t> </a:t>
            </a:r>
            <a:r>
              <a:rPr lang="ko-KR" altLang="en-US" sz="1600" dirty="0"/>
              <a:t>홀인</a:t>
            </a:r>
            <a:r>
              <a:rPr lang="x-none" altLang="ko-KR" sz="1600" dirty="0"/>
              <a:t> </a:t>
            </a:r>
            <a:r>
              <a:rPr lang="ko-KR" altLang="en-US" sz="1600" dirty="0"/>
              <a:t>한</a:t>
            </a:r>
            <a:r>
              <a:rPr lang="x-none" altLang="ko-KR" sz="1600" dirty="0"/>
              <a:t> </a:t>
            </a:r>
            <a:r>
              <a:rPr lang="ko-KR" altLang="en-US" sz="1600" dirty="0"/>
              <a:t>것으로</a:t>
            </a:r>
            <a:r>
              <a:rPr lang="x-none" altLang="ko-KR" sz="1600" dirty="0"/>
              <a:t> </a:t>
            </a:r>
            <a:r>
              <a:rPr lang="ko-KR" altLang="en-US" sz="1600" dirty="0"/>
              <a:t>인정을</a:t>
            </a:r>
            <a:r>
              <a:rPr lang="x-none" altLang="ko-KR" sz="1600" dirty="0"/>
              <a:t> </a:t>
            </a:r>
            <a:r>
              <a:rPr lang="ko-KR" altLang="en-US" sz="1600" dirty="0"/>
              <a:t>구하는</a:t>
            </a:r>
            <a:r>
              <a:rPr lang="x-none" altLang="ko-KR" sz="1600" dirty="0"/>
              <a:t> </a:t>
            </a:r>
            <a:r>
              <a:rPr lang="ko-KR" altLang="en-US" sz="1600" dirty="0"/>
              <a:t>행위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Give up (</a:t>
            </a:r>
            <a:r>
              <a:rPr lang="ko-KR" altLang="en-US" sz="1600" b="1" dirty="0" err="1"/>
              <a:t>기브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업</a:t>
            </a:r>
            <a:r>
              <a:rPr lang="x-none" altLang="ko-KR" sz="1600" b="1" dirty="0"/>
              <a:t>) </a:t>
            </a:r>
            <a:r>
              <a:rPr lang="ko-KR" altLang="en-US" sz="1600" dirty="0"/>
              <a:t>경기를</a:t>
            </a:r>
            <a:r>
              <a:rPr lang="x-none" altLang="ko-KR" sz="1600" dirty="0"/>
              <a:t> </a:t>
            </a:r>
            <a:r>
              <a:rPr lang="ko-KR" altLang="en-US" sz="1600" dirty="0"/>
              <a:t>포기하는</a:t>
            </a:r>
            <a:r>
              <a:rPr lang="x-none" altLang="ko-KR" sz="1600" dirty="0"/>
              <a:t> </a:t>
            </a:r>
            <a:r>
              <a:rPr lang="ko-KR" altLang="en-US" sz="1600" dirty="0"/>
              <a:t>것</a:t>
            </a:r>
            <a:r>
              <a:rPr lang="x-none" altLang="ko-KR" sz="1600" dirty="0"/>
              <a:t>. </a:t>
            </a:r>
            <a:r>
              <a:rPr lang="ko-KR" altLang="en-US" sz="1600" dirty="0"/>
              <a:t>또는</a:t>
            </a:r>
            <a:r>
              <a:rPr lang="x-none" altLang="ko-KR" sz="1600" dirty="0"/>
              <a:t> </a:t>
            </a:r>
            <a:r>
              <a:rPr lang="ko-KR" altLang="en-US" sz="1600" dirty="0"/>
              <a:t>매치</a:t>
            </a:r>
            <a:r>
              <a:rPr lang="x-none" altLang="ko-KR" sz="1600" dirty="0"/>
              <a:t> </a:t>
            </a:r>
            <a:r>
              <a:rPr lang="ko-KR" altLang="en-US" sz="1600" dirty="0"/>
              <a:t>플레이에서</a:t>
            </a:r>
            <a:r>
              <a:rPr lang="x-none" altLang="ko-KR" sz="1600" dirty="0"/>
              <a:t> </a:t>
            </a:r>
            <a:r>
              <a:rPr lang="ko-KR" altLang="en-US" sz="1600" dirty="0"/>
              <a:t>홀의</a:t>
            </a:r>
            <a:r>
              <a:rPr lang="x-none" altLang="ko-KR" sz="1600" dirty="0"/>
              <a:t> </a:t>
            </a:r>
            <a:r>
              <a:rPr lang="ko-KR" altLang="en-US" sz="1600" dirty="0"/>
              <a:t>플레이를</a:t>
            </a:r>
            <a:r>
              <a:rPr lang="x-none" altLang="ko-KR" sz="1600" dirty="0"/>
              <a:t> </a:t>
            </a:r>
            <a:r>
              <a:rPr lang="ko-KR" altLang="en-US" sz="1600" dirty="0"/>
              <a:t>포기하는</a:t>
            </a:r>
            <a:r>
              <a:rPr lang="x-none" altLang="ko-KR" sz="1600" dirty="0"/>
              <a:t> </a:t>
            </a:r>
            <a:r>
              <a:rPr lang="ko-KR" altLang="en-US" sz="1600" dirty="0"/>
              <a:t>것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Graphite (</a:t>
            </a:r>
            <a:r>
              <a:rPr lang="ko-KR" altLang="en-US" sz="1600" b="1" dirty="0" err="1"/>
              <a:t>그라파이트</a:t>
            </a:r>
            <a:r>
              <a:rPr lang="x-none" altLang="ko-KR" sz="1600" b="1" dirty="0"/>
              <a:t>) </a:t>
            </a:r>
            <a:r>
              <a:rPr lang="ko-KR" altLang="en-US" sz="1600" dirty="0" err="1"/>
              <a:t>탄소실을</a:t>
            </a:r>
            <a:r>
              <a:rPr lang="x-none" altLang="ko-KR" sz="1600" dirty="0"/>
              <a:t> </a:t>
            </a:r>
            <a:r>
              <a:rPr lang="ko-KR" altLang="en-US" sz="1600" dirty="0"/>
              <a:t>사용하여</a:t>
            </a:r>
            <a:r>
              <a:rPr lang="x-none" altLang="ko-KR" sz="1600" dirty="0"/>
              <a:t> </a:t>
            </a:r>
            <a:r>
              <a:rPr lang="ko-KR" altLang="en-US" sz="1600" dirty="0"/>
              <a:t>최근에</a:t>
            </a:r>
            <a:r>
              <a:rPr lang="x-none" altLang="ko-KR" sz="1600" dirty="0"/>
              <a:t> </a:t>
            </a:r>
            <a:r>
              <a:rPr lang="ko-KR" altLang="en-US" sz="1600" dirty="0"/>
              <a:t>개발된</a:t>
            </a:r>
            <a:r>
              <a:rPr lang="x-none" altLang="ko-KR" sz="1600" dirty="0"/>
              <a:t> </a:t>
            </a:r>
            <a:r>
              <a:rPr lang="ko-KR" altLang="en-US" sz="1600" dirty="0"/>
              <a:t>골프</a:t>
            </a:r>
            <a:r>
              <a:rPr lang="x-none" altLang="ko-KR" sz="1600" dirty="0"/>
              <a:t> </a:t>
            </a:r>
            <a:r>
              <a:rPr lang="ko-KR" altLang="en-US" sz="1600" dirty="0"/>
              <a:t>클럽</a:t>
            </a:r>
            <a:r>
              <a:rPr lang="x-none" altLang="ko-KR" sz="1600" dirty="0"/>
              <a:t> </a:t>
            </a:r>
            <a:r>
              <a:rPr lang="ko-KR" altLang="en-US" sz="1600" dirty="0"/>
              <a:t>샤프트</a:t>
            </a:r>
            <a:r>
              <a:rPr lang="x-none" altLang="ko-KR" sz="1600" dirty="0"/>
              <a:t> </a:t>
            </a:r>
            <a:r>
              <a:rPr lang="ko-KR" altLang="en-US" sz="1600" dirty="0"/>
              <a:t>재료의</a:t>
            </a:r>
            <a:r>
              <a:rPr lang="x-none" altLang="ko-KR" sz="1600" dirty="0"/>
              <a:t> </a:t>
            </a:r>
            <a:r>
              <a:rPr lang="ko-KR" altLang="en-US" sz="1600" dirty="0"/>
              <a:t>일종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Green jacket (</a:t>
            </a:r>
            <a:r>
              <a:rPr lang="ko-KR" altLang="en-US" sz="1600" b="1" dirty="0"/>
              <a:t>그린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자켓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우승자를</a:t>
            </a:r>
            <a:r>
              <a:rPr lang="x-none" altLang="ko-KR" sz="1600" dirty="0"/>
              <a:t> </a:t>
            </a:r>
            <a:r>
              <a:rPr lang="ko-KR" altLang="en-US" sz="1600" dirty="0"/>
              <a:t>비유할</a:t>
            </a:r>
            <a:r>
              <a:rPr lang="x-none" altLang="ko-KR" sz="1600" dirty="0"/>
              <a:t> </a:t>
            </a:r>
            <a:r>
              <a:rPr lang="ko-KR" altLang="en-US" sz="1600" dirty="0"/>
              <a:t>때</a:t>
            </a:r>
            <a:r>
              <a:rPr lang="x-none" altLang="ko-KR" sz="1600" dirty="0"/>
              <a:t> </a:t>
            </a:r>
            <a:r>
              <a:rPr lang="ko-KR" altLang="en-US" sz="1600" dirty="0"/>
              <a:t>쓰이는</a:t>
            </a:r>
            <a:r>
              <a:rPr lang="x-none" altLang="ko-KR" sz="1600" dirty="0"/>
              <a:t> </a:t>
            </a:r>
            <a:r>
              <a:rPr lang="ko-KR" altLang="en-US" sz="1600" dirty="0"/>
              <a:t>말이다</a:t>
            </a:r>
            <a:r>
              <a:rPr lang="en-US" altLang="ko-KR" sz="1600" dirty="0"/>
              <a:t>. Master </a:t>
            </a:r>
            <a:r>
              <a:rPr lang="ko-KR" altLang="en-US" sz="1600" dirty="0"/>
              <a:t>경기의</a:t>
            </a:r>
            <a:r>
              <a:rPr lang="x-none" altLang="ko-KR" sz="1600" dirty="0"/>
              <a:t> </a:t>
            </a:r>
            <a:r>
              <a:rPr lang="ko-KR" altLang="en-US" sz="1600" dirty="0"/>
              <a:t>우승자에게</a:t>
            </a:r>
            <a:r>
              <a:rPr lang="x-none" altLang="ko-KR" sz="1600" dirty="0"/>
              <a:t> </a:t>
            </a:r>
            <a:r>
              <a:rPr lang="ko-KR" altLang="en-US" sz="1600" dirty="0"/>
              <a:t>녹색</a:t>
            </a:r>
            <a:r>
              <a:rPr lang="x-none" altLang="ko-KR" sz="1600" dirty="0"/>
              <a:t> </a:t>
            </a:r>
            <a:r>
              <a:rPr lang="ko-KR" altLang="en-US" sz="1600" dirty="0"/>
              <a:t>상의를</a:t>
            </a:r>
            <a:r>
              <a:rPr lang="x-none" altLang="ko-KR" sz="1600" dirty="0"/>
              <a:t> </a:t>
            </a:r>
            <a:r>
              <a:rPr lang="ko-KR" altLang="en-US" sz="1600" dirty="0"/>
              <a:t>입혀</a:t>
            </a:r>
            <a:r>
              <a:rPr lang="x-none" altLang="ko-KR" sz="1600" dirty="0"/>
              <a:t> </a:t>
            </a:r>
            <a:r>
              <a:rPr lang="ko-KR" altLang="en-US" sz="1600" dirty="0"/>
              <a:t>주는</a:t>
            </a:r>
            <a:r>
              <a:rPr lang="x-none" altLang="ko-KR" sz="1600" dirty="0"/>
              <a:t> </a:t>
            </a:r>
            <a:r>
              <a:rPr lang="ko-KR" altLang="en-US" sz="1600" dirty="0"/>
              <a:t>것에서</a:t>
            </a:r>
            <a:r>
              <a:rPr lang="x-none" altLang="ko-KR" sz="1600" dirty="0"/>
              <a:t> </a:t>
            </a:r>
            <a:r>
              <a:rPr lang="ko-KR" altLang="en-US" sz="1600" dirty="0"/>
              <a:t>유래하였다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Grip (</a:t>
            </a:r>
            <a:r>
              <a:rPr lang="ko-KR" altLang="en-US" sz="1600" b="1" dirty="0"/>
              <a:t>그립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양손으로</a:t>
            </a:r>
            <a:r>
              <a:rPr lang="x-none" altLang="ko-KR" sz="1600" dirty="0"/>
              <a:t> </a:t>
            </a:r>
            <a:r>
              <a:rPr lang="ko-KR" altLang="en-US" sz="1600" dirty="0"/>
              <a:t>쥐는</a:t>
            </a:r>
            <a:r>
              <a:rPr lang="x-none" altLang="ko-KR" sz="1600" dirty="0"/>
              <a:t> </a:t>
            </a:r>
            <a:r>
              <a:rPr lang="ko-KR" altLang="en-US" sz="1600" dirty="0"/>
              <a:t>클럽</a:t>
            </a:r>
            <a:r>
              <a:rPr lang="x-none" altLang="ko-KR" sz="1600" dirty="0"/>
              <a:t> </a:t>
            </a:r>
            <a:r>
              <a:rPr lang="ko-KR" altLang="en-US" sz="1600" dirty="0"/>
              <a:t>샤프트의</a:t>
            </a:r>
            <a:r>
              <a:rPr lang="x-none" altLang="ko-KR" sz="1600" dirty="0"/>
              <a:t> </a:t>
            </a:r>
            <a:r>
              <a:rPr lang="ko-KR" altLang="en-US" sz="1600" dirty="0"/>
              <a:t>윗부분으로</a:t>
            </a:r>
            <a:r>
              <a:rPr lang="x-none" altLang="ko-KR" sz="1600" dirty="0"/>
              <a:t> </a:t>
            </a:r>
            <a:r>
              <a:rPr lang="ko-KR" altLang="en-US" sz="1600" dirty="0"/>
              <a:t>가죽이나</a:t>
            </a:r>
            <a:r>
              <a:rPr lang="x-none" altLang="ko-KR" sz="1600" dirty="0"/>
              <a:t> </a:t>
            </a:r>
            <a:r>
              <a:rPr lang="ko-KR" altLang="en-US" sz="1600" dirty="0"/>
              <a:t>고무로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감겨져있다</a:t>
            </a:r>
            <a:r>
              <a:rPr lang="x-none" altLang="ko-KR" sz="1600" dirty="0"/>
              <a:t>.</a:t>
            </a:r>
            <a:r>
              <a:rPr lang="en-US" altLang="ko-KR" sz="1600" dirty="0"/>
              <a:t> </a:t>
            </a:r>
            <a:r>
              <a:rPr lang="ko-KR" altLang="en-US" sz="1600" dirty="0"/>
              <a:t>또</a:t>
            </a:r>
            <a:r>
              <a:rPr lang="x-none" altLang="ko-KR" sz="1600" dirty="0"/>
              <a:t> </a:t>
            </a:r>
            <a:r>
              <a:rPr lang="ko-KR" altLang="en-US" sz="1600" dirty="0"/>
              <a:t>샤프트를</a:t>
            </a:r>
            <a:r>
              <a:rPr lang="x-none" altLang="ko-KR" sz="1600" dirty="0"/>
              <a:t> </a:t>
            </a:r>
            <a:r>
              <a:rPr lang="ko-KR" altLang="en-US" sz="1600" dirty="0"/>
              <a:t>쥐는</a:t>
            </a:r>
            <a:r>
              <a:rPr lang="x-none" altLang="ko-KR" sz="1600" dirty="0"/>
              <a:t> </a:t>
            </a:r>
            <a:r>
              <a:rPr lang="ko-KR" altLang="en-US" sz="1600" dirty="0"/>
              <a:t>동작을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그립이라고도</a:t>
            </a:r>
            <a:r>
              <a:rPr lang="x-none" altLang="ko-KR" sz="1600" dirty="0"/>
              <a:t> </a:t>
            </a:r>
            <a:r>
              <a:rPr lang="ko-KR" altLang="en-US" sz="1600" dirty="0"/>
              <a:t>한다</a:t>
            </a:r>
            <a:r>
              <a:rPr lang="x-none" altLang="ko-KR" sz="1600" dirty="0"/>
              <a:t>. </a:t>
            </a:r>
            <a:r>
              <a:rPr lang="ko-KR" altLang="en-US" sz="1600" dirty="0"/>
              <a:t>그립</a:t>
            </a:r>
            <a:r>
              <a:rPr lang="x-none" altLang="ko-KR" sz="1600" dirty="0"/>
              <a:t> </a:t>
            </a:r>
            <a:r>
              <a:rPr lang="ko-KR" altLang="en-US" sz="1600" dirty="0"/>
              <a:t>레저도</a:t>
            </a:r>
            <a:r>
              <a:rPr lang="x-none" altLang="ko-KR" sz="1600" dirty="0"/>
              <a:t> </a:t>
            </a:r>
            <a:r>
              <a:rPr lang="ko-KR" altLang="en-US" sz="1600" dirty="0"/>
              <a:t>줄여서</a:t>
            </a:r>
            <a:r>
              <a:rPr lang="x-none" altLang="ko-KR" sz="1600" dirty="0"/>
              <a:t> </a:t>
            </a:r>
            <a:r>
              <a:rPr lang="ko-KR" altLang="en-US" sz="1600" dirty="0"/>
              <a:t>그립이라고</a:t>
            </a:r>
            <a:r>
              <a:rPr lang="x-none" altLang="ko-KR" sz="1600" dirty="0"/>
              <a:t> </a:t>
            </a:r>
            <a:r>
              <a:rPr lang="ko-KR" altLang="en-US" sz="1600" dirty="0"/>
              <a:t>하며</a:t>
            </a:r>
            <a:r>
              <a:rPr lang="x-none" altLang="ko-KR" sz="1600" dirty="0"/>
              <a:t>, </a:t>
            </a:r>
            <a:r>
              <a:rPr lang="ko-KR" altLang="en-US" sz="1600" dirty="0"/>
              <a:t>그립에는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오버랩핑</a:t>
            </a:r>
            <a:r>
              <a:rPr lang="x-none" altLang="ko-KR" sz="1600" dirty="0"/>
              <a:t>, </a:t>
            </a:r>
            <a:r>
              <a:rPr lang="ko-KR" altLang="en-US" sz="1600" dirty="0" err="1"/>
              <a:t>인터록킹</a:t>
            </a:r>
            <a:r>
              <a:rPr lang="x-none" altLang="ko-KR" sz="1600" dirty="0"/>
              <a:t>, </a:t>
            </a:r>
            <a:r>
              <a:rPr lang="ko-KR" altLang="en-US" sz="1600" dirty="0" err="1"/>
              <a:t>내츄럴</a:t>
            </a:r>
            <a:r>
              <a:rPr lang="x-none" altLang="ko-KR" sz="1600" dirty="0"/>
              <a:t> </a:t>
            </a:r>
            <a:r>
              <a:rPr lang="ko-KR" altLang="en-US" sz="1600" dirty="0"/>
              <a:t>그립의</a:t>
            </a:r>
            <a:r>
              <a:rPr lang="x-none" altLang="ko-KR" sz="1600" dirty="0"/>
              <a:t> 3</a:t>
            </a:r>
            <a:r>
              <a:rPr lang="ko-KR" altLang="en-US" sz="1600" dirty="0"/>
              <a:t>가지가</a:t>
            </a:r>
            <a:r>
              <a:rPr lang="x-none" altLang="ko-KR" sz="1600" dirty="0"/>
              <a:t> </a:t>
            </a:r>
            <a:r>
              <a:rPr lang="ko-KR" altLang="en-US" sz="1600" dirty="0"/>
              <a:t>있다</a:t>
            </a:r>
            <a:r>
              <a:rPr lang="x-none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61648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 bwMode="auto">
          <a:xfrm>
            <a:off x="0" y="44450"/>
            <a:ext cx="1874837" cy="71438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62125" y="44450"/>
            <a:ext cx="3306762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068887" y="44450"/>
            <a:ext cx="1098551" cy="71438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167438" y="44450"/>
            <a:ext cx="2205037" cy="7143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372475" y="44450"/>
            <a:ext cx="771525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-36513" y="980727"/>
            <a:ext cx="6984777" cy="45719"/>
          </a:xfrm>
          <a:prstGeom prst="rect">
            <a:avLst/>
          </a:prstGeom>
          <a:solidFill>
            <a:srgbClr val="BFD630"/>
          </a:solidFill>
          <a:ln>
            <a:solidFill>
              <a:srgbClr val="BFD63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563" y="500952"/>
            <a:ext cx="8316912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     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골프 용어 해설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1044259"/>
            <a:ext cx="849694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Ground Under Repair (</a:t>
            </a:r>
            <a:r>
              <a:rPr lang="ko-KR" altLang="en-US" sz="1600" b="1" dirty="0"/>
              <a:t>수리지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위원회의</a:t>
            </a:r>
            <a:r>
              <a:rPr lang="x-none" altLang="ko-KR" sz="1600" dirty="0"/>
              <a:t> </a:t>
            </a:r>
            <a:r>
              <a:rPr lang="ko-KR" altLang="en-US" sz="1600" dirty="0"/>
              <a:t>지시로</a:t>
            </a:r>
            <a:r>
              <a:rPr lang="x-none" altLang="ko-KR" sz="1600" dirty="0"/>
              <a:t> </a:t>
            </a:r>
            <a:r>
              <a:rPr lang="ko-KR" altLang="en-US" sz="1600" dirty="0"/>
              <a:t>혹은</a:t>
            </a:r>
            <a:r>
              <a:rPr lang="x-none" altLang="ko-KR" sz="1600" dirty="0"/>
              <a:t> </a:t>
            </a:r>
            <a:r>
              <a:rPr lang="ko-KR" altLang="en-US" sz="1600" dirty="0"/>
              <a:t>그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대행자에</a:t>
            </a:r>
            <a:r>
              <a:rPr lang="x-none" altLang="ko-KR" sz="1600" dirty="0"/>
              <a:t> </a:t>
            </a:r>
            <a:r>
              <a:rPr lang="ko-KR" altLang="en-US" sz="1600" dirty="0"/>
              <a:t>의하여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수리지로</a:t>
            </a:r>
            <a:r>
              <a:rPr lang="x-none" altLang="ko-KR" sz="1600" dirty="0"/>
              <a:t> </a:t>
            </a:r>
            <a:r>
              <a:rPr lang="ko-KR" altLang="en-US" sz="1600" dirty="0"/>
              <a:t>선언된</a:t>
            </a:r>
            <a:r>
              <a:rPr lang="x-none" altLang="ko-KR" sz="1600" dirty="0"/>
              <a:t> </a:t>
            </a:r>
            <a:r>
              <a:rPr lang="ko-KR" altLang="en-US" sz="1600" dirty="0"/>
              <a:t>코스</a:t>
            </a:r>
            <a:r>
              <a:rPr lang="x-none" altLang="ko-KR" sz="1600" dirty="0"/>
              <a:t> </a:t>
            </a:r>
            <a:r>
              <a:rPr lang="ko-KR" altLang="en-US" sz="1600" dirty="0"/>
              <a:t>내의</a:t>
            </a:r>
            <a:r>
              <a:rPr lang="x-none" altLang="ko-KR" sz="1600" dirty="0"/>
              <a:t> </a:t>
            </a:r>
            <a:r>
              <a:rPr lang="ko-KR" altLang="en-US" sz="1600" dirty="0"/>
              <a:t>구역이다</a:t>
            </a:r>
            <a:r>
              <a:rPr lang="x-none" altLang="ko-KR" sz="1600" dirty="0"/>
              <a:t>. </a:t>
            </a:r>
            <a:r>
              <a:rPr lang="ko-KR" altLang="en-US" sz="1600" dirty="0" err="1"/>
              <a:t>수리지라는</a:t>
            </a:r>
            <a:r>
              <a:rPr lang="x-none" altLang="ko-KR" sz="1600" dirty="0"/>
              <a:t> </a:t>
            </a:r>
            <a:r>
              <a:rPr lang="ko-KR" altLang="en-US" sz="1600" dirty="0"/>
              <a:t>표시가</a:t>
            </a:r>
            <a:r>
              <a:rPr lang="x-none" altLang="ko-KR" sz="1600" dirty="0"/>
              <a:t> </a:t>
            </a:r>
            <a:r>
              <a:rPr lang="ko-KR" altLang="en-US" sz="1600" dirty="0"/>
              <a:t>없어도</a:t>
            </a:r>
            <a:r>
              <a:rPr lang="x-none" altLang="ko-KR" sz="1600" dirty="0"/>
              <a:t> </a:t>
            </a:r>
            <a:r>
              <a:rPr lang="ko-KR" altLang="en-US" sz="1600" dirty="0"/>
              <a:t>다른</a:t>
            </a:r>
            <a:r>
              <a:rPr lang="x-none" altLang="ko-KR" sz="1600" dirty="0"/>
              <a:t> </a:t>
            </a:r>
            <a:r>
              <a:rPr lang="ko-KR" altLang="en-US" sz="1600" dirty="0"/>
              <a:t>곳으로</a:t>
            </a:r>
            <a:r>
              <a:rPr lang="x-none" altLang="ko-KR" sz="1600" dirty="0"/>
              <a:t> </a:t>
            </a:r>
            <a:r>
              <a:rPr lang="ko-KR" altLang="en-US" sz="1600" dirty="0"/>
              <a:t>옮기기</a:t>
            </a:r>
            <a:r>
              <a:rPr lang="x-none" altLang="ko-KR" sz="1600" dirty="0"/>
              <a:t> </a:t>
            </a:r>
            <a:r>
              <a:rPr lang="ko-KR" altLang="en-US" sz="1600" dirty="0"/>
              <a:t>위하여</a:t>
            </a:r>
            <a:r>
              <a:rPr lang="x-none" altLang="ko-KR" sz="1600" dirty="0"/>
              <a:t> </a:t>
            </a:r>
            <a:r>
              <a:rPr lang="ko-KR" altLang="en-US" sz="1600" dirty="0"/>
              <a:t>쌓아</a:t>
            </a:r>
            <a:r>
              <a:rPr lang="x-none" altLang="ko-KR" sz="1600" dirty="0"/>
              <a:t> </a:t>
            </a:r>
            <a:r>
              <a:rPr lang="ko-KR" altLang="en-US" sz="1600" dirty="0"/>
              <a:t>올려놓은</a:t>
            </a:r>
            <a:r>
              <a:rPr lang="x-none" altLang="ko-KR" sz="1600" dirty="0"/>
              <a:t> </a:t>
            </a:r>
            <a:r>
              <a:rPr lang="ko-KR" altLang="en-US" sz="1600" dirty="0"/>
              <a:t>물건과</a:t>
            </a:r>
            <a:r>
              <a:rPr lang="x-none" altLang="ko-KR" sz="1600" dirty="0"/>
              <a:t> </a:t>
            </a:r>
            <a:r>
              <a:rPr lang="ko-KR" altLang="en-US" sz="1600" dirty="0"/>
              <a:t>그린</a:t>
            </a:r>
            <a:r>
              <a:rPr lang="x-none" altLang="ko-KR" sz="1600" dirty="0"/>
              <a:t> </a:t>
            </a:r>
            <a:r>
              <a:rPr lang="ko-KR" altLang="en-US" sz="1600" dirty="0"/>
              <a:t>키퍼가</a:t>
            </a:r>
            <a:r>
              <a:rPr lang="x-none" altLang="ko-KR" sz="1600" dirty="0"/>
              <a:t> </a:t>
            </a:r>
            <a:r>
              <a:rPr lang="ko-KR" altLang="en-US" sz="1600" dirty="0"/>
              <a:t>만든</a:t>
            </a:r>
            <a:r>
              <a:rPr lang="x-none" altLang="ko-KR" sz="1600" dirty="0"/>
              <a:t> </a:t>
            </a:r>
            <a:r>
              <a:rPr lang="ko-KR" altLang="en-US" sz="1600" dirty="0"/>
              <a:t>구멍이</a:t>
            </a:r>
            <a:r>
              <a:rPr lang="x-none" altLang="ko-KR" sz="1600" dirty="0"/>
              <a:t> </a:t>
            </a:r>
            <a:r>
              <a:rPr lang="ko-KR" altLang="en-US" sz="1600" dirty="0"/>
              <a:t>포함된다</a:t>
            </a:r>
            <a:r>
              <a:rPr lang="x-none" altLang="ko-KR" sz="1600" dirty="0"/>
              <a:t>. </a:t>
            </a:r>
            <a:r>
              <a:rPr lang="ko-KR" altLang="en-US" sz="1600" dirty="0" err="1"/>
              <a:t>수리지를</a:t>
            </a:r>
            <a:r>
              <a:rPr lang="en-US" altLang="ko-KR" sz="1600" dirty="0"/>
              <a:t> </a:t>
            </a:r>
            <a:r>
              <a:rPr lang="ko-KR" altLang="en-US" sz="1600" dirty="0"/>
              <a:t>표시하는</a:t>
            </a:r>
            <a:r>
              <a:rPr lang="x-none" altLang="ko-KR" sz="1600" dirty="0"/>
              <a:t> </a:t>
            </a:r>
            <a:r>
              <a:rPr lang="ko-KR" altLang="en-US" sz="1600" dirty="0"/>
              <a:t>말뚝은</a:t>
            </a:r>
            <a:r>
              <a:rPr lang="x-none" altLang="ko-KR" sz="1600" dirty="0"/>
              <a:t> </a:t>
            </a:r>
            <a:r>
              <a:rPr lang="ko-KR" altLang="en-US" sz="1600" dirty="0"/>
              <a:t>장애물이다</a:t>
            </a:r>
            <a:r>
              <a:rPr lang="x-none" altLang="ko-KR" sz="1600" dirty="0"/>
              <a:t>. </a:t>
            </a:r>
            <a:r>
              <a:rPr lang="ko-KR" altLang="en-US" sz="1600" dirty="0"/>
              <a:t>수리지</a:t>
            </a:r>
            <a:r>
              <a:rPr lang="x-none" altLang="ko-KR" sz="1600" dirty="0"/>
              <a:t> </a:t>
            </a:r>
            <a:r>
              <a:rPr lang="ko-KR" altLang="en-US" sz="1600" dirty="0"/>
              <a:t>구역의</a:t>
            </a:r>
            <a:r>
              <a:rPr lang="x-none" altLang="ko-KR" sz="1600" dirty="0"/>
              <a:t> </a:t>
            </a:r>
            <a:r>
              <a:rPr lang="ko-KR" altLang="en-US" sz="1600" dirty="0"/>
              <a:t>한계는</a:t>
            </a:r>
            <a:r>
              <a:rPr lang="x-none" altLang="ko-KR" sz="1600" dirty="0"/>
              <a:t> </a:t>
            </a:r>
            <a:r>
              <a:rPr lang="ko-KR" altLang="en-US" sz="1600" dirty="0"/>
              <a:t>수직</a:t>
            </a:r>
            <a:r>
              <a:rPr lang="x-none" altLang="ko-KR" sz="1600" dirty="0"/>
              <a:t> </a:t>
            </a:r>
            <a:r>
              <a:rPr lang="ko-KR" altLang="en-US" sz="1600" dirty="0"/>
              <a:t>아래쪽으로</a:t>
            </a:r>
            <a:r>
              <a:rPr lang="x-none" altLang="ko-KR" sz="1600" dirty="0"/>
              <a:t> </a:t>
            </a:r>
            <a:r>
              <a:rPr lang="ko-KR" altLang="en-US" sz="1600" dirty="0"/>
              <a:t>연장될</a:t>
            </a:r>
            <a:r>
              <a:rPr lang="x-none" altLang="ko-KR" sz="1600" dirty="0"/>
              <a:t> </a:t>
            </a:r>
            <a:r>
              <a:rPr lang="ko-KR" altLang="en-US" sz="1600" dirty="0"/>
              <a:t>뿐</a:t>
            </a:r>
            <a:r>
              <a:rPr lang="en-US" altLang="ko-KR" sz="1600" dirty="0"/>
              <a:t> </a:t>
            </a:r>
            <a:r>
              <a:rPr lang="ko-KR" altLang="en-US" sz="1600" dirty="0"/>
              <a:t>위쪽으로는</a:t>
            </a:r>
            <a:r>
              <a:rPr lang="x-none" altLang="ko-KR" sz="1600" dirty="0"/>
              <a:t> </a:t>
            </a:r>
            <a:r>
              <a:rPr lang="ko-KR" altLang="en-US" sz="1600" dirty="0"/>
              <a:t>아니다</a:t>
            </a:r>
            <a:r>
              <a:rPr lang="x-none" altLang="ko-KR" sz="1600" dirty="0"/>
              <a:t>. </a:t>
            </a:r>
            <a:r>
              <a:rPr lang="ko-KR" altLang="en-US" sz="1600" dirty="0"/>
              <a:t>볼이</a:t>
            </a:r>
            <a:r>
              <a:rPr lang="x-none" altLang="ko-KR" sz="1600" dirty="0"/>
              <a:t> </a:t>
            </a:r>
            <a:r>
              <a:rPr lang="ko-KR" altLang="en-US" sz="1600" dirty="0"/>
              <a:t>수리지</a:t>
            </a:r>
            <a:r>
              <a:rPr lang="x-none" altLang="ko-KR" sz="1600" dirty="0"/>
              <a:t> </a:t>
            </a:r>
            <a:r>
              <a:rPr lang="ko-KR" altLang="en-US" sz="1600" dirty="0"/>
              <a:t>안에</a:t>
            </a:r>
            <a:r>
              <a:rPr lang="x-none" altLang="ko-KR" sz="1600" dirty="0"/>
              <a:t> </a:t>
            </a:r>
            <a:r>
              <a:rPr lang="ko-KR" altLang="en-US" sz="1600" dirty="0"/>
              <a:t>놓여</a:t>
            </a:r>
            <a:r>
              <a:rPr lang="x-none" altLang="ko-KR" sz="1600" dirty="0"/>
              <a:t> </a:t>
            </a:r>
            <a:r>
              <a:rPr lang="ko-KR" altLang="en-US" sz="1600" dirty="0"/>
              <a:t>있거나</a:t>
            </a:r>
            <a:r>
              <a:rPr lang="x-none" altLang="ko-KR" sz="1600" dirty="0"/>
              <a:t> </a:t>
            </a:r>
            <a:r>
              <a:rPr lang="ko-KR" altLang="en-US" sz="1600" dirty="0"/>
              <a:t>볼의</a:t>
            </a:r>
            <a:r>
              <a:rPr lang="x-none" altLang="ko-KR" sz="1600" dirty="0"/>
              <a:t> </a:t>
            </a:r>
            <a:r>
              <a:rPr lang="ko-KR" altLang="en-US" sz="1600" dirty="0"/>
              <a:t>일부라도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수리지에</a:t>
            </a:r>
            <a:r>
              <a:rPr lang="x-none" altLang="ko-KR" sz="1600" dirty="0"/>
              <a:t> </a:t>
            </a:r>
            <a:r>
              <a:rPr lang="ko-KR" altLang="en-US" sz="1600" dirty="0"/>
              <a:t>접촉하고</a:t>
            </a:r>
            <a:r>
              <a:rPr lang="x-none" altLang="ko-KR" sz="1600" dirty="0"/>
              <a:t> </a:t>
            </a:r>
            <a:r>
              <a:rPr lang="ko-KR" altLang="en-US" sz="1600" dirty="0"/>
              <a:t>있을</a:t>
            </a:r>
            <a:r>
              <a:rPr lang="x-none" altLang="ko-KR" sz="1600" dirty="0"/>
              <a:t> </a:t>
            </a:r>
            <a:r>
              <a:rPr lang="ko-KR" altLang="en-US" sz="1600" dirty="0"/>
              <a:t>때</a:t>
            </a:r>
            <a:r>
              <a:rPr lang="x-none" altLang="ko-KR" sz="1600" dirty="0"/>
              <a:t> </a:t>
            </a:r>
            <a:r>
              <a:rPr lang="ko-KR" altLang="en-US" sz="1600" dirty="0"/>
              <a:t>수리지</a:t>
            </a:r>
            <a:r>
              <a:rPr lang="x-none" altLang="ko-KR" sz="1600" dirty="0"/>
              <a:t> </a:t>
            </a:r>
            <a:r>
              <a:rPr lang="ko-KR" altLang="en-US" sz="1600" dirty="0"/>
              <a:t>안의</a:t>
            </a:r>
            <a:r>
              <a:rPr lang="x-none" altLang="ko-KR" sz="1600" dirty="0"/>
              <a:t> </a:t>
            </a:r>
            <a:r>
              <a:rPr lang="ko-KR" altLang="en-US" sz="1600" dirty="0"/>
              <a:t>볼이다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Guard bunker (</a:t>
            </a:r>
            <a:r>
              <a:rPr lang="ko-KR" altLang="en-US" sz="1600" b="1" dirty="0" err="1"/>
              <a:t>가드벙커</a:t>
            </a:r>
            <a:r>
              <a:rPr lang="x-none" altLang="ko-KR" sz="1600" b="1" dirty="0"/>
              <a:t>) </a:t>
            </a:r>
            <a:r>
              <a:rPr lang="ko-KR" altLang="en-US" sz="1600" dirty="0"/>
              <a:t>그린</a:t>
            </a:r>
            <a:r>
              <a:rPr lang="x-none" altLang="ko-KR" sz="1600" dirty="0"/>
              <a:t> </a:t>
            </a:r>
            <a:r>
              <a:rPr lang="ko-KR" altLang="en-US" sz="1600" dirty="0"/>
              <a:t>주위에서</a:t>
            </a:r>
            <a:r>
              <a:rPr lang="x-none" altLang="ko-KR" sz="1600" dirty="0"/>
              <a:t> </a:t>
            </a:r>
            <a:r>
              <a:rPr lang="ko-KR" altLang="en-US" sz="1600" dirty="0"/>
              <a:t>그린을</a:t>
            </a:r>
            <a:r>
              <a:rPr lang="x-none" altLang="ko-KR" sz="1600" dirty="0"/>
              <a:t> </a:t>
            </a:r>
            <a:r>
              <a:rPr lang="ko-KR" altLang="en-US" sz="1600" dirty="0"/>
              <a:t>감싸는</a:t>
            </a:r>
            <a:r>
              <a:rPr lang="x-none" altLang="ko-KR" sz="1600" dirty="0"/>
              <a:t> </a:t>
            </a:r>
            <a:r>
              <a:rPr lang="ko-KR" altLang="en-US" sz="1600" dirty="0"/>
              <a:t>형태의</a:t>
            </a:r>
            <a:r>
              <a:rPr lang="x-none" altLang="ko-KR" sz="1600" dirty="0"/>
              <a:t> </a:t>
            </a:r>
            <a:r>
              <a:rPr lang="ko-KR" altLang="en-US" sz="1600" dirty="0"/>
              <a:t>벙커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Hand mashie (</a:t>
            </a:r>
            <a:r>
              <a:rPr lang="ko-KR" altLang="en-US" sz="1600" b="1" dirty="0"/>
              <a:t>핸드</a:t>
            </a:r>
            <a:r>
              <a:rPr lang="x-none" altLang="ko-KR" sz="1600" b="1" dirty="0"/>
              <a:t> </a:t>
            </a:r>
            <a:r>
              <a:rPr lang="ko-KR" altLang="en-US" sz="1600" b="1" dirty="0" err="1"/>
              <a:t>매쉬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스윙이</a:t>
            </a:r>
            <a:r>
              <a:rPr lang="x-none" altLang="ko-KR" sz="1600" dirty="0"/>
              <a:t> </a:t>
            </a:r>
            <a:r>
              <a:rPr lang="ko-KR" altLang="en-US" sz="1600" dirty="0"/>
              <a:t>아니라</a:t>
            </a:r>
            <a:r>
              <a:rPr lang="x-none" altLang="ko-KR" sz="1600" dirty="0"/>
              <a:t> </a:t>
            </a:r>
            <a:r>
              <a:rPr lang="ko-KR" altLang="en-US" sz="1600" dirty="0"/>
              <a:t>손으로</a:t>
            </a:r>
            <a:r>
              <a:rPr lang="x-none" altLang="ko-KR" sz="1600" dirty="0"/>
              <a:t> </a:t>
            </a:r>
            <a:r>
              <a:rPr lang="ko-KR" altLang="en-US" sz="1600" dirty="0"/>
              <a:t>볼을</a:t>
            </a:r>
            <a:r>
              <a:rPr lang="x-none" altLang="ko-KR" sz="1600" dirty="0"/>
              <a:t> </a:t>
            </a:r>
            <a:r>
              <a:rPr lang="ko-KR" altLang="en-US" sz="1600" dirty="0"/>
              <a:t>쳐내는</a:t>
            </a:r>
            <a:r>
              <a:rPr lang="x-none" altLang="ko-KR" sz="1600" dirty="0"/>
              <a:t> </a:t>
            </a:r>
            <a:r>
              <a:rPr lang="ko-KR" altLang="en-US" sz="1600" dirty="0"/>
              <a:t>속임수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Handicap (</a:t>
            </a:r>
            <a:r>
              <a:rPr lang="ko-KR" altLang="en-US" sz="1600" b="1" dirty="0"/>
              <a:t>핸디캡</a:t>
            </a:r>
            <a:r>
              <a:rPr lang="x-none" altLang="ko-KR" sz="1600" b="1" dirty="0"/>
              <a:t>) </a:t>
            </a:r>
            <a:r>
              <a:rPr lang="ko-KR" altLang="en-US" sz="1600" dirty="0"/>
              <a:t>기술의</a:t>
            </a:r>
            <a:r>
              <a:rPr lang="x-none" altLang="ko-KR" sz="1600" dirty="0"/>
              <a:t> </a:t>
            </a:r>
            <a:r>
              <a:rPr lang="ko-KR" altLang="en-US" sz="1600" dirty="0"/>
              <a:t>균형이</a:t>
            </a:r>
            <a:r>
              <a:rPr lang="x-none" altLang="ko-KR" sz="1600" dirty="0"/>
              <a:t> </a:t>
            </a:r>
            <a:r>
              <a:rPr lang="ko-KR" altLang="en-US" sz="1600" dirty="0"/>
              <a:t>잡히도록</a:t>
            </a:r>
            <a:r>
              <a:rPr lang="x-none" altLang="ko-KR" sz="1600" dirty="0"/>
              <a:t> </a:t>
            </a:r>
            <a:r>
              <a:rPr lang="ko-KR" altLang="en-US" sz="1600" dirty="0"/>
              <a:t>하기</a:t>
            </a:r>
            <a:r>
              <a:rPr lang="x-none" altLang="ko-KR" sz="1600" dirty="0"/>
              <a:t> </a:t>
            </a:r>
            <a:r>
              <a:rPr lang="ko-KR" altLang="en-US" sz="1600" dirty="0"/>
              <a:t>위해</a:t>
            </a:r>
            <a:r>
              <a:rPr lang="x-none" altLang="ko-KR" sz="1600" dirty="0"/>
              <a:t> </a:t>
            </a:r>
            <a:r>
              <a:rPr lang="ko-KR" altLang="en-US" sz="1600" dirty="0"/>
              <a:t>정하는</a:t>
            </a:r>
            <a:r>
              <a:rPr lang="x-none" altLang="ko-KR" sz="1600" dirty="0"/>
              <a:t> </a:t>
            </a:r>
            <a:r>
              <a:rPr lang="ko-KR" altLang="en-US" sz="1600" dirty="0"/>
              <a:t>그</a:t>
            </a:r>
            <a:r>
              <a:rPr lang="x-none" altLang="ko-KR" sz="1600" dirty="0"/>
              <a:t> </a:t>
            </a:r>
            <a:r>
              <a:rPr lang="ko-KR" altLang="en-US" sz="1600" dirty="0"/>
              <a:t>사람의</a:t>
            </a:r>
            <a:r>
              <a:rPr lang="x-none" altLang="ko-KR" sz="1600" dirty="0"/>
              <a:t> </a:t>
            </a:r>
            <a:r>
              <a:rPr lang="ko-KR" altLang="en-US" sz="1600" dirty="0"/>
              <a:t>능력</a:t>
            </a:r>
            <a:r>
              <a:rPr lang="x-none" altLang="ko-KR" sz="1600" dirty="0"/>
              <a:t>,</a:t>
            </a:r>
            <a:r>
              <a:rPr lang="en-US" altLang="ko-KR" sz="1600" dirty="0"/>
              <a:t> </a:t>
            </a:r>
            <a:r>
              <a:rPr lang="ko-KR" altLang="en-US" sz="1600" dirty="0"/>
              <a:t>역량</a:t>
            </a:r>
            <a:r>
              <a:rPr lang="x-none" altLang="ko-KR" sz="1600" dirty="0"/>
              <a:t>, </a:t>
            </a:r>
            <a:r>
              <a:rPr lang="ko-KR" altLang="en-US" sz="1600" dirty="0"/>
              <a:t>기량과</a:t>
            </a:r>
            <a:r>
              <a:rPr lang="x-none" altLang="ko-KR" sz="1600" dirty="0"/>
              <a:t> </a:t>
            </a:r>
            <a:r>
              <a:rPr lang="ko-KR" altLang="en-US" sz="1600" dirty="0"/>
              <a:t>코스의</a:t>
            </a:r>
            <a:r>
              <a:rPr lang="x-none" altLang="ko-KR" sz="1600" dirty="0"/>
              <a:t> </a:t>
            </a:r>
            <a:r>
              <a:rPr lang="ko-KR" altLang="en-US" sz="1600" dirty="0"/>
              <a:t>기준</a:t>
            </a:r>
            <a:r>
              <a:rPr lang="x-none" altLang="ko-KR" sz="1600" dirty="0"/>
              <a:t> </a:t>
            </a:r>
            <a:r>
              <a:rPr lang="ko-KR" altLang="en-US" sz="1600" dirty="0"/>
              <a:t>타수와의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평균차</a:t>
            </a:r>
            <a:r>
              <a:rPr lang="x-none" altLang="ko-KR" sz="1600" dirty="0"/>
              <a:t>. </a:t>
            </a:r>
            <a:r>
              <a:rPr lang="ko-KR" altLang="en-US" sz="1600" dirty="0"/>
              <a:t>핸디캡을</a:t>
            </a:r>
            <a:r>
              <a:rPr lang="x-none" altLang="ko-KR" sz="1600" dirty="0"/>
              <a:t> </a:t>
            </a:r>
            <a:r>
              <a:rPr lang="ko-KR" altLang="en-US" sz="1600" dirty="0"/>
              <a:t>정하는</a:t>
            </a:r>
            <a:r>
              <a:rPr lang="x-none" altLang="ko-KR" sz="1600" dirty="0"/>
              <a:t> </a:t>
            </a:r>
            <a:r>
              <a:rPr lang="ko-KR" altLang="en-US" sz="1600" dirty="0"/>
              <a:t>데는</a:t>
            </a:r>
            <a:r>
              <a:rPr lang="x-none" altLang="ko-KR" sz="1600" dirty="0"/>
              <a:t> </a:t>
            </a:r>
            <a:r>
              <a:rPr lang="ko-KR" altLang="en-US" sz="1600" dirty="0"/>
              <a:t>대개</a:t>
            </a:r>
            <a:r>
              <a:rPr lang="x-none" altLang="ko-KR" sz="1600" dirty="0"/>
              <a:t> 1</a:t>
            </a:r>
            <a:r>
              <a:rPr lang="ko-KR" altLang="en-US" sz="1600" dirty="0"/>
              <a:t>개월간</a:t>
            </a:r>
            <a:r>
              <a:rPr lang="x-none" altLang="ko-KR" sz="1600" dirty="0"/>
              <a:t> 3</a:t>
            </a:r>
            <a:r>
              <a:rPr lang="ko-KR" altLang="en-US" sz="1600" dirty="0"/>
              <a:t>매</a:t>
            </a:r>
            <a:r>
              <a:rPr lang="x-none" altLang="ko-KR" sz="1600" dirty="0"/>
              <a:t>~5</a:t>
            </a:r>
            <a:r>
              <a:rPr lang="ko-KR" altLang="en-US" sz="1600" dirty="0"/>
              <a:t>매의</a:t>
            </a:r>
            <a:r>
              <a:rPr lang="x-none" altLang="ko-KR" sz="1600" dirty="0"/>
              <a:t> </a:t>
            </a:r>
            <a:r>
              <a:rPr lang="ko-KR" altLang="en-US" sz="1600" dirty="0"/>
              <a:t>카드를</a:t>
            </a:r>
            <a:r>
              <a:rPr lang="x-none" altLang="ko-KR" sz="1600" dirty="0"/>
              <a:t> </a:t>
            </a:r>
            <a:r>
              <a:rPr lang="ko-KR" altLang="en-US" sz="1600" dirty="0"/>
              <a:t>핸디캡위원에게</a:t>
            </a:r>
            <a:r>
              <a:rPr lang="x-none" altLang="ko-KR" sz="1600" dirty="0"/>
              <a:t> </a:t>
            </a:r>
            <a:r>
              <a:rPr lang="ko-KR" altLang="en-US" sz="1600" dirty="0"/>
              <a:t>제출하면</a:t>
            </a:r>
            <a:r>
              <a:rPr lang="x-none" altLang="ko-KR" sz="1600" dirty="0"/>
              <a:t> </a:t>
            </a:r>
            <a:r>
              <a:rPr lang="ko-KR" altLang="en-US" sz="1600" dirty="0"/>
              <a:t>위원이</a:t>
            </a:r>
            <a:r>
              <a:rPr lang="x-none" altLang="ko-KR" sz="1600" dirty="0"/>
              <a:t> </a:t>
            </a:r>
            <a:r>
              <a:rPr lang="ko-KR" altLang="en-US" sz="1600" dirty="0"/>
              <a:t>이것을</a:t>
            </a:r>
            <a:r>
              <a:rPr lang="x-none" altLang="ko-KR" sz="1600" dirty="0"/>
              <a:t> </a:t>
            </a:r>
            <a:r>
              <a:rPr lang="ko-KR" altLang="en-US" sz="1600" dirty="0"/>
              <a:t>결정한다</a:t>
            </a:r>
            <a:r>
              <a:rPr lang="x-none" altLang="ko-KR" sz="1600" dirty="0"/>
              <a:t>. </a:t>
            </a:r>
            <a:r>
              <a:rPr lang="ko-KR" altLang="en-US" sz="1600" dirty="0"/>
              <a:t>줄여서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핸디라고도</a:t>
            </a:r>
            <a:r>
              <a:rPr lang="x-none" altLang="ko-KR" sz="1600" dirty="0"/>
              <a:t> </a:t>
            </a:r>
            <a:r>
              <a:rPr lang="ko-KR" altLang="en-US" sz="1600" dirty="0"/>
              <a:t>하며</a:t>
            </a:r>
            <a:r>
              <a:rPr lang="x-none" altLang="ko-KR" sz="1600" dirty="0"/>
              <a:t> </a:t>
            </a:r>
            <a:r>
              <a:rPr lang="ko-KR" altLang="en-US" sz="1600" dirty="0"/>
              <a:t>핸디캡에는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오피셜</a:t>
            </a:r>
            <a:r>
              <a:rPr lang="en-US" altLang="ko-KR" sz="1600" dirty="0"/>
              <a:t>(official)</a:t>
            </a:r>
            <a:r>
              <a:rPr lang="ko-KR" altLang="en-US" sz="1600" dirty="0"/>
              <a:t>과</a:t>
            </a:r>
            <a:r>
              <a:rPr lang="x-none" altLang="ko-KR" sz="1600" dirty="0"/>
              <a:t> </a:t>
            </a:r>
            <a:r>
              <a:rPr lang="ko-KR" altLang="en-US" sz="1600" dirty="0"/>
              <a:t>프라이비트</a:t>
            </a:r>
            <a:r>
              <a:rPr lang="en-US" altLang="ko-KR" sz="1600" dirty="0"/>
              <a:t>(private)</a:t>
            </a:r>
            <a:r>
              <a:rPr lang="ko-KR" altLang="en-US" sz="1600" dirty="0"/>
              <a:t>의</a:t>
            </a:r>
            <a:r>
              <a:rPr lang="x-none" altLang="ko-KR" sz="1600" dirty="0"/>
              <a:t> </a:t>
            </a:r>
            <a:r>
              <a:rPr lang="ko-KR" altLang="en-US" sz="1600" dirty="0"/>
              <a:t>두</a:t>
            </a:r>
            <a:r>
              <a:rPr lang="x-none" altLang="ko-KR" sz="1600" dirty="0"/>
              <a:t> </a:t>
            </a:r>
            <a:r>
              <a:rPr lang="ko-KR" altLang="en-US" sz="1600" dirty="0"/>
              <a:t>가지가</a:t>
            </a:r>
            <a:r>
              <a:rPr lang="x-none" altLang="ko-KR" sz="1600" dirty="0"/>
              <a:t> </a:t>
            </a:r>
            <a:r>
              <a:rPr lang="ko-KR" altLang="en-US" sz="1600" dirty="0"/>
              <a:t>있다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Hazard (</a:t>
            </a:r>
            <a:r>
              <a:rPr lang="ko-KR" altLang="en-US" sz="1600" b="1" dirty="0"/>
              <a:t>해저드</a:t>
            </a:r>
            <a:r>
              <a:rPr lang="x-none" altLang="ko-KR" sz="1600" b="1" dirty="0"/>
              <a:t>) </a:t>
            </a:r>
            <a:r>
              <a:rPr lang="ko-KR" altLang="en-US" sz="1600" dirty="0"/>
              <a:t>벙커나</a:t>
            </a:r>
            <a:r>
              <a:rPr lang="x-none" altLang="ko-KR" sz="1600" dirty="0"/>
              <a:t> </a:t>
            </a:r>
            <a:r>
              <a:rPr lang="ko-KR" altLang="en-US" sz="1600" dirty="0"/>
              <a:t>바다</a:t>
            </a:r>
            <a:r>
              <a:rPr lang="x-none" altLang="ko-KR" sz="1600" dirty="0"/>
              <a:t>, </a:t>
            </a:r>
            <a:r>
              <a:rPr lang="ko-KR" altLang="en-US" sz="1600" dirty="0"/>
              <a:t>못</a:t>
            </a:r>
            <a:r>
              <a:rPr lang="x-none" altLang="ko-KR" sz="1600" dirty="0"/>
              <a:t>, </a:t>
            </a:r>
            <a:r>
              <a:rPr lang="ko-KR" altLang="en-US" sz="1600" dirty="0"/>
              <a:t>내</a:t>
            </a:r>
            <a:r>
              <a:rPr lang="x-none" altLang="ko-KR" sz="1600" dirty="0"/>
              <a:t>, </a:t>
            </a:r>
            <a:r>
              <a:rPr lang="ko-KR" altLang="en-US" sz="1600" dirty="0"/>
              <a:t>연못</a:t>
            </a:r>
            <a:r>
              <a:rPr lang="x-none" altLang="ko-KR" sz="1600" dirty="0"/>
              <a:t>, </a:t>
            </a:r>
            <a:r>
              <a:rPr lang="ko-KR" altLang="en-US" sz="1600" dirty="0"/>
              <a:t>개울</a:t>
            </a:r>
            <a:r>
              <a:rPr lang="x-none" altLang="ko-KR" sz="1600" dirty="0"/>
              <a:t> </a:t>
            </a:r>
            <a:r>
              <a:rPr lang="ko-KR" altLang="en-US" sz="1600" dirty="0"/>
              <a:t>등의</a:t>
            </a:r>
            <a:r>
              <a:rPr lang="x-none" altLang="ko-KR" sz="1600" dirty="0"/>
              <a:t> </a:t>
            </a:r>
            <a:r>
              <a:rPr lang="ko-KR" altLang="en-US" sz="1600" dirty="0"/>
              <a:t>워터</a:t>
            </a:r>
            <a:r>
              <a:rPr lang="x-none" altLang="ko-KR" sz="1600" dirty="0"/>
              <a:t> </a:t>
            </a:r>
            <a:r>
              <a:rPr lang="ko-KR" altLang="en-US" sz="1600" dirty="0"/>
              <a:t>해저드를</a:t>
            </a:r>
            <a:r>
              <a:rPr lang="x-none" altLang="ko-KR" sz="1600" dirty="0"/>
              <a:t> </a:t>
            </a:r>
            <a:r>
              <a:rPr lang="ko-KR" altLang="en-US" sz="1600" dirty="0"/>
              <a:t>포함한</a:t>
            </a:r>
            <a:r>
              <a:rPr lang="x-none" altLang="ko-KR" sz="1600" dirty="0"/>
              <a:t> </a:t>
            </a:r>
            <a:r>
              <a:rPr lang="ko-KR" altLang="en-US" sz="1600" dirty="0"/>
              <a:t>장애물</a:t>
            </a:r>
            <a:r>
              <a:rPr lang="x-none" altLang="ko-KR" sz="1600" dirty="0"/>
              <a:t>, </a:t>
            </a:r>
            <a:r>
              <a:rPr lang="ko-KR" altLang="en-US" sz="1600" dirty="0" err="1"/>
              <a:t>래트럴</a:t>
            </a:r>
            <a:r>
              <a:rPr lang="x-none" altLang="ko-KR" sz="1600" dirty="0"/>
              <a:t> </a:t>
            </a:r>
            <a:r>
              <a:rPr lang="ko-KR" altLang="en-US" sz="1600" dirty="0"/>
              <a:t>워터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해저드란</a:t>
            </a:r>
            <a:r>
              <a:rPr lang="x-none" altLang="ko-KR" sz="1600" dirty="0"/>
              <a:t> </a:t>
            </a:r>
            <a:r>
              <a:rPr lang="ko-KR" altLang="en-US" sz="1600" dirty="0"/>
              <a:t>플레이</a:t>
            </a:r>
            <a:r>
              <a:rPr lang="x-none" altLang="ko-KR" sz="1600" dirty="0"/>
              <a:t> </a:t>
            </a:r>
            <a:r>
              <a:rPr lang="ko-KR" altLang="en-US" sz="1600" dirty="0"/>
              <a:t>선에</a:t>
            </a:r>
            <a:r>
              <a:rPr lang="x-none" altLang="ko-KR" sz="1600" dirty="0"/>
              <a:t> </a:t>
            </a:r>
            <a:r>
              <a:rPr lang="ko-KR" altLang="en-US" sz="1600" dirty="0"/>
              <a:t>병행해</a:t>
            </a:r>
            <a:r>
              <a:rPr lang="x-none" altLang="ko-KR" sz="1600" dirty="0"/>
              <a:t> </a:t>
            </a:r>
            <a:r>
              <a:rPr lang="ko-KR" altLang="en-US" sz="1600" dirty="0"/>
              <a:t>있는</a:t>
            </a:r>
            <a:r>
              <a:rPr lang="x-none" altLang="ko-KR" sz="1600" dirty="0"/>
              <a:t> </a:t>
            </a:r>
            <a:r>
              <a:rPr lang="ko-KR" altLang="en-US" sz="1600" dirty="0"/>
              <a:t>워터</a:t>
            </a:r>
            <a:r>
              <a:rPr lang="x-none" altLang="ko-KR" sz="1600" dirty="0"/>
              <a:t> </a:t>
            </a:r>
            <a:r>
              <a:rPr lang="ko-KR" altLang="en-US" sz="1600" dirty="0"/>
              <a:t>해저드</a:t>
            </a:r>
            <a:r>
              <a:rPr lang="x-none" altLang="ko-KR" sz="1600" dirty="0"/>
              <a:t>, </a:t>
            </a:r>
            <a:r>
              <a:rPr lang="ko-KR" altLang="en-US" sz="1600" dirty="0"/>
              <a:t>벙커의</a:t>
            </a:r>
            <a:r>
              <a:rPr lang="x-none" altLang="ko-KR" sz="1600" dirty="0"/>
              <a:t> </a:t>
            </a:r>
            <a:r>
              <a:rPr lang="ko-KR" altLang="en-US" sz="1600" dirty="0"/>
              <a:t>주변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벙커안의</a:t>
            </a:r>
            <a:r>
              <a:rPr lang="x-none" altLang="ko-KR" sz="1600" dirty="0"/>
              <a:t> </a:t>
            </a:r>
            <a:r>
              <a:rPr lang="ko-KR" altLang="en-US" sz="1600" dirty="0"/>
              <a:t>풀이</a:t>
            </a:r>
            <a:r>
              <a:rPr lang="x-none" altLang="ko-KR" sz="1600" dirty="0"/>
              <a:t> </a:t>
            </a:r>
            <a:r>
              <a:rPr lang="ko-KR" altLang="en-US" sz="1600" dirty="0"/>
              <a:t>자란</a:t>
            </a:r>
            <a:r>
              <a:rPr lang="x-none" altLang="ko-KR" sz="1600" dirty="0"/>
              <a:t> </a:t>
            </a:r>
            <a:r>
              <a:rPr lang="ko-KR" altLang="en-US" sz="1600" dirty="0"/>
              <a:t>곳은</a:t>
            </a:r>
            <a:r>
              <a:rPr lang="x-none" altLang="ko-KR" sz="1600" dirty="0"/>
              <a:t> </a:t>
            </a:r>
            <a:r>
              <a:rPr lang="ko-KR" altLang="en-US" sz="1600" dirty="0"/>
              <a:t>해저드가</a:t>
            </a:r>
            <a:r>
              <a:rPr lang="x-none" altLang="ko-KR" sz="1600" dirty="0"/>
              <a:t> </a:t>
            </a:r>
            <a:r>
              <a:rPr lang="ko-KR" altLang="en-US" sz="1600" dirty="0"/>
              <a:t>아님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Head cover (</a:t>
            </a:r>
            <a:r>
              <a:rPr lang="ko-KR" altLang="en-US" sz="1600" b="1" dirty="0" err="1"/>
              <a:t>헤드커버</a:t>
            </a:r>
            <a:r>
              <a:rPr lang="x-none" altLang="ko-KR" sz="1600" b="1" dirty="0"/>
              <a:t>) </a:t>
            </a:r>
            <a:r>
              <a:rPr lang="ko-KR" altLang="en-US" sz="1600" dirty="0"/>
              <a:t>클럽의</a:t>
            </a:r>
            <a:r>
              <a:rPr lang="x-none" altLang="ko-KR" sz="1600" dirty="0"/>
              <a:t> </a:t>
            </a:r>
            <a:r>
              <a:rPr lang="ko-KR" altLang="en-US" sz="1600" dirty="0"/>
              <a:t>헤드</a:t>
            </a:r>
            <a:r>
              <a:rPr lang="x-none" altLang="ko-KR" sz="1600" dirty="0"/>
              <a:t> </a:t>
            </a:r>
            <a:r>
              <a:rPr lang="ko-KR" altLang="en-US" sz="1600" dirty="0"/>
              <a:t>부분이</a:t>
            </a:r>
            <a:r>
              <a:rPr lang="x-none" altLang="ko-KR" sz="1600" dirty="0"/>
              <a:t> </a:t>
            </a:r>
            <a:r>
              <a:rPr lang="ko-KR" altLang="en-US" sz="1600" dirty="0"/>
              <a:t>백</a:t>
            </a:r>
            <a:r>
              <a:rPr lang="x-none" altLang="ko-KR" sz="1600" dirty="0"/>
              <a:t> </a:t>
            </a:r>
            <a:r>
              <a:rPr lang="ko-KR" altLang="en-US" sz="1600" dirty="0"/>
              <a:t>안에서</a:t>
            </a:r>
            <a:r>
              <a:rPr lang="x-none" altLang="ko-KR" sz="1600" dirty="0"/>
              <a:t> </a:t>
            </a:r>
            <a:r>
              <a:rPr lang="ko-KR" altLang="en-US" sz="1600" dirty="0"/>
              <a:t>서로</a:t>
            </a:r>
            <a:r>
              <a:rPr lang="x-none" altLang="ko-KR" sz="1600" dirty="0"/>
              <a:t> </a:t>
            </a:r>
            <a:r>
              <a:rPr lang="ko-KR" altLang="en-US" sz="1600" dirty="0"/>
              <a:t>부딪혀</a:t>
            </a:r>
            <a:r>
              <a:rPr lang="x-none" altLang="ko-KR" sz="1600" dirty="0"/>
              <a:t> </a:t>
            </a:r>
            <a:r>
              <a:rPr lang="ko-KR" altLang="en-US" sz="1600" dirty="0"/>
              <a:t>상하지</a:t>
            </a:r>
            <a:r>
              <a:rPr lang="x-none" altLang="ko-KR" sz="1600" dirty="0"/>
              <a:t> </a:t>
            </a:r>
            <a:r>
              <a:rPr lang="ko-KR" altLang="en-US" sz="1600" dirty="0"/>
              <a:t>않도록</a:t>
            </a:r>
            <a:r>
              <a:rPr lang="x-none" altLang="ko-KR" sz="1600" dirty="0"/>
              <a:t> </a:t>
            </a:r>
            <a:r>
              <a:rPr lang="ko-KR" altLang="en-US" sz="1600" dirty="0"/>
              <a:t>하기</a:t>
            </a:r>
            <a:r>
              <a:rPr lang="x-none" altLang="ko-KR" sz="1600" dirty="0"/>
              <a:t> </a:t>
            </a:r>
            <a:r>
              <a:rPr lang="ko-KR" altLang="en-US" sz="1600" dirty="0"/>
              <a:t>위해</a:t>
            </a:r>
            <a:r>
              <a:rPr lang="x-none" altLang="ko-KR" sz="1600" dirty="0"/>
              <a:t> </a:t>
            </a:r>
            <a:r>
              <a:rPr lang="ko-KR" altLang="en-US" sz="1600" dirty="0"/>
              <a:t>헝겊이나</a:t>
            </a:r>
            <a:r>
              <a:rPr lang="x-none" altLang="ko-KR" sz="1600" dirty="0"/>
              <a:t> </a:t>
            </a:r>
            <a:r>
              <a:rPr lang="ko-KR" altLang="en-US" sz="1600" dirty="0"/>
              <a:t>가죽</a:t>
            </a:r>
            <a:r>
              <a:rPr lang="x-none" altLang="ko-KR" sz="1600" dirty="0"/>
              <a:t> </a:t>
            </a:r>
            <a:r>
              <a:rPr lang="ko-KR" altLang="en-US" sz="1600" dirty="0"/>
              <a:t>등으로</a:t>
            </a:r>
            <a:r>
              <a:rPr lang="x-none" altLang="ko-KR" sz="1600" dirty="0"/>
              <a:t> </a:t>
            </a:r>
            <a:r>
              <a:rPr lang="ko-KR" altLang="en-US" sz="1600" dirty="0"/>
              <a:t>씌운</a:t>
            </a:r>
            <a:r>
              <a:rPr lang="x-none" altLang="ko-KR" sz="1600" dirty="0"/>
              <a:t> </a:t>
            </a:r>
            <a:r>
              <a:rPr lang="ko-KR" altLang="en-US" sz="1600" dirty="0"/>
              <a:t>커버</a:t>
            </a:r>
            <a:r>
              <a:rPr lang="x-none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endParaRPr lang="x-none" altLang="ko-KR" sz="1600" dirty="0"/>
          </a:p>
          <a:p>
            <a:endParaRPr lang="x-none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67376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 bwMode="auto">
          <a:xfrm>
            <a:off x="0" y="44450"/>
            <a:ext cx="1874837" cy="71438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62125" y="44450"/>
            <a:ext cx="3306762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068887" y="44450"/>
            <a:ext cx="1098551" cy="71438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167438" y="44450"/>
            <a:ext cx="2205037" cy="7143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372475" y="44450"/>
            <a:ext cx="771525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-36513" y="980727"/>
            <a:ext cx="6984777" cy="45719"/>
          </a:xfrm>
          <a:prstGeom prst="rect">
            <a:avLst/>
          </a:prstGeom>
          <a:solidFill>
            <a:srgbClr val="BFD630"/>
          </a:solidFill>
          <a:ln>
            <a:solidFill>
              <a:srgbClr val="BFD63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563" y="500952"/>
            <a:ext cx="8316912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     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골프 용어 해설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1044259"/>
            <a:ext cx="849694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Head up (</a:t>
            </a:r>
            <a:r>
              <a:rPr lang="ko-KR" altLang="en-US" sz="1600" b="1" dirty="0" err="1"/>
              <a:t>헤드업</a:t>
            </a:r>
            <a:r>
              <a:rPr lang="x-none" altLang="ko-KR" sz="1600" b="1" dirty="0"/>
              <a:t>) </a:t>
            </a:r>
            <a:r>
              <a:rPr lang="ko-KR" altLang="en-US" sz="1600" dirty="0"/>
              <a:t>공을</a:t>
            </a:r>
            <a:r>
              <a:rPr lang="x-none" altLang="ko-KR" sz="1600" dirty="0"/>
              <a:t> </a:t>
            </a:r>
            <a:r>
              <a:rPr lang="ko-KR" altLang="en-US" sz="1600" dirty="0"/>
              <a:t>친</a:t>
            </a:r>
            <a:r>
              <a:rPr lang="x-none" altLang="ko-KR" sz="1600" dirty="0"/>
              <a:t> </a:t>
            </a:r>
            <a:r>
              <a:rPr lang="ko-KR" altLang="en-US" sz="1600" dirty="0"/>
              <a:t>이후에</a:t>
            </a:r>
            <a:r>
              <a:rPr lang="x-none" altLang="ko-KR" sz="1600" dirty="0"/>
              <a:t> </a:t>
            </a:r>
            <a:r>
              <a:rPr lang="ko-KR" altLang="en-US" sz="1600" dirty="0"/>
              <a:t>머리가</a:t>
            </a:r>
            <a:r>
              <a:rPr lang="x-none" altLang="ko-KR" sz="1600" dirty="0"/>
              <a:t> </a:t>
            </a:r>
            <a:r>
              <a:rPr lang="ko-KR" altLang="en-US" sz="1600" dirty="0"/>
              <a:t>공의</a:t>
            </a:r>
            <a:r>
              <a:rPr lang="x-none" altLang="ko-KR" sz="1600" dirty="0"/>
              <a:t> </a:t>
            </a:r>
            <a:r>
              <a:rPr lang="ko-KR" altLang="en-US" sz="1600" dirty="0"/>
              <a:t>위치를</a:t>
            </a:r>
            <a:r>
              <a:rPr lang="x-none" altLang="ko-KR" sz="1600" dirty="0"/>
              <a:t> </a:t>
            </a:r>
            <a:r>
              <a:rPr lang="ko-KR" altLang="en-US" sz="1600" dirty="0"/>
              <a:t>바라보고</a:t>
            </a:r>
            <a:r>
              <a:rPr lang="x-none" altLang="ko-KR" sz="1600" dirty="0"/>
              <a:t> </a:t>
            </a:r>
            <a:r>
              <a:rPr lang="ko-KR" altLang="en-US" sz="1600" dirty="0"/>
              <a:t>있지</a:t>
            </a:r>
            <a:r>
              <a:rPr lang="x-none" altLang="ko-KR" sz="1600" dirty="0"/>
              <a:t> </a:t>
            </a:r>
            <a:r>
              <a:rPr lang="ko-KR" altLang="en-US" sz="1600" dirty="0"/>
              <a:t>못하고</a:t>
            </a:r>
            <a:r>
              <a:rPr lang="x-none" altLang="ko-KR" sz="1600" dirty="0"/>
              <a:t> </a:t>
            </a:r>
            <a:r>
              <a:rPr lang="ko-KR" altLang="en-US" sz="1600" dirty="0"/>
              <a:t>상하좌우로</a:t>
            </a:r>
            <a:r>
              <a:rPr lang="x-none" altLang="ko-KR" sz="1600" dirty="0"/>
              <a:t> </a:t>
            </a:r>
            <a:r>
              <a:rPr lang="ko-KR" altLang="en-US" sz="1600" dirty="0"/>
              <a:t>움직이는</a:t>
            </a:r>
            <a:r>
              <a:rPr lang="x-none" altLang="ko-KR" sz="1600" dirty="0"/>
              <a:t> </a:t>
            </a:r>
            <a:r>
              <a:rPr lang="ko-KR" altLang="en-US" sz="1600" dirty="0"/>
              <a:t>것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Hole (</a:t>
            </a:r>
            <a:r>
              <a:rPr lang="ko-KR" altLang="en-US" sz="1600" b="1" dirty="0"/>
              <a:t>홀</a:t>
            </a:r>
            <a:r>
              <a:rPr lang="x-none" altLang="ko-KR" sz="1600" b="1" dirty="0"/>
              <a:t>) </a:t>
            </a:r>
            <a:r>
              <a:rPr lang="x-none" altLang="ko-KR" sz="1600" dirty="0"/>
              <a:t>‘</a:t>
            </a:r>
            <a:r>
              <a:rPr lang="ko-KR" altLang="en-US" sz="1600" dirty="0"/>
              <a:t>홀</a:t>
            </a:r>
            <a:r>
              <a:rPr lang="x-none" altLang="ko-KR" sz="1600" dirty="0"/>
              <a:t>’</a:t>
            </a:r>
            <a:r>
              <a:rPr lang="ko-KR" altLang="en-US" sz="1600" dirty="0"/>
              <a:t>의</a:t>
            </a:r>
            <a:r>
              <a:rPr lang="x-none" altLang="ko-KR" sz="1600" dirty="0"/>
              <a:t> </a:t>
            </a:r>
            <a:r>
              <a:rPr lang="ko-KR" altLang="en-US" sz="1600" dirty="0"/>
              <a:t>지름은</a:t>
            </a:r>
            <a:r>
              <a:rPr lang="en-US" altLang="ko-KR" sz="1600" dirty="0"/>
              <a:t> 108mm(4.25</a:t>
            </a:r>
            <a:r>
              <a:rPr lang="ko-KR" altLang="en-US" sz="1600" dirty="0"/>
              <a:t>인치</a:t>
            </a:r>
            <a:r>
              <a:rPr lang="x-none" altLang="ko-KR" sz="1600" dirty="0"/>
              <a:t>)</a:t>
            </a:r>
            <a:r>
              <a:rPr lang="ko-KR" altLang="en-US" sz="1600" dirty="0"/>
              <a:t>이고</a:t>
            </a:r>
            <a:r>
              <a:rPr lang="x-none" altLang="ko-KR" sz="1600" dirty="0"/>
              <a:t> </a:t>
            </a:r>
            <a:r>
              <a:rPr lang="ko-KR" altLang="en-US" sz="1600" dirty="0"/>
              <a:t>그</a:t>
            </a:r>
            <a:r>
              <a:rPr lang="x-none" altLang="ko-KR" sz="1600" dirty="0"/>
              <a:t> </a:t>
            </a:r>
            <a:r>
              <a:rPr lang="ko-KR" altLang="en-US" sz="1600" dirty="0"/>
              <a:t>깊이는</a:t>
            </a:r>
            <a:r>
              <a:rPr lang="en-US" altLang="ko-KR" sz="1600" dirty="0"/>
              <a:t> 100mm(4.0</a:t>
            </a:r>
            <a:r>
              <a:rPr lang="ko-KR" altLang="en-US" sz="1600" dirty="0"/>
              <a:t>인치</a:t>
            </a:r>
            <a:r>
              <a:rPr lang="x-none" altLang="ko-KR" sz="1600" dirty="0"/>
              <a:t>) </a:t>
            </a:r>
            <a:r>
              <a:rPr lang="ko-KR" altLang="en-US" sz="1600" dirty="0"/>
              <a:t>이상이어야</a:t>
            </a:r>
            <a:r>
              <a:rPr lang="x-none" altLang="ko-KR" sz="1600" dirty="0"/>
              <a:t> </a:t>
            </a:r>
            <a:r>
              <a:rPr lang="ko-KR" altLang="en-US" sz="1600" dirty="0"/>
              <a:t>한다</a:t>
            </a:r>
            <a:r>
              <a:rPr lang="x-none" altLang="ko-KR" sz="1600" dirty="0"/>
              <a:t>. </a:t>
            </a:r>
            <a:r>
              <a:rPr lang="ko-KR" altLang="en-US" sz="1600" dirty="0"/>
              <a:t>원통은</a:t>
            </a:r>
            <a:r>
              <a:rPr lang="x-none" altLang="ko-KR" sz="1600" dirty="0"/>
              <a:t> </a:t>
            </a:r>
            <a:r>
              <a:rPr lang="ko-KR" altLang="en-US" sz="1600" dirty="0"/>
              <a:t>토질이</a:t>
            </a:r>
            <a:r>
              <a:rPr lang="x-none" altLang="ko-KR" sz="1600" dirty="0"/>
              <a:t> </a:t>
            </a:r>
            <a:r>
              <a:rPr lang="ko-KR" altLang="en-US" sz="1600" dirty="0"/>
              <a:t>허용하는</a:t>
            </a:r>
            <a:r>
              <a:rPr lang="x-none" altLang="ko-KR" sz="1600" dirty="0"/>
              <a:t> </a:t>
            </a:r>
            <a:r>
              <a:rPr lang="ko-KR" altLang="en-US" sz="1600" dirty="0"/>
              <a:t>한</a:t>
            </a:r>
            <a:r>
              <a:rPr lang="x-none" altLang="ko-KR" sz="1600" dirty="0"/>
              <a:t> </a:t>
            </a:r>
            <a:r>
              <a:rPr lang="ko-KR" altLang="en-US" sz="1600" dirty="0"/>
              <a:t>퍼팅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그린면에서</a:t>
            </a:r>
            <a:r>
              <a:rPr lang="x-none" altLang="ko-KR" sz="1600" dirty="0"/>
              <a:t> </a:t>
            </a:r>
            <a:r>
              <a:rPr lang="ko-KR" altLang="en-US" sz="1600" dirty="0"/>
              <a:t>적어도</a:t>
            </a:r>
            <a:r>
              <a:rPr lang="en-US" altLang="ko-KR" sz="1600" dirty="0"/>
              <a:t> 25mm(1</a:t>
            </a:r>
            <a:r>
              <a:rPr lang="ko-KR" altLang="en-US" sz="1600" dirty="0"/>
              <a:t>인치</a:t>
            </a:r>
            <a:r>
              <a:rPr lang="x-none" altLang="ko-KR" sz="1600" dirty="0"/>
              <a:t>)</a:t>
            </a:r>
            <a:r>
              <a:rPr lang="ko-KR" altLang="en-US" sz="1600" dirty="0"/>
              <a:t>는</a:t>
            </a:r>
            <a:r>
              <a:rPr lang="x-none" altLang="ko-KR" sz="1600" dirty="0"/>
              <a:t> </a:t>
            </a:r>
            <a:r>
              <a:rPr lang="ko-KR" altLang="en-US" sz="1600" dirty="0"/>
              <a:t>아래로</a:t>
            </a:r>
            <a:r>
              <a:rPr lang="x-none" altLang="ko-KR" sz="1600" dirty="0"/>
              <a:t> </a:t>
            </a:r>
            <a:r>
              <a:rPr lang="ko-KR" altLang="en-US" sz="1600" dirty="0"/>
              <a:t>묻어야</a:t>
            </a:r>
            <a:r>
              <a:rPr lang="x-none" altLang="ko-KR" sz="1600" dirty="0"/>
              <a:t> </a:t>
            </a:r>
            <a:r>
              <a:rPr lang="ko-KR" altLang="en-US" sz="1600" dirty="0"/>
              <a:t>한다</a:t>
            </a:r>
            <a:r>
              <a:rPr lang="x-none" altLang="ko-KR" sz="1600" dirty="0"/>
              <a:t>. </a:t>
            </a:r>
            <a:r>
              <a:rPr lang="ko-KR" altLang="en-US" sz="1600" dirty="0"/>
              <a:t>원통의</a:t>
            </a:r>
            <a:r>
              <a:rPr lang="x-none" altLang="ko-KR" sz="1600" dirty="0"/>
              <a:t> </a:t>
            </a:r>
            <a:r>
              <a:rPr lang="ko-KR" altLang="en-US" sz="1600" dirty="0"/>
              <a:t>바깥</a:t>
            </a:r>
            <a:r>
              <a:rPr lang="x-none" altLang="ko-KR" sz="1600" dirty="0"/>
              <a:t> </a:t>
            </a:r>
            <a:r>
              <a:rPr lang="ko-KR" altLang="en-US" sz="1600" dirty="0"/>
              <a:t>이름은</a:t>
            </a:r>
            <a:r>
              <a:rPr lang="en-US" altLang="ko-KR" sz="1600" dirty="0"/>
              <a:t> 108mm </a:t>
            </a:r>
            <a:r>
              <a:rPr lang="ko-KR" altLang="en-US" sz="1600" dirty="0"/>
              <a:t>이내이어야</a:t>
            </a:r>
            <a:r>
              <a:rPr lang="x-none" altLang="ko-KR" sz="1600" dirty="0"/>
              <a:t> </a:t>
            </a:r>
            <a:r>
              <a:rPr lang="ko-KR" altLang="en-US" sz="1600" dirty="0"/>
              <a:t>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Hole in one (</a:t>
            </a:r>
            <a:r>
              <a:rPr lang="ko-KR" altLang="en-US" sz="1600" b="1" dirty="0"/>
              <a:t>홀인원</a:t>
            </a:r>
            <a:r>
              <a:rPr lang="x-none" altLang="ko-KR" sz="1600" b="1" dirty="0"/>
              <a:t>) </a:t>
            </a:r>
            <a:r>
              <a:rPr lang="ko-KR" altLang="en-US" sz="1600" dirty="0"/>
              <a:t>파가</a:t>
            </a:r>
            <a:r>
              <a:rPr lang="x-none" altLang="ko-KR" sz="1600" dirty="0"/>
              <a:t> 3</a:t>
            </a:r>
            <a:r>
              <a:rPr lang="ko-KR" altLang="en-US" sz="1600" dirty="0"/>
              <a:t>인</a:t>
            </a:r>
            <a:r>
              <a:rPr lang="x-none" altLang="ko-KR" sz="1600" dirty="0"/>
              <a:t> </a:t>
            </a:r>
            <a:r>
              <a:rPr lang="ko-KR" altLang="en-US" sz="1600" dirty="0"/>
              <a:t>홀에서</a:t>
            </a:r>
            <a:r>
              <a:rPr lang="x-none" altLang="ko-KR" sz="1600" dirty="0"/>
              <a:t> </a:t>
            </a:r>
            <a:r>
              <a:rPr lang="ko-KR" altLang="en-US" sz="1600" dirty="0"/>
              <a:t>제</a:t>
            </a:r>
            <a:r>
              <a:rPr lang="x-none" altLang="ko-KR" sz="1600" dirty="0"/>
              <a:t>1</a:t>
            </a:r>
            <a:r>
              <a:rPr lang="ko-KR" altLang="en-US" sz="1600" dirty="0"/>
              <a:t>타가</a:t>
            </a:r>
            <a:r>
              <a:rPr lang="x-none" altLang="ko-KR" sz="1600" dirty="0"/>
              <a:t> </a:t>
            </a:r>
            <a:r>
              <a:rPr lang="ko-KR" altLang="en-US" sz="1600" dirty="0"/>
              <a:t>홀인</a:t>
            </a:r>
            <a:r>
              <a:rPr lang="x-none" altLang="ko-KR" sz="1600" dirty="0"/>
              <a:t> </a:t>
            </a:r>
            <a:r>
              <a:rPr lang="ko-KR" altLang="en-US" sz="1600" dirty="0"/>
              <a:t>되는</a:t>
            </a:r>
            <a:r>
              <a:rPr lang="x-none" altLang="ko-KR" sz="1600" dirty="0"/>
              <a:t> </a:t>
            </a:r>
            <a:r>
              <a:rPr lang="ko-KR" altLang="en-US" sz="1600" dirty="0"/>
              <a:t>경우를</a:t>
            </a:r>
            <a:r>
              <a:rPr lang="x-none" altLang="ko-KR" sz="1600" dirty="0"/>
              <a:t> </a:t>
            </a:r>
            <a:r>
              <a:rPr lang="ko-KR" altLang="en-US" sz="1600" dirty="0"/>
              <a:t>말함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Hole match (</a:t>
            </a:r>
            <a:r>
              <a:rPr lang="ko-KR" altLang="en-US" sz="1600" b="1" dirty="0"/>
              <a:t>홀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매치</a:t>
            </a:r>
            <a:r>
              <a:rPr lang="x-none" altLang="ko-KR" sz="1600" b="1" dirty="0"/>
              <a:t>) </a:t>
            </a:r>
            <a:r>
              <a:rPr lang="ko-KR" altLang="en-US" sz="1600" dirty="0"/>
              <a:t>각</a:t>
            </a:r>
            <a:r>
              <a:rPr lang="x-none" altLang="ko-KR" sz="1600" dirty="0"/>
              <a:t> </a:t>
            </a:r>
            <a:r>
              <a:rPr lang="ko-KR" altLang="en-US" sz="1600" dirty="0"/>
              <a:t>홀</a:t>
            </a:r>
            <a:r>
              <a:rPr lang="x-none" altLang="ko-KR" sz="1600" dirty="0"/>
              <a:t> </a:t>
            </a:r>
            <a:r>
              <a:rPr lang="ko-KR" altLang="en-US" sz="1600" dirty="0"/>
              <a:t>단위로</a:t>
            </a:r>
            <a:r>
              <a:rPr lang="x-none" altLang="ko-KR" sz="1600" dirty="0"/>
              <a:t> </a:t>
            </a:r>
            <a:r>
              <a:rPr lang="ko-KR" altLang="en-US" sz="1600" dirty="0"/>
              <a:t>승부를</a:t>
            </a:r>
            <a:r>
              <a:rPr lang="x-none" altLang="ko-KR" sz="1600" dirty="0"/>
              <a:t> </a:t>
            </a:r>
            <a:r>
              <a:rPr lang="ko-KR" altLang="en-US" sz="1600" dirty="0"/>
              <a:t>정하는</a:t>
            </a:r>
            <a:r>
              <a:rPr lang="x-none" altLang="ko-KR" sz="1600" dirty="0"/>
              <a:t> </a:t>
            </a:r>
            <a:r>
              <a:rPr lang="ko-KR" altLang="en-US" sz="1600" dirty="0"/>
              <a:t>경기로</a:t>
            </a:r>
            <a:r>
              <a:rPr lang="x-none" altLang="ko-KR" sz="1600" dirty="0"/>
              <a:t> </a:t>
            </a:r>
            <a:r>
              <a:rPr lang="ko-KR" altLang="en-US" sz="1600" dirty="0"/>
              <a:t>전체적인</a:t>
            </a:r>
            <a:r>
              <a:rPr lang="x-none" altLang="ko-KR" sz="1600" dirty="0"/>
              <a:t> </a:t>
            </a:r>
            <a:r>
              <a:rPr lang="ko-KR" altLang="en-US" sz="1600" dirty="0"/>
              <a:t>스코어에는</a:t>
            </a:r>
            <a:r>
              <a:rPr lang="en-US" altLang="ko-KR" sz="1600" dirty="0"/>
              <a:t> </a:t>
            </a:r>
            <a:r>
              <a:rPr lang="ko-KR" altLang="en-US" sz="1600" dirty="0"/>
              <a:t>의미가</a:t>
            </a:r>
            <a:r>
              <a:rPr lang="x-none" altLang="ko-KR" sz="1600" dirty="0"/>
              <a:t> </a:t>
            </a:r>
            <a:r>
              <a:rPr lang="ko-KR" altLang="en-US" sz="1600" dirty="0"/>
              <a:t>없고</a:t>
            </a:r>
            <a:r>
              <a:rPr lang="x-none" altLang="ko-KR" sz="1600" dirty="0"/>
              <a:t> 1:1</a:t>
            </a:r>
            <a:r>
              <a:rPr lang="ko-KR" altLang="en-US" sz="1600" dirty="0"/>
              <a:t>승부로</a:t>
            </a:r>
            <a:r>
              <a:rPr lang="x-none" altLang="ko-KR" sz="1600" dirty="0"/>
              <a:t> </a:t>
            </a:r>
            <a:r>
              <a:rPr lang="ko-KR" altLang="en-US" sz="1600" dirty="0"/>
              <a:t>각</a:t>
            </a:r>
            <a:r>
              <a:rPr lang="x-none" altLang="ko-KR" sz="1600" dirty="0"/>
              <a:t> </a:t>
            </a:r>
            <a:r>
              <a:rPr lang="ko-KR" altLang="en-US" sz="1600" dirty="0"/>
              <a:t>홀의</a:t>
            </a:r>
            <a:r>
              <a:rPr lang="x-none" altLang="ko-KR" sz="1600" dirty="0"/>
              <a:t> </a:t>
            </a:r>
            <a:r>
              <a:rPr lang="ko-KR" altLang="en-US" sz="1600" dirty="0"/>
              <a:t>승패로</a:t>
            </a:r>
            <a:r>
              <a:rPr lang="x-none" altLang="ko-KR" sz="1600" dirty="0"/>
              <a:t> </a:t>
            </a:r>
            <a:r>
              <a:rPr lang="ko-KR" altLang="en-US" sz="1600" dirty="0"/>
              <a:t>승이</a:t>
            </a:r>
            <a:r>
              <a:rPr lang="x-none" altLang="ko-KR" sz="1600" dirty="0"/>
              <a:t> </a:t>
            </a:r>
            <a:r>
              <a:rPr lang="ko-KR" altLang="en-US" sz="1600" dirty="0"/>
              <a:t>많은</a:t>
            </a:r>
            <a:r>
              <a:rPr lang="x-none" altLang="ko-KR" sz="1600" dirty="0"/>
              <a:t> </a:t>
            </a:r>
            <a:r>
              <a:rPr lang="ko-KR" altLang="en-US" sz="1600" dirty="0"/>
              <a:t>사람이</a:t>
            </a:r>
            <a:r>
              <a:rPr lang="x-none" altLang="ko-KR" sz="1600" dirty="0"/>
              <a:t> </a:t>
            </a:r>
            <a:r>
              <a:rPr lang="ko-KR" altLang="en-US" sz="1600" dirty="0"/>
              <a:t>이기는</a:t>
            </a:r>
            <a:r>
              <a:rPr lang="x-none" altLang="ko-KR" sz="1600" dirty="0"/>
              <a:t> </a:t>
            </a:r>
            <a:r>
              <a:rPr lang="ko-KR" altLang="en-US" sz="1600" dirty="0"/>
              <a:t>경기방식이</a:t>
            </a:r>
            <a:r>
              <a:rPr lang="x-none" altLang="ko-KR" sz="1600" dirty="0"/>
              <a:t> </a:t>
            </a:r>
            <a:r>
              <a:rPr lang="ko-KR" altLang="en-US" sz="1600" dirty="0"/>
              <a:t>매치</a:t>
            </a:r>
            <a:r>
              <a:rPr lang="x-none" altLang="ko-KR" sz="1600" dirty="0"/>
              <a:t> </a:t>
            </a:r>
            <a:r>
              <a:rPr lang="ko-KR" altLang="en-US" sz="1600" dirty="0"/>
              <a:t>플레이의</a:t>
            </a:r>
            <a:r>
              <a:rPr lang="x-none" altLang="ko-KR" sz="1600" dirty="0"/>
              <a:t> </a:t>
            </a:r>
            <a:r>
              <a:rPr lang="ko-KR" altLang="en-US" sz="1600" dirty="0"/>
              <a:t>정식</a:t>
            </a:r>
            <a:r>
              <a:rPr lang="x-none" altLang="ko-KR" sz="1600" dirty="0"/>
              <a:t> </a:t>
            </a:r>
            <a:r>
              <a:rPr lang="ko-KR" altLang="en-US" sz="1600" dirty="0"/>
              <a:t>용어이다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Hole out (</a:t>
            </a:r>
            <a:r>
              <a:rPr lang="ko-KR" altLang="en-US" sz="1600" b="1" dirty="0"/>
              <a:t>홀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아웃</a:t>
            </a:r>
            <a:r>
              <a:rPr lang="x-none" altLang="ko-KR" sz="1600" b="1" dirty="0"/>
              <a:t>) </a:t>
            </a:r>
            <a:r>
              <a:rPr lang="ko-KR" altLang="en-US" sz="1600" dirty="0"/>
              <a:t>한</a:t>
            </a:r>
            <a:r>
              <a:rPr lang="x-none" altLang="ko-KR" sz="1600" dirty="0"/>
              <a:t> </a:t>
            </a:r>
            <a:r>
              <a:rPr lang="ko-KR" altLang="en-US" sz="1600" dirty="0"/>
              <a:t>홀의</a:t>
            </a:r>
            <a:r>
              <a:rPr lang="x-none" altLang="ko-KR" sz="1600" dirty="0"/>
              <a:t> </a:t>
            </a:r>
            <a:r>
              <a:rPr lang="ko-KR" altLang="en-US" sz="1600" dirty="0"/>
              <a:t>경기를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홀인으로</a:t>
            </a:r>
            <a:r>
              <a:rPr lang="x-none" altLang="ko-KR" sz="1600" dirty="0"/>
              <a:t> </a:t>
            </a:r>
            <a:r>
              <a:rPr lang="ko-KR" altLang="en-US" sz="1600" dirty="0"/>
              <a:t>그</a:t>
            </a:r>
            <a:r>
              <a:rPr lang="x-none" altLang="ko-KR" sz="1600" dirty="0"/>
              <a:t> </a:t>
            </a:r>
            <a:r>
              <a:rPr lang="ko-KR" altLang="en-US" sz="1600" dirty="0"/>
              <a:t>홀을</a:t>
            </a:r>
            <a:r>
              <a:rPr lang="x-none" altLang="ko-KR" sz="1600" dirty="0"/>
              <a:t> </a:t>
            </a:r>
            <a:r>
              <a:rPr lang="ko-KR" altLang="en-US" sz="1600" dirty="0"/>
              <a:t>끝내는</a:t>
            </a:r>
            <a:r>
              <a:rPr lang="x-none" altLang="ko-KR" sz="1600" dirty="0"/>
              <a:t> </a:t>
            </a:r>
            <a:r>
              <a:rPr lang="ko-KR" altLang="en-US" sz="1600" dirty="0"/>
              <a:t>것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Honer</a:t>
            </a:r>
            <a:r>
              <a:rPr lang="en-US" altLang="ko-KR" sz="1600" b="1" dirty="0"/>
              <a:t> (</a:t>
            </a:r>
            <a:r>
              <a:rPr lang="ko-KR" altLang="en-US" sz="1600" b="1" dirty="0"/>
              <a:t>오너</a:t>
            </a:r>
            <a:r>
              <a:rPr lang="x-none" altLang="ko-KR" sz="1600" b="1" dirty="0"/>
              <a:t>) </a:t>
            </a:r>
            <a:r>
              <a:rPr lang="ko-KR" altLang="en-US" sz="1600" dirty="0"/>
              <a:t>티</a:t>
            </a:r>
            <a:r>
              <a:rPr lang="x-none" altLang="ko-KR" sz="1600" dirty="0"/>
              <a:t> </a:t>
            </a:r>
            <a:r>
              <a:rPr lang="ko-KR" altLang="en-US" sz="1600" dirty="0"/>
              <a:t>그라운드에서</a:t>
            </a:r>
            <a:r>
              <a:rPr lang="x-none" altLang="ko-KR" sz="1600" dirty="0"/>
              <a:t> </a:t>
            </a:r>
            <a:r>
              <a:rPr lang="ko-KR" altLang="en-US" sz="1600" dirty="0"/>
              <a:t>먼저</a:t>
            </a:r>
            <a:r>
              <a:rPr lang="x-none" altLang="ko-KR" sz="1600" dirty="0"/>
              <a:t> </a:t>
            </a:r>
            <a:r>
              <a:rPr lang="ko-KR" altLang="en-US" sz="1600" dirty="0"/>
              <a:t>티</a:t>
            </a:r>
            <a:r>
              <a:rPr lang="x-none" altLang="ko-KR" sz="1600" dirty="0"/>
              <a:t> </a:t>
            </a:r>
            <a:r>
              <a:rPr lang="ko-KR" altLang="en-US" sz="1600" dirty="0"/>
              <a:t>샷</a:t>
            </a:r>
            <a:r>
              <a:rPr lang="x-none" altLang="ko-KR" sz="1600" dirty="0"/>
              <a:t> </a:t>
            </a:r>
            <a:r>
              <a:rPr lang="ko-KR" altLang="en-US" sz="1600" dirty="0"/>
              <a:t>하는</a:t>
            </a:r>
            <a:r>
              <a:rPr lang="x-none" altLang="ko-KR" sz="1600" dirty="0"/>
              <a:t> </a:t>
            </a:r>
            <a:r>
              <a:rPr lang="ko-KR" altLang="en-US" sz="1600" dirty="0"/>
              <a:t>영광</a:t>
            </a:r>
            <a:r>
              <a:rPr lang="x-none" altLang="ko-KR" sz="1600" dirty="0"/>
              <a:t>. 1</a:t>
            </a:r>
            <a:r>
              <a:rPr lang="ko-KR" altLang="en-US" sz="1600" dirty="0"/>
              <a:t>번</a:t>
            </a:r>
            <a:r>
              <a:rPr lang="x-none" altLang="ko-KR" sz="1600" dirty="0"/>
              <a:t> </a:t>
            </a:r>
            <a:r>
              <a:rPr lang="ko-KR" altLang="en-US" sz="1600" dirty="0"/>
              <a:t>티에서는</a:t>
            </a:r>
            <a:r>
              <a:rPr lang="x-none" altLang="ko-KR" sz="1600" dirty="0"/>
              <a:t> </a:t>
            </a:r>
            <a:r>
              <a:rPr lang="ko-KR" altLang="en-US" sz="1600" dirty="0"/>
              <a:t>대개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제비뽑기로</a:t>
            </a:r>
            <a:r>
              <a:rPr lang="x-none" altLang="ko-KR" sz="1600" dirty="0"/>
              <a:t> </a:t>
            </a:r>
            <a:r>
              <a:rPr lang="ko-KR" altLang="en-US" sz="1600" dirty="0"/>
              <a:t>정한다</a:t>
            </a:r>
            <a:r>
              <a:rPr lang="x-none" altLang="ko-KR" sz="1600" dirty="0"/>
              <a:t>. </a:t>
            </a:r>
            <a:r>
              <a:rPr lang="ko-KR" altLang="en-US" sz="1600" dirty="0"/>
              <a:t>그</a:t>
            </a:r>
            <a:r>
              <a:rPr lang="x-none" altLang="ko-KR" sz="1600" dirty="0"/>
              <a:t> </a:t>
            </a:r>
            <a:r>
              <a:rPr lang="ko-KR" altLang="en-US" sz="1600" dirty="0"/>
              <a:t>후는</a:t>
            </a:r>
            <a:r>
              <a:rPr lang="x-none" altLang="ko-KR" sz="1600" dirty="0"/>
              <a:t> </a:t>
            </a:r>
            <a:r>
              <a:rPr lang="ko-KR" altLang="en-US" sz="1600" dirty="0"/>
              <a:t>앞</a:t>
            </a:r>
            <a:r>
              <a:rPr lang="x-none" altLang="ko-KR" sz="1600" dirty="0"/>
              <a:t> </a:t>
            </a:r>
            <a:r>
              <a:rPr lang="ko-KR" altLang="en-US" sz="1600" dirty="0"/>
              <a:t>홀에서</a:t>
            </a:r>
            <a:r>
              <a:rPr lang="x-none" altLang="ko-KR" sz="1600" dirty="0"/>
              <a:t> </a:t>
            </a:r>
            <a:r>
              <a:rPr lang="ko-KR" altLang="en-US" sz="1600" dirty="0"/>
              <a:t>타수가</a:t>
            </a:r>
            <a:r>
              <a:rPr lang="x-none" altLang="ko-KR" sz="1600" dirty="0"/>
              <a:t> </a:t>
            </a:r>
            <a:r>
              <a:rPr lang="ko-KR" altLang="en-US" sz="1600" dirty="0"/>
              <a:t>적은</a:t>
            </a:r>
            <a:r>
              <a:rPr lang="x-none" altLang="ko-KR" sz="1600" dirty="0"/>
              <a:t> </a:t>
            </a:r>
            <a:r>
              <a:rPr lang="ko-KR" altLang="en-US" sz="1600" dirty="0"/>
              <a:t>사람이</a:t>
            </a:r>
            <a:r>
              <a:rPr lang="x-none" altLang="ko-KR" sz="1600" dirty="0"/>
              <a:t> </a:t>
            </a:r>
            <a:r>
              <a:rPr lang="ko-KR" altLang="en-US" sz="1600" dirty="0"/>
              <a:t>다음</a:t>
            </a:r>
            <a:r>
              <a:rPr lang="x-none" altLang="ko-KR" sz="1600" dirty="0"/>
              <a:t> </a:t>
            </a:r>
            <a:r>
              <a:rPr lang="ko-KR" altLang="en-US" sz="1600" dirty="0"/>
              <a:t>티</a:t>
            </a:r>
            <a:r>
              <a:rPr lang="x-none" altLang="ko-KR" sz="1600" dirty="0"/>
              <a:t> </a:t>
            </a:r>
            <a:r>
              <a:rPr lang="ko-KR" altLang="en-US" sz="1600" dirty="0"/>
              <a:t>오너의</a:t>
            </a:r>
            <a:r>
              <a:rPr lang="x-none" altLang="ko-KR" sz="1600" dirty="0"/>
              <a:t> </a:t>
            </a:r>
            <a:r>
              <a:rPr lang="ko-KR" altLang="en-US" sz="1600" dirty="0"/>
              <a:t>자격자가</a:t>
            </a:r>
            <a:r>
              <a:rPr lang="en-US" altLang="ko-KR" sz="1600" dirty="0"/>
              <a:t> </a:t>
            </a:r>
            <a:r>
              <a:rPr lang="ko-KR" altLang="en-US" sz="1600" dirty="0"/>
              <a:t>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Hook (</a:t>
            </a:r>
            <a:r>
              <a:rPr lang="ko-KR" altLang="en-US" sz="1600" b="1" dirty="0"/>
              <a:t>훅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오른손잡이인</a:t>
            </a:r>
            <a:r>
              <a:rPr lang="x-none" altLang="ko-KR" sz="1600" dirty="0"/>
              <a:t> </a:t>
            </a:r>
            <a:r>
              <a:rPr lang="ko-KR" altLang="en-US" sz="1600" dirty="0"/>
              <a:t>경우</a:t>
            </a:r>
            <a:r>
              <a:rPr lang="x-none" altLang="ko-KR" sz="1600" dirty="0"/>
              <a:t> </a:t>
            </a:r>
            <a:r>
              <a:rPr lang="ko-KR" altLang="en-US" sz="1600" dirty="0"/>
              <a:t>타구가</a:t>
            </a:r>
            <a:r>
              <a:rPr lang="x-none" altLang="ko-KR" sz="1600" dirty="0"/>
              <a:t> </a:t>
            </a:r>
            <a:r>
              <a:rPr lang="ko-KR" altLang="en-US" sz="1600" dirty="0"/>
              <a:t>좌측</a:t>
            </a:r>
            <a:r>
              <a:rPr lang="x-none" altLang="ko-KR" sz="1600" dirty="0"/>
              <a:t> </a:t>
            </a:r>
            <a:r>
              <a:rPr lang="ko-KR" altLang="en-US" sz="1600" dirty="0"/>
              <a:t>방향으로</a:t>
            </a:r>
            <a:r>
              <a:rPr lang="x-none" altLang="ko-KR" sz="1600" dirty="0"/>
              <a:t> </a:t>
            </a:r>
            <a:r>
              <a:rPr lang="ko-KR" altLang="en-US" sz="1600" dirty="0"/>
              <a:t>심하게</a:t>
            </a:r>
            <a:r>
              <a:rPr lang="x-none" altLang="ko-KR" sz="1600" dirty="0"/>
              <a:t> </a:t>
            </a:r>
            <a:r>
              <a:rPr lang="ko-KR" altLang="en-US" sz="1600" dirty="0"/>
              <a:t>휘어져</a:t>
            </a:r>
            <a:r>
              <a:rPr lang="x-none" altLang="ko-KR" sz="1600" dirty="0"/>
              <a:t> </a:t>
            </a:r>
            <a:r>
              <a:rPr lang="ko-KR" altLang="en-US" sz="1600" dirty="0"/>
              <a:t>날아가는</a:t>
            </a:r>
            <a:r>
              <a:rPr lang="x-none" altLang="ko-KR" sz="1600" dirty="0"/>
              <a:t> </a:t>
            </a:r>
            <a:r>
              <a:rPr lang="ko-KR" altLang="en-US" sz="1600" dirty="0"/>
              <a:t>것을</a:t>
            </a:r>
            <a:r>
              <a:rPr lang="x-none" altLang="ko-KR" sz="1600" dirty="0"/>
              <a:t> </a:t>
            </a:r>
            <a:r>
              <a:rPr lang="ko-KR" altLang="en-US" sz="1600" dirty="0"/>
              <a:t>말한다</a:t>
            </a:r>
            <a:r>
              <a:rPr lang="x-none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400" dirty="0"/>
          </a:p>
          <a:p>
            <a:endParaRPr lang="x-none" altLang="ko-KR" sz="1600" dirty="0"/>
          </a:p>
          <a:p>
            <a:endParaRPr lang="x-none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4752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 bwMode="auto">
          <a:xfrm>
            <a:off x="0" y="44450"/>
            <a:ext cx="1874837" cy="71438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62125" y="44450"/>
            <a:ext cx="3306762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068887" y="44450"/>
            <a:ext cx="1098551" cy="71438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167438" y="44450"/>
            <a:ext cx="2205037" cy="7143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372475" y="44450"/>
            <a:ext cx="771525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-36513" y="980727"/>
            <a:ext cx="6984777" cy="45719"/>
          </a:xfrm>
          <a:prstGeom prst="rect">
            <a:avLst/>
          </a:prstGeom>
          <a:solidFill>
            <a:srgbClr val="BFD630"/>
          </a:solidFill>
          <a:ln>
            <a:solidFill>
              <a:srgbClr val="BFD63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563" y="500952"/>
            <a:ext cx="8316912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     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골프 용어 해설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1044259"/>
            <a:ext cx="849694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Impact (</a:t>
            </a:r>
            <a:r>
              <a:rPr lang="ko-KR" altLang="en-US" sz="1600" b="1" dirty="0"/>
              <a:t>임팩트</a:t>
            </a:r>
            <a:r>
              <a:rPr lang="x-none" altLang="ko-KR" sz="1600" b="1" dirty="0"/>
              <a:t>) </a:t>
            </a:r>
            <a:r>
              <a:rPr lang="ko-KR" altLang="en-US" sz="1600" dirty="0"/>
              <a:t>공이</a:t>
            </a:r>
            <a:r>
              <a:rPr lang="x-none" altLang="ko-KR" sz="1600" dirty="0"/>
              <a:t> </a:t>
            </a:r>
            <a:r>
              <a:rPr lang="ko-KR" altLang="en-US" sz="1600" dirty="0"/>
              <a:t>골프</a:t>
            </a:r>
            <a:r>
              <a:rPr lang="x-none" altLang="ko-KR" sz="1600" dirty="0"/>
              <a:t> </a:t>
            </a:r>
            <a:r>
              <a:rPr lang="ko-KR" altLang="en-US" sz="1600" dirty="0"/>
              <a:t>클럽</a:t>
            </a:r>
            <a:r>
              <a:rPr lang="x-none" altLang="ko-KR" sz="1600" dirty="0"/>
              <a:t> </a:t>
            </a:r>
            <a:r>
              <a:rPr lang="ko-KR" altLang="en-US" sz="1600" dirty="0"/>
              <a:t>헤드에</a:t>
            </a:r>
            <a:r>
              <a:rPr lang="x-none" altLang="ko-KR" sz="1600" dirty="0"/>
              <a:t> </a:t>
            </a:r>
            <a:r>
              <a:rPr lang="ko-KR" altLang="en-US" sz="1600" dirty="0"/>
              <a:t>닿는</a:t>
            </a:r>
            <a:r>
              <a:rPr lang="x-none" altLang="ko-KR" sz="1600" dirty="0"/>
              <a:t> </a:t>
            </a:r>
            <a:r>
              <a:rPr lang="ko-KR" altLang="en-US" sz="1600" dirty="0"/>
              <a:t>순간의</a:t>
            </a:r>
            <a:r>
              <a:rPr lang="x-none" altLang="ko-KR" sz="1600" dirty="0"/>
              <a:t> </a:t>
            </a:r>
            <a:r>
              <a:rPr lang="ko-KR" altLang="en-US" sz="1600" dirty="0"/>
              <a:t>전달되는</a:t>
            </a:r>
            <a:r>
              <a:rPr lang="x-none" altLang="ko-KR" sz="1600" dirty="0"/>
              <a:t> </a:t>
            </a:r>
            <a:r>
              <a:rPr lang="ko-KR" altLang="en-US" sz="1600" dirty="0"/>
              <a:t>힘과</a:t>
            </a:r>
            <a:r>
              <a:rPr lang="x-none" altLang="ko-KR" sz="1600" dirty="0"/>
              <a:t> </a:t>
            </a:r>
            <a:r>
              <a:rPr lang="ko-KR" altLang="en-US" sz="1600" dirty="0"/>
              <a:t>동작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In course (</a:t>
            </a:r>
            <a:r>
              <a:rPr lang="ko-KR" altLang="en-US" sz="1600" b="1" dirty="0"/>
              <a:t>인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코스</a:t>
            </a:r>
            <a:r>
              <a:rPr lang="x-none" altLang="ko-KR" sz="1600" b="1" dirty="0"/>
              <a:t>) </a:t>
            </a:r>
            <a:r>
              <a:rPr lang="x-none" altLang="ko-KR" sz="1600" dirty="0"/>
              <a:t>18</a:t>
            </a:r>
            <a:r>
              <a:rPr lang="ko-KR" altLang="en-US" sz="1600" dirty="0"/>
              <a:t>홀</a:t>
            </a:r>
            <a:r>
              <a:rPr lang="x-none" altLang="ko-KR" sz="1600" dirty="0"/>
              <a:t> </a:t>
            </a:r>
            <a:r>
              <a:rPr lang="ko-KR" altLang="en-US" sz="1600" dirty="0"/>
              <a:t>중</a:t>
            </a:r>
            <a:r>
              <a:rPr lang="x-none" altLang="ko-KR" sz="1600" dirty="0"/>
              <a:t> </a:t>
            </a:r>
            <a:r>
              <a:rPr lang="ko-KR" altLang="en-US" sz="1600" dirty="0"/>
              <a:t>후반의</a:t>
            </a:r>
            <a:r>
              <a:rPr lang="x-none" altLang="ko-KR" sz="1600" dirty="0"/>
              <a:t> 9</a:t>
            </a:r>
            <a:r>
              <a:rPr lang="ko-KR" altLang="en-US" sz="1600" dirty="0"/>
              <a:t>홀을</a:t>
            </a:r>
            <a:r>
              <a:rPr lang="x-none" altLang="ko-KR" sz="1600" dirty="0"/>
              <a:t> </a:t>
            </a:r>
            <a:r>
              <a:rPr lang="ko-KR" altLang="en-US" sz="1600" dirty="0"/>
              <a:t>가리키는</a:t>
            </a:r>
            <a:r>
              <a:rPr lang="x-none" altLang="ko-KR" sz="1600" dirty="0"/>
              <a:t> </a:t>
            </a:r>
            <a:r>
              <a:rPr lang="ko-KR" altLang="en-US" sz="1600" dirty="0"/>
              <a:t>말</a:t>
            </a:r>
            <a:r>
              <a:rPr lang="x-none" altLang="ko-KR" sz="1600" dirty="0"/>
              <a:t>. </a:t>
            </a:r>
            <a:r>
              <a:rPr lang="ko-KR" altLang="en-US" sz="1600" dirty="0"/>
              <a:t>다른</a:t>
            </a:r>
            <a:r>
              <a:rPr lang="x-none" altLang="ko-KR" sz="1600" dirty="0"/>
              <a:t> </a:t>
            </a:r>
            <a:r>
              <a:rPr lang="ko-KR" altLang="en-US" sz="1600" dirty="0"/>
              <a:t>말로는</a:t>
            </a:r>
            <a:r>
              <a:rPr lang="x-none" altLang="ko-KR" sz="1600" dirty="0"/>
              <a:t> </a:t>
            </a:r>
            <a:r>
              <a:rPr lang="ko-KR" altLang="en-US" sz="1600" dirty="0"/>
              <a:t>백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나인이라고도</a:t>
            </a:r>
            <a:r>
              <a:rPr lang="x-none" altLang="ko-KR" sz="1600" dirty="0"/>
              <a:t> </a:t>
            </a:r>
            <a:r>
              <a:rPr lang="ko-KR" altLang="en-US" sz="1600" dirty="0"/>
              <a:t>하고</a:t>
            </a:r>
            <a:r>
              <a:rPr lang="x-none" altLang="ko-KR" sz="1600" dirty="0"/>
              <a:t> </a:t>
            </a:r>
            <a:r>
              <a:rPr lang="ko-KR" altLang="en-US" sz="1600" dirty="0"/>
              <a:t>단순히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인이라고도</a:t>
            </a:r>
            <a:r>
              <a:rPr lang="x-none" altLang="ko-KR" sz="1600" dirty="0"/>
              <a:t> </a:t>
            </a:r>
            <a:r>
              <a:rPr lang="ko-KR" altLang="en-US" sz="1600" dirty="0"/>
              <a:t>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Interlocking grip (</a:t>
            </a:r>
            <a:r>
              <a:rPr lang="ko-KR" altLang="en-US" sz="1600" b="1" dirty="0" err="1"/>
              <a:t>인터로킹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그립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오른손</a:t>
            </a:r>
            <a:r>
              <a:rPr lang="x-none" altLang="ko-KR" sz="1600" dirty="0"/>
              <a:t> </a:t>
            </a:r>
            <a:r>
              <a:rPr lang="ko-KR" altLang="en-US" sz="1600" dirty="0"/>
              <a:t>새끼손가락과</a:t>
            </a:r>
            <a:r>
              <a:rPr lang="x-none" altLang="ko-KR" sz="1600" dirty="0"/>
              <a:t> </a:t>
            </a:r>
            <a:r>
              <a:rPr lang="ko-KR" altLang="en-US" sz="1600" dirty="0"/>
              <a:t>왼손의</a:t>
            </a:r>
            <a:r>
              <a:rPr lang="x-none" altLang="ko-KR" sz="1600" dirty="0"/>
              <a:t> </a:t>
            </a:r>
            <a:r>
              <a:rPr lang="ko-KR" altLang="en-US" sz="1600" dirty="0"/>
              <a:t>두</a:t>
            </a:r>
            <a:r>
              <a:rPr lang="x-none" altLang="ko-KR" sz="1600" dirty="0"/>
              <a:t> </a:t>
            </a:r>
            <a:r>
              <a:rPr lang="ko-KR" altLang="en-US" sz="1600" dirty="0"/>
              <a:t>번째</a:t>
            </a:r>
            <a:r>
              <a:rPr lang="x-none" altLang="ko-KR" sz="1600" dirty="0"/>
              <a:t> </a:t>
            </a:r>
            <a:r>
              <a:rPr lang="ko-KR" altLang="en-US" sz="1600" dirty="0"/>
              <a:t>손가락을</a:t>
            </a:r>
            <a:r>
              <a:rPr lang="en-US" altLang="ko-KR" sz="1600" dirty="0"/>
              <a:t> </a:t>
            </a:r>
            <a:r>
              <a:rPr lang="ko-KR" altLang="en-US" sz="1600" dirty="0"/>
              <a:t>겹쳐</a:t>
            </a:r>
            <a:r>
              <a:rPr lang="x-none" altLang="ko-KR" sz="1600" dirty="0"/>
              <a:t> </a:t>
            </a:r>
            <a:r>
              <a:rPr lang="ko-KR" altLang="en-US" sz="1600" dirty="0"/>
              <a:t>죄어</a:t>
            </a:r>
            <a:r>
              <a:rPr lang="x-none" altLang="ko-KR" sz="1600" dirty="0"/>
              <a:t> </a:t>
            </a:r>
            <a:r>
              <a:rPr lang="ko-KR" altLang="en-US" sz="1600" dirty="0"/>
              <a:t>쥐는</a:t>
            </a:r>
            <a:r>
              <a:rPr lang="x-none" altLang="ko-KR" sz="1600" dirty="0"/>
              <a:t> </a:t>
            </a:r>
            <a:r>
              <a:rPr lang="ko-KR" altLang="en-US" sz="1600" dirty="0"/>
              <a:t>그립</a:t>
            </a:r>
            <a:r>
              <a:rPr lang="x-none" altLang="ko-KR" sz="1600" dirty="0"/>
              <a:t> </a:t>
            </a:r>
            <a:r>
              <a:rPr lang="ko-KR" altLang="en-US" sz="1600" dirty="0"/>
              <a:t>방식</a:t>
            </a:r>
            <a:r>
              <a:rPr lang="x-none" altLang="ko-KR" sz="1600" dirty="0"/>
              <a:t>. </a:t>
            </a:r>
            <a:r>
              <a:rPr lang="ko-KR" altLang="en-US" sz="1600" dirty="0"/>
              <a:t>손이</a:t>
            </a:r>
            <a:r>
              <a:rPr lang="x-none" altLang="ko-KR" sz="1600" dirty="0"/>
              <a:t> </a:t>
            </a:r>
            <a:r>
              <a:rPr lang="ko-KR" altLang="en-US" sz="1600" dirty="0"/>
              <a:t>작은</a:t>
            </a:r>
            <a:r>
              <a:rPr lang="x-none" altLang="ko-KR" sz="1600" dirty="0"/>
              <a:t> </a:t>
            </a:r>
            <a:r>
              <a:rPr lang="ko-KR" altLang="en-US" sz="1600" dirty="0"/>
              <a:t>사람이나</a:t>
            </a:r>
            <a:r>
              <a:rPr lang="x-none" altLang="ko-KR" sz="1600" dirty="0"/>
              <a:t> </a:t>
            </a:r>
            <a:r>
              <a:rPr lang="ko-KR" altLang="en-US" sz="1600" dirty="0"/>
              <a:t>비교적</a:t>
            </a:r>
            <a:r>
              <a:rPr lang="x-none" altLang="ko-KR" sz="1600" dirty="0"/>
              <a:t> </a:t>
            </a:r>
            <a:r>
              <a:rPr lang="ko-KR" altLang="en-US" sz="1600" dirty="0"/>
              <a:t>힘이</a:t>
            </a:r>
            <a:r>
              <a:rPr lang="x-none" altLang="ko-KR" sz="1600" dirty="0"/>
              <a:t> </a:t>
            </a:r>
            <a:r>
              <a:rPr lang="ko-KR" altLang="en-US" sz="1600" dirty="0"/>
              <a:t>약한</a:t>
            </a:r>
            <a:r>
              <a:rPr lang="x-none" altLang="ko-KR" sz="1600" dirty="0"/>
              <a:t> </a:t>
            </a:r>
            <a:r>
              <a:rPr lang="ko-KR" altLang="en-US" sz="1600" dirty="0"/>
              <a:t>사람에게</a:t>
            </a:r>
            <a:r>
              <a:rPr lang="x-none" altLang="ko-KR" sz="1600" dirty="0"/>
              <a:t> </a:t>
            </a:r>
            <a:r>
              <a:rPr lang="ko-KR" altLang="en-US" sz="1600" dirty="0"/>
              <a:t>적당한</a:t>
            </a:r>
            <a:r>
              <a:rPr lang="x-none" altLang="ko-KR" sz="1600" dirty="0"/>
              <a:t> </a:t>
            </a:r>
            <a:r>
              <a:rPr lang="ko-KR" altLang="en-US" sz="1600" dirty="0"/>
              <a:t>방법이다</a:t>
            </a:r>
            <a:r>
              <a:rPr lang="x-none" altLang="ko-KR" sz="1600" dirty="0"/>
              <a:t>. (</a:t>
            </a:r>
            <a:r>
              <a:rPr lang="ko-KR" altLang="en-US" sz="1600" dirty="0"/>
              <a:t>타이거우즈가</a:t>
            </a:r>
            <a:r>
              <a:rPr lang="x-none" altLang="ko-KR" sz="1600" dirty="0"/>
              <a:t> </a:t>
            </a:r>
            <a:r>
              <a:rPr lang="ko-KR" altLang="en-US" sz="1600" dirty="0"/>
              <a:t>사용하는</a:t>
            </a:r>
            <a:r>
              <a:rPr lang="x-none" altLang="ko-KR" sz="1600" dirty="0"/>
              <a:t> </a:t>
            </a:r>
            <a:r>
              <a:rPr lang="ko-KR" altLang="en-US" sz="1600" dirty="0"/>
              <a:t>그립이다</a:t>
            </a:r>
            <a:r>
              <a:rPr lang="x-none" altLang="ko-KR" sz="1600" dirty="0"/>
              <a:t>)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Invitation match (</a:t>
            </a:r>
            <a:r>
              <a:rPr lang="ko-KR" altLang="en-US" sz="1600" b="1" dirty="0" err="1"/>
              <a:t>초청경기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유명</a:t>
            </a:r>
            <a:r>
              <a:rPr lang="x-none" altLang="ko-KR" sz="1600" dirty="0"/>
              <a:t> </a:t>
            </a:r>
            <a:r>
              <a:rPr lang="ko-KR" altLang="en-US" sz="1600" dirty="0"/>
              <a:t>선수나</a:t>
            </a:r>
            <a:r>
              <a:rPr lang="x-none" altLang="ko-KR" sz="1600" dirty="0"/>
              <a:t> </a:t>
            </a:r>
            <a:r>
              <a:rPr lang="ko-KR" altLang="en-US" sz="1600" dirty="0"/>
              <a:t>특정인을</a:t>
            </a:r>
            <a:r>
              <a:rPr lang="x-none" altLang="ko-KR" sz="1600" dirty="0"/>
              <a:t> </a:t>
            </a:r>
            <a:r>
              <a:rPr lang="ko-KR" altLang="en-US" sz="1600" dirty="0"/>
              <a:t>초청하여</a:t>
            </a:r>
            <a:r>
              <a:rPr lang="x-none" altLang="ko-KR" sz="1600" dirty="0"/>
              <a:t> </a:t>
            </a:r>
            <a:r>
              <a:rPr lang="ko-KR" altLang="en-US" sz="1600" dirty="0"/>
              <a:t>개최하는</a:t>
            </a:r>
            <a:r>
              <a:rPr lang="x-none" altLang="ko-KR" sz="1600" dirty="0"/>
              <a:t> </a:t>
            </a:r>
            <a:r>
              <a:rPr lang="ko-KR" altLang="en-US" sz="1600" dirty="0"/>
              <a:t>경기</a:t>
            </a:r>
            <a:r>
              <a:rPr lang="x-none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Ladies tee (</a:t>
            </a:r>
            <a:r>
              <a:rPr lang="ko-KR" altLang="en-US" sz="1600" b="1" dirty="0" err="1"/>
              <a:t>레이디스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티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여성</a:t>
            </a:r>
            <a:r>
              <a:rPr lang="x-none" altLang="ko-KR" sz="1600" dirty="0"/>
              <a:t> </a:t>
            </a:r>
            <a:r>
              <a:rPr lang="ko-KR" altLang="en-US" sz="1600" dirty="0"/>
              <a:t>전용의</a:t>
            </a:r>
            <a:r>
              <a:rPr lang="x-none" altLang="ko-KR" sz="1600" dirty="0"/>
              <a:t> </a:t>
            </a:r>
            <a:r>
              <a:rPr lang="ko-KR" altLang="en-US" sz="1600" dirty="0"/>
              <a:t>티</a:t>
            </a:r>
            <a:r>
              <a:rPr lang="x-none" altLang="ko-KR" sz="1600" dirty="0"/>
              <a:t> </a:t>
            </a:r>
            <a:r>
              <a:rPr lang="ko-KR" altLang="en-US" sz="1600" dirty="0"/>
              <a:t>그라운드</a:t>
            </a:r>
            <a:r>
              <a:rPr lang="x-none" altLang="ko-KR" sz="1600" dirty="0"/>
              <a:t>. </a:t>
            </a:r>
            <a:r>
              <a:rPr lang="ko-KR" altLang="en-US" sz="1600" dirty="0"/>
              <a:t>일반적으로</a:t>
            </a:r>
            <a:r>
              <a:rPr lang="x-none" altLang="ko-KR" sz="1600" dirty="0"/>
              <a:t> </a:t>
            </a:r>
            <a:r>
              <a:rPr lang="ko-KR" altLang="en-US" sz="1600" dirty="0"/>
              <a:t>붉은</a:t>
            </a:r>
            <a:r>
              <a:rPr lang="x-none" altLang="ko-KR" sz="1600" dirty="0"/>
              <a:t> </a:t>
            </a:r>
            <a:r>
              <a:rPr lang="ko-KR" altLang="en-US" sz="1600" dirty="0"/>
              <a:t>티</a:t>
            </a:r>
            <a:r>
              <a:rPr lang="x-none" altLang="ko-KR" sz="1600" dirty="0"/>
              <a:t> </a:t>
            </a:r>
            <a:r>
              <a:rPr lang="ko-KR" altLang="en-US" sz="1600" dirty="0"/>
              <a:t>파크를</a:t>
            </a:r>
            <a:r>
              <a:rPr lang="en-US" altLang="ko-KR" sz="1600" dirty="0"/>
              <a:t> </a:t>
            </a:r>
            <a:r>
              <a:rPr lang="ko-KR" altLang="en-US" sz="1600" dirty="0"/>
              <a:t>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Last goal (</a:t>
            </a:r>
            <a:r>
              <a:rPr lang="ko-KR" altLang="en-US" sz="1600" b="1" dirty="0"/>
              <a:t>라스트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골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일</a:t>
            </a:r>
            <a:r>
              <a:rPr lang="x-none" altLang="ko-KR" sz="1600" dirty="0"/>
              <a:t> </a:t>
            </a:r>
            <a:r>
              <a:rPr lang="ko-KR" altLang="en-US" sz="1600" dirty="0"/>
              <a:t>년</a:t>
            </a:r>
            <a:r>
              <a:rPr lang="x-none" altLang="ko-KR" sz="1600" dirty="0"/>
              <a:t> </a:t>
            </a:r>
            <a:r>
              <a:rPr lang="ko-KR" altLang="en-US" sz="1600" dirty="0"/>
              <a:t>중</a:t>
            </a:r>
            <a:r>
              <a:rPr lang="x-none" altLang="ko-KR" sz="1600" dirty="0"/>
              <a:t> </a:t>
            </a:r>
            <a:r>
              <a:rPr lang="ko-KR" altLang="en-US" sz="1600" dirty="0"/>
              <a:t>맨</a:t>
            </a:r>
            <a:r>
              <a:rPr lang="x-none" altLang="ko-KR" sz="1600" dirty="0"/>
              <a:t> </a:t>
            </a:r>
            <a:r>
              <a:rPr lang="ko-KR" altLang="en-US" sz="1600" dirty="0"/>
              <a:t>마지막으로</a:t>
            </a:r>
            <a:r>
              <a:rPr lang="x-none" altLang="ko-KR" sz="1600" dirty="0"/>
              <a:t> </a:t>
            </a:r>
            <a:r>
              <a:rPr lang="ko-KR" altLang="en-US" sz="1600" dirty="0"/>
              <a:t>열려</a:t>
            </a:r>
            <a:r>
              <a:rPr lang="x-none" altLang="ko-KR" sz="1600" dirty="0"/>
              <a:t> </a:t>
            </a:r>
            <a:r>
              <a:rPr lang="ko-KR" altLang="en-US" sz="1600" dirty="0"/>
              <a:t>시즌을</a:t>
            </a:r>
            <a:r>
              <a:rPr lang="x-none" altLang="ko-KR" sz="1600" dirty="0"/>
              <a:t> </a:t>
            </a:r>
            <a:r>
              <a:rPr lang="ko-KR" altLang="en-US" sz="1600" dirty="0"/>
              <a:t>종료하게</a:t>
            </a:r>
            <a:r>
              <a:rPr lang="x-none" altLang="ko-KR" sz="1600" dirty="0"/>
              <a:t> </a:t>
            </a:r>
            <a:r>
              <a:rPr lang="ko-KR" altLang="en-US" sz="1600" dirty="0"/>
              <a:t>되는</a:t>
            </a:r>
            <a:r>
              <a:rPr lang="x-none" altLang="ko-KR" sz="1600" dirty="0"/>
              <a:t> </a:t>
            </a:r>
            <a:r>
              <a:rPr lang="ko-KR" altLang="en-US" sz="1600" dirty="0"/>
              <a:t>경기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Late beginner (</a:t>
            </a:r>
            <a:r>
              <a:rPr lang="ko-KR" altLang="en-US" sz="1600" b="1" dirty="0" err="1"/>
              <a:t>레이트</a:t>
            </a:r>
            <a:r>
              <a:rPr lang="x-none" altLang="ko-KR" sz="1600" b="1" dirty="0"/>
              <a:t> </a:t>
            </a:r>
            <a:r>
              <a:rPr lang="ko-KR" altLang="en-US" sz="1600" b="1" dirty="0" err="1"/>
              <a:t>비기너</a:t>
            </a:r>
            <a:r>
              <a:rPr lang="x-none" altLang="ko-KR" sz="1600" b="1" dirty="0"/>
              <a:t>) </a:t>
            </a:r>
            <a:r>
              <a:rPr lang="ko-KR" altLang="en-US" sz="1600" dirty="0"/>
              <a:t>노후에</a:t>
            </a:r>
            <a:r>
              <a:rPr lang="x-none" altLang="ko-KR" sz="1600" dirty="0"/>
              <a:t> </a:t>
            </a:r>
            <a:r>
              <a:rPr lang="ko-KR" altLang="en-US" sz="1600" dirty="0"/>
              <a:t>골프를</a:t>
            </a:r>
            <a:r>
              <a:rPr lang="x-none" altLang="ko-KR" sz="1600" dirty="0"/>
              <a:t> </a:t>
            </a:r>
            <a:r>
              <a:rPr lang="ko-KR" altLang="en-US" sz="1600" dirty="0"/>
              <a:t>시작한</a:t>
            </a:r>
            <a:r>
              <a:rPr lang="x-none" altLang="ko-KR" sz="1600" dirty="0"/>
              <a:t> </a:t>
            </a:r>
            <a:r>
              <a:rPr lang="ko-KR" altLang="en-US" sz="1600" dirty="0"/>
              <a:t>나이</a:t>
            </a:r>
            <a:r>
              <a:rPr lang="x-none" altLang="ko-KR" sz="1600" dirty="0"/>
              <a:t> </a:t>
            </a:r>
            <a:r>
              <a:rPr lang="ko-KR" altLang="en-US" sz="1600" dirty="0"/>
              <a:t>많은</a:t>
            </a:r>
            <a:r>
              <a:rPr lang="x-none" altLang="ko-KR" sz="1600" dirty="0"/>
              <a:t> </a:t>
            </a:r>
            <a:r>
              <a:rPr lang="ko-KR" altLang="en-US" sz="1600" dirty="0"/>
              <a:t>초심자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Lateral Water Hazard (</a:t>
            </a:r>
            <a:r>
              <a:rPr lang="ko-KR" altLang="en-US" sz="1600" b="1" dirty="0" err="1"/>
              <a:t>래터럴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워터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해저드</a:t>
            </a:r>
            <a:r>
              <a:rPr lang="x-none" altLang="ko-KR" sz="1600" b="1" dirty="0"/>
              <a:t>)</a:t>
            </a:r>
            <a:r>
              <a:rPr lang="x-none" altLang="ko-KR" sz="1600" dirty="0"/>
              <a:t> </a:t>
            </a:r>
            <a:r>
              <a:rPr lang="ko-KR" altLang="en-US" sz="1600" dirty="0"/>
              <a:t>워터</a:t>
            </a:r>
            <a:r>
              <a:rPr lang="x-none" altLang="ko-KR" sz="1600" dirty="0"/>
              <a:t> </a:t>
            </a:r>
            <a:r>
              <a:rPr lang="ko-KR" altLang="en-US" sz="1600" dirty="0"/>
              <a:t>해저드</a:t>
            </a:r>
            <a:r>
              <a:rPr lang="x-none" altLang="ko-KR" sz="1600" dirty="0"/>
              <a:t> </a:t>
            </a:r>
            <a:r>
              <a:rPr lang="ko-KR" altLang="en-US" sz="1600" dirty="0"/>
              <a:t>또는</a:t>
            </a:r>
            <a:r>
              <a:rPr lang="x-none" altLang="ko-KR" sz="1600" dirty="0"/>
              <a:t> </a:t>
            </a:r>
            <a:r>
              <a:rPr lang="ko-KR" altLang="en-US" sz="1600" dirty="0"/>
              <a:t>그</a:t>
            </a:r>
            <a:r>
              <a:rPr lang="x-none" altLang="ko-KR" sz="1600" dirty="0"/>
              <a:t> </a:t>
            </a:r>
            <a:r>
              <a:rPr lang="ko-KR" altLang="en-US" sz="1600" dirty="0"/>
              <a:t>일부로서</a:t>
            </a:r>
            <a:r>
              <a:rPr lang="x-none" altLang="ko-KR" sz="1600" dirty="0"/>
              <a:t>, </a:t>
            </a:r>
            <a:r>
              <a:rPr lang="ko-KR" altLang="en-US" sz="1600" dirty="0"/>
              <a:t>볼이</a:t>
            </a:r>
            <a:r>
              <a:rPr lang="en-US" altLang="ko-KR" sz="1600" dirty="0"/>
              <a:t> </a:t>
            </a:r>
            <a:r>
              <a:rPr lang="ko-KR" altLang="en-US" sz="1600" dirty="0"/>
              <a:t>해저드의</a:t>
            </a:r>
            <a:r>
              <a:rPr lang="x-none" altLang="ko-KR" sz="1600" dirty="0"/>
              <a:t> </a:t>
            </a:r>
            <a:r>
              <a:rPr lang="ko-KR" altLang="en-US" sz="1600" dirty="0"/>
              <a:t>경계선을</a:t>
            </a:r>
            <a:r>
              <a:rPr lang="x-none" altLang="ko-KR" sz="1600" dirty="0"/>
              <a:t> </a:t>
            </a:r>
            <a:r>
              <a:rPr lang="ko-KR" altLang="en-US" sz="1600" dirty="0"/>
              <a:t>최후에</a:t>
            </a:r>
            <a:r>
              <a:rPr lang="x-none" altLang="ko-KR" sz="1600" dirty="0"/>
              <a:t> </a:t>
            </a:r>
            <a:r>
              <a:rPr lang="ko-KR" altLang="en-US" sz="1600" dirty="0"/>
              <a:t>넘어간</a:t>
            </a:r>
            <a:r>
              <a:rPr lang="x-none" altLang="ko-KR" sz="1600" dirty="0"/>
              <a:t> </a:t>
            </a:r>
            <a:r>
              <a:rPr lang="ko-KR" altLang="en-US" sz="1600" dirty="0"/>
              <a:t>점과</a:t>
            </a:r>
            <a:r>
              <a:rPr lang="x-none" altLang="ko-KR" sz="1600" dirty="0"/>
              <a:t> </a:t>
            </a:r>
            <a:r>
              <a:rPr lang="ko-KR" altLang="en-US" sz="1600" dirty="0"/>
              <a:t>홀과의</a:t>
            </a:r>
            <a:r>
              <a:rPr lang="x-none" altLang="ko-KR" sz="1600" dirty="0"/>
              <a:t> </a:t>
            </a:r>
            <a:r>
              <a:rPr lang="ko-KR" altLang="en-US" sz="1600" dirty="0"/>
              <a:t>선상</a:t>
            </a:r>
            <a:r>
              <a:rPr lang="x-none" altLang="ko-KR" sz="1600" dirty="0"/>
              <a:t> </a:t>
            </a:r>
            <a:r>
              <a:rPr lang="ko-KR" altLang="en-US" sz="1600" dirty="0"/>
              <a:t>후방에</a:t>
            </a:r>
            <a:r>
              <a:rPr lang="x-none" altLang="ko-KR" sz="1600" dirty="0"/>
              <a:t> </a:t>
            </a:r>
            <a:r>
              <a:rPr lang="ko-KR" altLang="en-US" sz="1600" dirty="0"/>
              <a:t>볼을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드롭하기가</a:t>
            </a:r>
            <a:r>
              <a:rPr lang="x-none" altLang="ko-KR" sz="1600" dirty="0"/>
              <a:t> </a:t>
            </a:r>
            <a:r>
              <a:rPr lang="ko-KR" altLang="en-US" sz="1600" dirty="0"/>
              <a:t>불가능하거나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워원회가</a:t>
            </a:r>
            <a:r>
              <a:rPr lang="x-none" altLang="ko-KR" sz="1600" dirty="0"/>
              <a:t> </a:t>
            </a:r>
            <a:r>
              <a:rPr lang="ko-KR" altLang="en-US" sz="1600" dirty="0"/>
              <a:t>볼의</a:t>
            </a:r>
            <a:r>
              <a:rPr lang="x-none" altLang="ko-KR" sz="1600" dirty="0"/>
              <a:t> </a:t>
            </a:r>
            <a:r>
              <a:rPr lang="ko-KR" altLang="en-US" sz="1600" dirty="0"/>
              <a:t>드롭이</a:t>
            </a:r>
            <a:r>
              <a:rPr lang="x-none" altLang="ko-KR" sz="1600" dirty="0"/>
              <a:t> </a:t>
            </a:r>
            <a:r>
              <a:rPr lang="ko-KR" altLang="en-US" sz="1600" dirty="0"/>
              <a:t>가능하다고</a:t>
            </a:r>
            <a:r>
              <a:rPr lang="x-none" altLang="ko-KR" sz="1600" dirty="0"/>
              <a:t> </a:t>
            </a:r>
            <a:r>
              <a:rPr lang="ko-KR" altLang="en-US" sz="1600" dirty="0"/>
              <a:t>지정한</a:t>
            </a:r>
            <a:r>
              <a:rPr lang="x-none" altLang="ko-KR" sz="1600" dirty="0"/>
              <a:t> </a:t>
            </a:r>
            <a:r>
              <a:rPr lang="ko-KR" altLang="en-US" sz="1600" dirty="0"/>
              <a:t>수역을</a:t>
            </a:r>
            <a:r>
              <a:rPr lang="x-none" altLang="ko-KR" sz="1600" dirty="0"/>
              <a:t> </a:t>
            </a:r>
            <a:r>
              <a:rPr lang="ko-KR" altLang="en-US" sz="1600" dirty="0"/>
              <a:t>말한다</a:t>
            </a:r>
            <a:r>
              <a:rPr lang="x-none" altLang="ko-KR" sz="1600" dirty="0"/>
              <a:t>. </a:t>
            </a:r>
            <a:r>
              <a:rPr lang="ko-KR" altLang="en-US" sz="1600" dirty="0" err="1"/>
              <a:t>래터럴</a:t>
            </a:r>
            <a:r>
              <a:rPr lang="x-none" altLang="ko-KR" sz="1600" dirty="0"/>
              <a:t> </a:t>
            </a:r>
            <a:r>
              <a:rPr lang="ko-KR" altLang="en-US" sz="1600" dirty="0"/>
              <a:t>워터</a:t>
            </a:r>
            <a:r>
              <a:rPr lang="x-none" altLang="ko-KR" sz="1600" dirty="0"/>
              <a:t> </a:t>
            </a:r>
            <a:r>
              <a:rPr lang="ko-KR" altLang="en-US" sz="1600" dirty="0"/>
              <a:t>해저드로서</a:t>
            </a:r>
            <a:r>
              <a:rPr lang="x-none" altLang="ko-KR" sz="1600" dirty="0"/>
              <a:t> </a:t>
            </a:r>
            <a:r>
              <a:rPr lang="ko-KR" altLang="en-US" sz="1600" dirty="0"/>
              <a:t>플레이하는</a:t>
            </a:r>
            <a:r>
              <a:rPr lang="x-none" altLang="ko-KR" sz="1600" dirty="0"/>
              <a:t> </a:t>
            </a:r>
            <a:r>
              <a:rPr lang="ko-KR" altLang="en-US" sz="1600" dirty="0"/>
              <a:t>워터</a:t>
            </a:r>
            <a:r>
              <a:rPr lang="x-none" altLang="ko-KR" sz="1600" dirty="0"/>
              <a:t> </a:t>
            </a:r>
            <a:r>
              <a:rPr lang="ko-KR" altLang="en-US" sz="1600" dirty="0"/>
              <a:t>해저드의</a:t>
            </a:r>
            <a:r>
              <a:rPr lang="x-none" altLang="ko-KR" sz="1600" dirty="0"/>
              <a:t> </a:t>
            </a:r>
            <a:r>
              <a:rPr lang="ko-KR" altLang="en-US" sz="1600" dirty="0"/>
              <a:t>부분은</a:t>
            </a:r>
            <a:r>
              <a:rPr lang="x-none" altLang="ko-KR" sz="1600" dirty="0"/>
              <a:t> </a:t>
            </a:r>
            <a:r>
              <a:rPr lang="ko-KR" altLang="en-US" sz="1600" dirty="0"/>
              <a:t>명백히</a:t>
            </a:r>
            <a:r>
              <a:rPr lang="x-none" altLang="ko-KR" sz="1600" dirty="0"/>
              <a:t> </a:t>
            </a:r>
            <a:r>
              <a:rPr lang="ko-KR" altLang="en-US" sz="1600" dirty="0"/>
              <a:t>구별되어야</a:t>
            </a:r>
            <a:r>
              <a:rPr lang="x-none" altLang="ko-KR" sz="1600" dirty="0"/>
              <a:t> </a:t>
            </a:r>
            <a:r>
              <a:rPr lang="ko-KR" altLang="en-US" sz="1600" dirty="0"/>
              <a:t>한다</a:t>
            </a:r>
            <a:r>
              <a:rPr lang="x-none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44090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 bwMode="auto">
          <a:xfrm>
            <a:off x="0" y="44450"/>
            <a:ext cx="1874837" cy="71438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62125" y="44450"/>
            <a:ext cx="3306762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068887" y="44450"/>
            <a:ext cx="1098551" cy="71438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167438" y="44450"/>
            <a:ext cx="2205037" cy="7143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372475" y="44450"/>
            <a:ext cx="771525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-36513" y="980727"/>
            <a:ext cx="6984777" cy="45719"/>
          </a:xfrm>
          <a:prstGeom prst="rect">
            <a:avLst/>
          </a:prstGeom>
          <a:solidFill>
            <a:srgbClr val="BFD630"/>
          </a:solidFill>
          <a:ln>
            <a:solidFill>
              <a:srgbClr val="BFD63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563" y="500952"/>
            <a:ext cx="8316912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     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골프 용어 해설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1044259"/>
            <a:ext cx="849694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ea typeface="+mj-ea"/>
              </a:rPr>
              <a:t>Lie (</a:t>
            </a:r>
            <a:r>
              <a:rPr lang="ko-KR" altLang="en-US" sz="1600" b="1" dirty="0">
                <a:ea typeface="+mj-ea"/>
              </a:rPr>
              <a:t>라이</a:t>
            </a:r>
            <a:r>
              <a:rPr lang="x-none" altLang="ko-KR" sz="1600" b="1" dirty="0">
                <a:ea typeface="+mj-ea"/>
              </a:rPr>
              <a:t>) </a:t>
            </a:r>
            <a:r>
              <a:rPr lang="ko-KR" altLang="en-US" sz="1600" dirty="0">
                <a:ea typeface="+mj-ea"/>
              </a:rPr>
              <a:t>공이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놓여져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있거나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스탠스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시의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바닥의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상태</a:t>
            </a:r>
            <a:r>
              <a:rPr lang="x-none" altLang="ko-KR" sz="1600" dirty="0">
                <a:ea typeface="+mj-ea"/>
              </a:rPr>
              <a:t>. </a:t>
            </a:r>
            <a:r>
              <a:rPr lang="ko-KR" altLang="en-US" sz="1600" dirty="0">
                <a:ea typeface="+mj-ea"/>
              </a:rPr>
              <a:t>그린에서는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공이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굴러갈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방향의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굴곡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상태를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말하기도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한다</a:t>
            </a:r>
            <a:r>
              <a:rPr lang="x-none" altLang="ko-KR" sz="1600" dirty="0">
                <a:ea typeface="+mj-ea"/>
              </a:rPr>
              <a:t>.</a:t>
            </a:r>
            <a:endParaRPr lang="en-US" altLang="ko-KR" sz="1600" dirty="0"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ea typeface="+mj-ea"/>
              </a:rPr>
              <a:t>Links (</a:t>
            </a:r>
            <a:r>
              <a:rPr lang="ko-KR" altLang="en-US" sz="1600" b="1" dirty="0" err="1">
                <a:ea typeface="+mj-ea"/>
              </a:rPr>
              <a:t>링크스</a:t>
            </a:r>
            <a:r>
              <a:rPr lang="x-none" altLang="ko-KR" sz="1600" b="1" dirty="0">
                <a:ea typeface="+mj-ea"/>
              </a:rPr>
              <a:t>) </a:t>
            </a:r>
            <a:r>
              <a:rPr lang="ko-KR" altLang="en-US" sz="1600" dirty="0">
                <a:ea typeface="+mj-ea"/>
              </a:rPr>
              <a:t>해변을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끼고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늘어져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있는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골프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코스를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말하며</a:t>
            </a:r>
            <a:r>
              <a:rPr lang="x-none" altLang="ko-KR" sz="1600" dirty="0">
                <a:ea typeface="+mj-ea"/>
              </a:rPr>
              <a:t>, </a:t>
            </a:r>
            <a:r>
              <a:rPr lang="ko-KR" altLang="en-US" sz="1600" dirty="0">
                <a:ea typeface="+mj-ea"/>
              </a:rPr>
              <a:t>일반적으로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홀의</a:t>
            </a:r>
            <a:r>
              <a:rPr lang="en-US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방향이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한쪽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또는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정반대의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양방향으로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향해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있다</a:t>
            </a:r>
            <a:r>
              <a:rPr lang="x-none" altLang="ko-KR" sz="1600" dirty="0">
                <a:ea typeface="+mj-ea"/>
              </a:rPr>
              <a:t>. </a:t>
            </a:r>
            <a:r>
              <a:rPr lang="ko-KR" altLang="en-US" sz="1600" dirty="0">
                <a:ea typeface="+mj-ea"/>
              </a:rPr>
              <a:t>바람의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영향을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많이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받으며</a:t>
            </a:r>
            <a:r>
              <a:rPr lang="x-none" altLang="ko-KR" sz="1600" dirty="0">
                <a:ea typeface="+mj-ea"/>
              </a:rPr>
              <a:t>,</a:t>
            </a:r>
            <a:r>
              <a:rPr lang="en-US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코스의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대부분이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자연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그대로를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활용하는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경향이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다분하다</a:t>
            </a:r>
            <a:r>
              <a:rPr lang="x-none" altLang="ko-KR" sz="1600" dirty="0">
                <a:ea typeface="+mj-ea"/>
              </a:rPr>
              <a:t>.</a:t>
            </a:r>
            <a:endParaRPr lang="en-US" altLang="ko-KR" sz="1600" dirty="0"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ea typeface="+mj-ea"/>
              </a:rPr>
              <a:t>Lob (</a:t>
            </a:r>
            <a:r>
              <a:rPr lang="ko-KR" altLang="en-US" sz="1600" b="1" dirty="0">
                <a:ea typeface="+mj-ea"/>
              </a:rPr>
              <a:t>로브</a:t>
            </a:r>
            <a:r>
              <a:rPr lang="x-none" altLang="ko-KR" sz="1600" b="1" dirty="0">
                <a:ea typeface="+mj-ea"/>
              </a:rPr>
              <a:t>)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특히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높게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천천히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날아가는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타구로서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 err="1">
                <a:ea typeface="+mj-ea"/>
              </a:rPr>
              <a:t>백스핀이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적고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추진력이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 err="1">
                <a:ea typeface="+mj-ea"/>
              </a:rPr>
              <a:t>적은볼로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그린에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떨어진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뒤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굴러가지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않는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것</a:t>
            </a:r>
            <a:endParaRPr lang="x-none" altLang="ko-KR" sz="1600" dirty="0"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ea typeface="+mj-ea"/>
              </a:rPr>
              <a:t>Local rule (</a:t>
            </a:r>
            <a:r>
              <a:rPr lang="ko-KR" altLang="en-US" sz="1600" b="1" dirty="0">
                <a:ea typeface="+mj-ea"/>
              </a:rPr>
              <a:t>로컬</a:t>
            </a:r>
            <a:r>
              <a:rPr lang="x-none" altLang="ko-KR" sz="1600" b="1" dirty="0">
                <a:ea typeface="+mj-ea"/>
              </a:rPr>
              <a:t> </a:t>
            </a:r>
            <a:r>
              <a:rPr lang="ko-KR" altLang="en-US" sz="1600" b="1" dirty="0">
                <a:ea typeface="+mj-ea"/>
              </a:rPr>
              <a:t>룰</a:t>
            </a:r>
            <a:r>
              <a:rPr lang="x-none" altLang="ko-KR" sz="1600" b="1" dirty="0">
                <a:ea typeface="+mj-ea"/>
              </a:rPr>
              <a:t>) </a:t>
            </a:r>
            <a:r>
              <a:rPr lang="ko-KR" altLang="en-US" sz="1600" dirty="0">
                <a:ea typeface="+mj-ea"/>
              </a:rPr>
              <a:t>일반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 err="1">
                <a:ea typeface="+mj-ea"/>
              </a:rPr>
              <a:t>골프규칙에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덧붙여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 err="1">
                <a:ea typeface="+mj-ea"/>
              </a:rPr>
              <a:t>경기코스의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특수한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조건을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바탕으로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규정된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규칙</a:t>
            </a:r>
            <a:r>
              <a:rPr lang="x-none" altLang="ko-KR" sz="1600" dirty="0">
                <a:ea typeface="+mj-ea"/>
              </a:rPr>
              <a:t>. </a:t>
            </a:r>
            <a:r>
              <a:rPr lang="ko-KR" altLang="en-US" sz="1600" dirty="0">
                <a:ea typeface="+mj-ea"/>
              </a:rPr>
              <a:t>일반적으로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스코어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카드에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기재되어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있다</a:t>
            </a:r>
            <a:r>
              <a:rPr lang="x-none" altLang="ko-KR" sz="1600" dirty="0">
                <a:ea typeface="+mj-ea"/>
              </a:rPr>
              <a:t>.</a:t>
            </a:r>
            <a:endParaRPr lang="en-US" altLang="ko-KR" sz="1600" dirty="0"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ea typeface="+mj-ea"/>
              </a:rPr>
              <a:t>Loft (</a:t>
            </a:r>
            <a:r>
              <a:rPr lang="ko-KR" altLang="en-US" sz="1600" b="1" dirty="0" err="1">
                <a:ea typeface="+mj-ea"/>
              </a:rPr>
              <a:t>로프트</a:t>
            </a:r>
            <a:r>
              <a:rPr lang="x-none" altLang="ko-KR" sz="1600" b="1" dirty="0">
                <a:ea typeface="+mj-ea"/>
              </a:rPr>
              <a:t>) </a:t>
            </a:r>
            <a:r>
              <a:rPr lang="ko-KR" altLang="en-US" sz="1600" dirty="0">
                <a:ea typeface="+mj-ea"/>
              </a:rPr>
              <a:t>샤프트와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클럽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페이스가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이루는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각도로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일반적으로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번호가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클수록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이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각도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커진다</a:t>
            </a:r>
            <a:r>
              <a:rPr lang="x-none" altLang="ko-KR" sz="1600" dirty="0">
                <a:ea typeface="+mj-ea"/>
              </a:rPr>
              <a:t>.</a:t>
            </a:r>
            <a:endParaRPr lang="en-US" altLang="ko-KR" sz="1600" dirty="0"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ea typeface="+mj-ea"/>
              </a:rPr>
              <a:t>Long iron (</a:t>
            </a:r>
            <a:r>
              <a:rPr lang="ko-KR" altLang="en-US" sz="1600" b="1" dirty="0">
                <a:ea typeface="+mj-ea"/>
              </a:rPr>
              <a:t>롱</a:t>
            </a:r>
            <a:r>
              <a:rPr lang="x-none" altLang="ko-KR" sz="1600" b="1" dirty="0">
                <a:ea typeface="+mj-ea"/>
              </a:rPr>
              <a:t> </a:t>
            </a:r>
            <a:r>
              <a:rPr lang="ko-KR" altLang="en-US" sz="1600" b="1" dirty="0">
                <a:ea typeface="+mj-ea"/>
              </a:rPr>
              <a:t>아이언</a:t>
            </a:r>
            <a:r>
              <a:rPr lang="x-none" altLang="ko-KR" sz="1600" b="1" dirty="0">
                <a:ea typeface="+mj-ea"/>
              </a:rPr>
              <a:t>) </a:t>
            </a:r>
            <a:r>
              <a:rPr lang="ko-KR" altLang="en-US" sz="1600" dirty="0">
                <a:ea typeface="+mj-ea"/>
              </a:rPr>
              <a:t>일반적으로</a:t>
            </a:r>
            <a:r>
              <a:rPr lang="x-none" altLang="ko-KR" sz="1600" dirty="0">
                <a:ea typeface="+mj-ea"/>
              </a:rPr>
              <a:t> 3, 4, 5</a:t>
            </a:r>
            <a:r>
              <a:rPr lang="ko-KR" altLang="en-US" sz="1600" dirty="0">
                <a:ea typeface="+mj-ea"/>
              </a:rPr>
              <a:t>번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아이언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클럽을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지칭하며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샤프트가</a:t>
            </a:r>
            <a:r>
              <a:rPr lang="en-US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길고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 err="1">
                <a:ea typeface="+mj-ea"/>
              </a:rPr>
              <a:t>로프트가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낮아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다루기가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힘든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반면</a:t>
            </a:r>
            <a:r>
              <a:rPr lang="x-none" altLang="ko-KR" sz="1600" dirty="0">
                <a:ea typeface="+mj-ea"/>
              </a:rPr>
              <a:t>, </a:t>
            </a:r>
            <a:r>
              <a:rPr lang="ko-KR" altLang="en-US" sz="1600" dirty="0">
                <a:ea typeface="+mj-ea"/>
              </a:rPr>
              <a:t>긴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 err="1">
                <a:ea typeface="+mj-ea"/>
              </a:rPr>
              <a:t>비거리를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낼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수</a:t>
            </a:r>
            <a:r>
              <a:rPr lang="x-none" altLang="ko-KR" sz="1600" dirty="0">
                <a:ea typeface="+mj-ea"/>
              </a:rPr>
              <a:t> </a:t>
            </a:r>
            <a:r>
              <a:rPr lang="ko-KR" altLang="en-US" sz="1600" dirty="0">
                <a:ea typeface="+mj-ea"/>
              </a:rPr>
              <a:t>있다</a:t>
            </a:r>
            <a:r>
              <a:rPr lang="x-none" altLang="ko-KR" sz="1600" dirty="0"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1085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 bwMode="auto">
          <a:xfrm>
            <a:off x="0" y="44450"/>
            <a:ext cx="1874837" cy="71438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62125" y="44450"/>
            <a:ext cx="3306762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068887" y="44450"/>
            <a:ext cx="1098551" cy="71438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167438" y="44450"/>
            <a:ext cx="2205037" cy="7143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372475" y="44450"/>
            <a:ext cx="771525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-36513" y="980727"/>
            <a:ext cx="6984777" cy="45719"/>
          </a:xfrm>
          <a:prstGeom prst="rect">
            <a:avLst/>
          </a:prstGeom>
          <a:solidFill>
            <a:srgbClr val="BFD630"/>
          </a:solidFill>
          <a:ln>
            <a:solidFill>
              <a:srgbClr val="BFD63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563" y="500952"/>
            <a:ext cx="8316912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     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골프 용어 해설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3000" y="1124744"/>
            <a:ext cx="872148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Lost Boll (</a:t>
            </a:r>
            <a:r>
              <a:rPr lang="ko-KR" altLang="en-US" sz="1600" b="1" dirty="0" err="1"/>
              <a:t>분실구</a:t>
            </a:r>
            <a:r>
              <a:rPr lang="x-none" altLang="ko-KR" sz="1600" b="1" dirty="0"/>
              <a:t>) </a:t>
            </a:r>
            <a:r>
              <a:rPr lang="ko-KR" altLang="en-US" sz="1600" dirty="0"/>
              <a:t>다음의</a:t>
            </a:r>
            <a:r>
              <a:rPr lang="x-none" altLang="ko-KR" sz="1600" dirty="0"/>
              <a:t> </a:t>
            </a:r>
            <a:r>
              <a:rPr lang="ko-KR" altLang="en-US" sz="1600" dirty="0"/>
              <a:t>경우는</a:t>
            </a:r>
            <a:r>
              <a:rPr lang="x-none" altLang="ko-KR" sz="1600" dirty="0"/>
              <a:t>‘</a:t>
            </a:r>
            <a:r>
              <a:rPr lang="ko-KR" altLang="en-US" sz="1600" dirty="0" err="1"/>
              <a:t>분실구</a:t>
            </a:r>
            <a:r>
              <a:rPr lang="x-none" altLang="ko-KR" sz="1600" dirty="0"/>
              <a:t>’</a:t>
            </a:r>
            <a:r>
              <a:rPr lang="ko-KR" altLang="en-US" sz="1600" dirty="0"/>
              <a:t>이다</a:t>
            </a:r>
            <a:r>
              <a:rPr lang="x-none" altLang="ko-KR" sz="1600" dirty="0"/>
              <a:t>.</a:t>
            </a:r>
          </a:p>
          <a:p>
            <a:r>
              <a:rPr lang="en-US" altLang="ko-KR" sz="1600" dirty="0"/>
              <a:t>      </a:t>
            </a:r>
            <a:r>
              <a:rPr lang="x-none" altLang="ko-KR" sz="1600" dirty="0"/>
              <a:t>1. </a:t>
            </a:r>
            <a:r>
              <a:rPr lang="ko-KR" altLang="en-US" sz="1600" dirty="0"/>
              <a:t>플레이어</a:t>
            </a:r>
            <a:r>
              <a:rPr lang="x-none" altLang="ko-KR" sz="1600" dirty="0"/>
              <a:t>, </a:t>
            </a:r>
            <a:r>
              <a:rPr lang="ko-KR" altLang="en-US" sz="1600" dirty="0"/>
              <a:t>그의</a:t>
            </a:r>
            <a:r>
              <a:rPr lang="x-none" altLang="ko-KR" sz="1600" dirty="0"/>
              <a:t> </a:t>
            </a:r>
            <a:r>
              <a:rPr lang="ko-KR" altLang="en-US" sz="1600" dirty="0"/>
              <a:t>사이드</a:t>
            </a:r>
            <a:r>
              <a:rPr lang="x-none" altLang="ko-KR" sz="1600" dirty="0"/>
              <a:t> </a:t>
            </a:r>
            <a:r>
              <a:rPr lang="ko-KR" altLang="en-US" sz="1600" dirty="0"/>
              <a:t>또는</a:t>
            </a:r>
            <a:r>
              <a:rPr lang="x-none" altLang="ko-KR" sz="1600" dirty="0"/>
              <a:t> </a:t>
            </a:r>
            <a:r>
              <a:rPr lang="ko-KR" altLang="en-US" sz="1600" dirty="0"/>
              <a:t>이들의</a:t>
            </a:r>
            <a:r>
              <a:rPr lang="x-none" altLang="ko-KR" sz="1600" dirty="0"/>
              <a:t> </a:t>
            </a:r>
            <a:r>
              <a:rPr lang="ko-KR" altLang="en-US" sz="1600" dirty="0"/>
              <a:t>캐디가</a:t>
            </a:r>
            <a:r>
              <a:rPr lang="x-none" altLang="ko-KR" sz="1600" dirty="0"/>
              <a:t> </a:t>
            </a:r>
            <a:r>
              <a:rPr lang="ko-KR" altLang="en-US" sz="1600" dirty="0"/>
              <a:t>찾기</a:t>
            </a:r>
            <a:r>
              <a:rPr lang="x-none" altLang="ko-KR" sz="1600" dirty="0"/>
              <a:t> </a:t>
            </a:r>
            <a:r>
              <a:rPr lang="ko-KR" altLang="en-US" sz="1600" dirty="0"/>
              <a:t>시작하여</a:t>
            </a:r>
            <a:r>
              <a:rPr lang="x-none" altLang="ko-KR" sz="1600" dirty="0"/>
              <a:t> 5</a:t>
            </a:r>
            <a:r>
              <a:rPr lang="ko-KR" altLang="en-US" sz="1600" dirty="0"/>
              <a:t>분</a:t>
            </a:r>
            <a:r>
              <a:rPr lang="x-none" altLang="ko-KR" sz="1600" dirty="0"/>
              <a:t> </a:t>
            </a:r>
            <a:r>
              <a:rPr lang="ko-KR" altLang="en-US" sz="1600" dirty="0"/>
              <a:t>이내에</a:t>
            </a:r>
            <a:r>
              <a:rPr lang="x-none" altLang="ko-KR" sz="1600" dirty="0"/>
              <a:t> </a:t>
            </a:r>
            <a:r>
              <a:rPr lang="ko-KR" altLang="en-US" sz="1600" dirty="0"/>
              <a:t>발견하지</a:t>
            </a:r>
            <a:endParaRPr lang="en-US" altLang="ko-KR" sz="1600" dirty="0"/>
          </a:p>
          <a:p>
            <a:r>
              <a:rPr lang="en-US" altLang="ko-KR" sz="1600" dirty="0"/>
              <a:t>        </a:t>
            </a:r>
            <a:r>
              <a:rPr lang="x-none" altLang="ko-KR" sz="1600" dirty="0"/>
              <a:t> </a:t>
            </a:r>
            <a:r>
              <a:rPr lang="ko-KR" altLang="en-US" sz="1600" dirty="0"/>
              <a:t>못하거나</a:t>
            </a:r>
            <a:r>
              <a:rPr lang="x-none" altLang="ko-KR" sz="1600" dirty="0"/>
              <a:t> </a:t>
            </a:r>
            <a:r>
              <a:rPr lang="ko-KR" altLang="en-US" sz="1600" dirty="0"/>
              <a:t>자기의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볼임을</a:t>
            </a:r>
            <a:r>
              <a:rPr lang="x-none" altLang="ko-KR" sz="1600" dirty="0"/>
              <a:t> </a:t>
            </a:r>
            <a:r>
              <a:rPr lang="ko-KR" altLang="en-US" sz="1600" dirty="0"/>
              <a:t>플레이어가</a:t>
            </a:r>
            <a:r>
              <a:rPr lang="x-none" altLang="ko-KR" sz="1600" dirty="0"/>
              <a:t> </a:t>
            </a:r>
            <a:r>
              <a:rPr lang="ko-KR" altLang="en-US" sz="1600" dirty="0"/>
              <a:t>확인하지</a:t>
            </a:r>
            <a:r>
              <a:rPr lang="x-none" altLang="ko-KR" sz="1600" dirty="0"/>
              <a:t> </a:t>
            </a:r>
            <a:r>
              <a:rPr lang="ko-KR" altLang="en-US" sz="1600" dirty="0"/>
              <a:t>못한</a:t>
            </a:r>
            <a:r>
              <a:rPr lang="x-none" altLang="ko-KR" sz="1600" dirty="0"/>
              <a:t> </a:t>
            </a:r>
            <a:r>
              <a:rPr lang="ko-KR" altLang="en-US" sz="1600" dirty="0"/>
              <a:t>때</a:t>
            </a:r>
            <a:endParaRPr lang="x-none" altLang="ko-KR" sz="1600" dirty="0"/>
          </a:p>
          <a:p>
            <a:r>
              <a:rPr lang="en-US" altLang="ko-KR" sz="1600" dirty="0"/>
              <a:t>      </a:t>
            </a:r>
            <a:r>
              <a:rPr lang="x-none" altLang="ko-KR" sz="1600" dirty="0"/>
              <a:t>2. </a:t>
            </a:r>
            <a:r>
              <a:rPr lang="ko-KR" altLang="en-US" sz="1600" dirty="0"/>
              <a:t>원구를</a:t>
            </a:r>
            <a:r>
              <a:rPr lang="x-none" altLang="ko-KR" sz="1600" dirty="0"/>
              <a:t> </a:t>
            </a:r>
            <a:r>
              <a:rPr lang="ko-KR" altLang="en-US" sz="1600" dirty="0"/>
              <a:t>찾지</a:t>
            </a:r>
            <a:r>
              <a:rPr lang="x-none" altLang="ko-KR" sz="1600" dirty="0"/>
              <a:t> </a:t>
            </a:r>
            <a:r>
              <a:rPr lang="ko-KR" altLang="en-US" sz="1600" dirty="0"/>
              <a:t>않고</a:t>
            </a:r>
            <a:r>
              <a:rPr lang="x-none" altLang="ko-KR" sz="1600" dirty="0"/>
              <a:t> </a:t>
            </a:r>
            <a:r>
              <a:rPr lang="ko-KR" altLang="en-US" sz="1600" dirty="0"/>
              <a:t>본</a:t>
            </a:r>
            <a:r>
              <a:rPr lang="x-none" altLang="ko-KR" sz="1600" dirty="0"/>
              <a:t> </a:t>
            </a:r>
            <a:r>
              <a:rPr lang="ko-KR" altLang="en-US" sz="1600" dirty="0"/>
              <a:t>규칙에</a:t>
            </a:r>
            <a:r>
              <a:rPr lang="x-none" altLang="ko-KR" sz="1600" dirty="0"/>
              <a:t> </a:t>
            </a:r>
            <a:r>
              <a:rPr lang="ko-KR" altLang="en-US" sz="1600" dirty="0"/>
              <a:t>따라</a:t>
            </a:r>
            <a:r>
              <a:rPr lang="x-none" altLang="ko-KR" sz="1600" dirty="0"/>
              <a:t> </a:t>
            </a:r>
            <a:r>
              <a:rPr lang="ko-KR" altLang="en-US" sz="1600" dirty="0"/>
              <a:t>다른</a:t>
            </a:r>
            <a:r>
              <a:rPr lang="x-none" altLang="ko-KR" sz="1600" dirty="0"/>
              <a:t> </a:t>
            </a:r>
            <a:r>
              <a:rPr lang="ko-KR" altLang="en-US" sz="1600" dirty="0"/>
              <a:t>볼을</a:t>
            </a:r>
            <a:r>
              <a:rPr lang="x-none" altLang="ko-KR" sz="1600" dirty="0"/>
              <a:t> </a:t>
            </a:r>
            <a:r>
              <a:rPr lang="ko-KR" altLang="en-US" sz="1600" dirty="0"/>
              <a:t>플레이한</a:t>
            </a:r>
            <a:r>
              <a:rPr lang="x-none" altLang="ko-KR" sz="1600" dirty="0"/>
              <a:t> </a:t>
            </a:r>
            <a:r>
              <a:rPr lang="ko-KR" altLang="en-US" sz="1600" dirty="0"/>
              <a:t>때</a:t>
            </a:r>
            <a:endParaRPr lang="x-none" altLang="ko-KR" sz="1600" dirty="0"/>
          </a:p>
          <a:p>
            <a:r>
              <a:rPr lang="en-US" altLang="ko-KR" sz="1600" dirty="0"/>
              <a:t>      </a:t>
            </a:r>
            <a:r>
              <a:rPr lang="x-none" altLang="ko-KR" sz="1600" dirty="0"/>
              <a:t>3. </a:t>
            </a:r>
            <a:r>
              <a:rPr lang="ko-KR" altLang="en-US" sz="1600" dirty="0"/>
              <a:t>원구가</a:t>
            </a:r>
            <a:r>
              <a:rPr lang="x-none" altLang="ko-KR" sz="1600" dirty="0"/>
              <a:t> </a:t>
            </a:r>
            <a:r>
              <a:rPr lang="ko-KR" altLang="en-US" sz="1600" dirty="0"/>
              <a:t>있을</a:t>
            </a:r>
            <a:r>
              <a:rPr lang="x-none" altLang="ko-KR" sz="1600" dirty="0"/>
              <a:t> </a:t>
            </a:r>
            <a:r>
              <a:rPr lang="ko-KR" altLang="en-US" sz="1600" dirty="0"/>
              <a:t>것으로</a:t>
            </a:r>
            <a:r>
              <a:rPr lang="x-none" altLang="ko-KR" sz="1600" dirty="0"/>
              <a:t> </a:t>
            </a:r>
            <a:r>
              <a:rPr lang="ko-KR" altLang="en-US" sz="1600" dirty="0"/>
              <a:t>생각되는</a:t>
            </a:r>
            <a:r>
              <a:rPr lang="x-none" altLang="ko-KR" sz="1600" dirty="0"/>
              <a:t> </a:t>
            </a:r>
            <a:r>
              <a:rPr lang="ko-KR" altLang="en-US" sz="1600" dirty="0"/>
              <a:t>장소로부터</a:t>
            </a:r>
            <a:r>
              <a:rPr lang="x-none" altLang="ko-KR" sz="1600" dirty="0"/>
              <a:t> </a:t>
            </a:r>
            <a:r>
              <a:rPr lang="ko-KR" altLang="en-US" sz="1600" dirty="0"/>
              <a:t>또는</a:t>
            </a:r>
            <a:r>
              <a:rPr lang="x-none" altLang="ko-KR" sz="1600" dirty="0"/>
              <a:t> </a:t>
            </a:r>
            <a:r>
              <a:rPr lang="ko-KR" altLang="en-US" sz="1600" dirty="0"/>
              <a:t>그</a:t>
            </a:r>
            <a:r>
              <a:rPr lang="x-none" altLang="ko-KR" sz="1600" dirty="0"/>
              <a:t> </a:t>
            </a:r>
            <a:r>
              <a:rPr lang="ko-KR" altLang="en-US" sz="1600" dirty="0"/>
              <a:t>장소보다</a:t>
            </a:r>
            <a:r>
              <a:rPr lang="x-none" altLang="ko-KR" sz="1600" dirty="0"/>
              <a:t> </a:t>
            </a:r>
            <a:r>
              <a:rPr lang="ko-KR" altLang="en-US" sz="1600" dirty="0"/>
              <a:t>홀에</a:t>
            </a:r>
            <a:r>
              <a:rPr lang="x-none" altLang="ko-KR" sz="1600" dirty="0"/>
              <a:t> </a:t>
            </a:r>
            <a:r>
              <a:rPr lang="ko-KR" altLang="en-US" sz="1600" dirty="0"/>
              <a:t>가까운</a:t>
            </a:r>
            <a:r>
              <a:rPr lang="x-none" altLang="ko-KR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         </a:t>
            </a:r>
            <a:r>
              <a:rPr lang="ko-KR" altLang="en-US" sz="1600" dirty="0"/>
              <a:t>지점에서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잠정구를</a:t>
            </a:r>
            <a:r>
              <a:rPr lang="x-none" altLang="ko-KR" sz="1600" dirty="0"/>
              <a:t> </a:t>
            </a:r>
            <a:r>
              <a:rPr lang="ko-KR" altLang="en-US" sz="1600" dirty="0"/>
              <a:t>플레이한</a:t>
            </a:r>
            <a:r>
              <a:rPr lang="x-none" altLang="ko-KR" sz="1600" dirty="0"/>
              <a:t> </a:t>
            </a:r>
            <a:r>
              <a:rPr lang="ko-KR" altLang="en-US" sz="1600" dirty="0"/>
              <a:t>때</a:t>
            </a:r>
            <a:r>
              <a:rPr lang="x-none" altLang="ko-KR" sz="1600" dirty="0"/>
              <a:t> </a:t>
            </a:r>
            <a:r>
              <a:rPr lang="ko-KR" altLang="en-US" sz="1600" dirty="0"/>
              <a:t>이</a:t>
            </a:r>
            <a:r>
              <a:rPr lang="x-none" altLang="ko-KR" sz="1600" dirty="0"/>
              <a:t> </a:t>
            </a:r>
            <a:r>
              <a:rPr lang="ko-KR" altLang="en-US" sz="1600" dirty="0"/>
              <a:t>이후는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잠정구가</a:t>
            </a:r>
            <a:r>
              <a:rPr lang="x-none" altLang="ko-KR" sz="1600" dirty="0"/>
              <a:t> </a:t>
            </a:r>
            <a:r>
              <a:rPr lang="ko-KR" altLang="en-US" sz="1600" dirty="0"/>
              <a:t>인</a:t>
            </a:r>
            <a:r>
              <a:rPr lang="x-none" altLang="ko-KR" sz="1600" dirty="0"/>
              <a:t> </a:t>
            </a:r>
            <a:r>
              <a:rPr lang="ko-KR" altLang="en-US" sz="1600" dirty="0"/>
              <a:t>플레이의</a:t>
            </a:r>
            <a:r>
              <a:rPr lang="x-none" altLang="ko-KR" sz="1600" dirty="0"/>
              <a:t> </a:t>
            </a:r>
            <a:r>
              <a:rPr lang="ko-KR" altLang="en-US" sz="1600" dirty="0"/>
              <a:t>볼이</a:t>
            </a:r>
            <a:r>
              <a:rPr lang="x-none" altLang="ko-KR" sz="1600" dirty="0"/>
              <a:t> </a:t>
            </a:r>
            <a:r>
              <a:rPr lang="ko-KR" altLang="en-US" sz="1600" dirty="0"/>
              <a:t>된다</a:t>
            </a:r>
            <a:r>
              <a:rPr lang="x-none" altLang="ko-KR" sz="1600" dirty="0"/>
              <a:t>.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         </a:t>
            </a:r>
            <a:r>
              <a:rPr lang="ko-KR" altLang="en-US" sz="1600" dirty="0"/>
              <a:t>오구의 플레이에</a:t>
            </a:r>
            <a:r>
              <a:rPr lang="x-none" altLang="ko-KR" sz="1600" dirty="0"/>
              <a:t> </a:t>
            </a:r>
            <a:r>
              <a:rPr lang="ko-KR" altLang="en-US" sz="1600" dirty="0"/>
              <a:t>소비한</a:t>
            </a:r>
            <a:r>
              <a:rPr lang="x-none" altLang="ko-KR" sz="1600" dirty="0"/>
              <a:t> </a:t>
            </a:r>
            <a:r>
              <a:rPr lang="ko-KR" altLang="en-US" sz="1600" dirty="0"/>
              <a:t>시간은</a:t>
            </a:r>
            <a:r>
              <a:rPr lang="x-none" altLang="ko-KR" sz="1600" dirty="0"/>
              <a:t> </a:t>
            </a:r>
            <a:r>
              <a:rPr lang="ko-KR" altLang="en-US" sz="1600" dirty="0"/>
              <a:t>수색을</a:t>
            </a:r>
            <a:r>
              <a:rPr lang="x-none" altLang="ko-KR" sz="1600" dirty="0"/>
              <a:t> </a:t>
            </a:r>
            <a:r>
              <a:rPr lang="ko-KR" altLang="en-US" sz="1600" dirty="0"/>
              <a:t>위하여</a:t>
            </a:r>
            <a:r>
              <a:rPr lang="x-none" altLang="ko-KR" sz="1600" dirty="0"/>
              <a:t> </a:t>
            </a:r>
            <a:r>
              <a:rPr lang="ko-KR" altLang="en-US" sz="1600" dirty="0"/>
              <a:t>부여된</a:t>
            </a:r>
            <a:r>
              <a:rPr lang="x-none" altLang="ko-KR" sz="1600" dirty="0"/>
              <a:t> 5</a:t>
            </a:r>
            <a:r>
              <a:rPr lang="ko-KR" altLang="en-US" sz="1600" dirty="0"/>
              <a:t>분간의</a:t>
            </a:r>
            <a:r>
              <a:rPr lang="x-none" altLang="ko-KR" sz="1600" dirty="0"/>
              <a:t> </a:t>
            </a:r>
            <a:r>
              <a:rPr lang="ko-KR" altLang="en-US" sz="1600" dirty="0"/>
              <a:t>계산에</a:t>
            </a:r>
            <a:r>
              <a:rPr lang="x-none" altLang="ko-KR" sz="1600" dirty="0"/>
              <a:t> </a:t>
            </a:r>
            <a:r>
              <a:rPr lang="ko-KR" altLang="en-US" sz="1600" dirty="0"/>
              <a:t>넣지않는다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Marker (</a:t>
            </a:r>
            <a:r>
              <a:rPr lang="ko-KR" altLang="en-US" sz="1600" b="1" dirty="0" err="1"/>
              <a:t>마커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스트로크</a:t>
            </a:r>
            <a:r>
              <a:rPr lang="x-none" altLang="ko-KR" sz="1600" dirty="0"/>
              <a:t> </a:t>
            </a:r>
            <a:r>
              <a:rPr lang="ko-KR" altLang="en-US" sz="1600" dirty="0"/>
              <a:t>플레이</a:t>
            </a:r>
            <a:r>
              <a:rPr lang="x-none" altLang="ko-KR" sz="1600" dirty="0"/>
              <a:t> </a:t>
            </a:r>
            <a:r>
              <a:rPr lang="ko-KR" altLang="en-US" sz="1600" dirty="0"/>
              <a:t>때</a:t>
            </a:r>
            <a:r>
              <a:rPr lang="x-none" altLang="ko-KR" sz="1600" dirty="0"/>
              <a:t> </a:t>
            </a:r>
            <a:r>
              <a:rPr lang="ko-KR" altLang="en-US" sz="1600" dirty="0"/>
              <a:t>경기자의</a:t>
            </a:r>
            <a:r>
              <a:rPr lang="x-none" altLang="ko-KR" sz="1600" dirty="0"/>
              <a:t> </a:t>
            </a:r>
            <a:r>
              <a:rPr lang="ko-KR" altLang="en-US" sz="1600" dirty="0"/>
              <a:t>스코어를</a:t>
            </a:r>
            <a:r>
              <a:rPr lang="x-none" altLang="ko-KR" sz="1600" dirty="0"/>
              <a:t> </a:t>
            </a:r>
            <a:r>
              <a:rPr lang="ko-KR" altLang="en-US" sz="1600" dirty="0"/>
              <a:t>기록하도록</a:t>
            </a:r>
            <a:r>
              <a:rPr lang="x-none" altLang="ko-KR" sz="1600" dirty="0"/>
              <a:t> </a:t>
            </a:r>
            <a:r>
              <a:rPr lang="ko-KR" altLang="en-US" sz="1600" dirty="0"/>
              <a:t>위원회가</a:t>
            </a:r>
            <a:r>
              <a:rPr lang="x-none" altLang="ko-KR" sz="1600" dirty="0"/>
              <a:t> </a:t>
            </a:r>
            <a:r>
              <a:rPr lang="ko-KR" altLang="en-US" sz="1600" dirty="0"/>
              <a:t>임명한</a:t>
            </a:r>
            <a:r>
              <a:rPr lang="x-none" altLang="ko-KR" sz="1600" dirty="0"/>
              <a:t> </a:t>
            </a:r>
            <a:r>
              <a:rPr lang="ko-KR" altLang="en-US" sz="1600" dirty="0"/>
              <a:t>사람이며</a:t>
            </a:r>
            <a:r>
              <a:rPr lang="x-none" altLang="ko-KR" sz="1600" dirty="0"/>
              <a:t> </a:t>
            </a:r>
            <a:r>
              <a:rPr lang="ko-KR" altLang="en-US" sz="1600" dirty="0"/>
              <a:t>동반</a:t>
            </a:r>
            <a:r>
              <a:rPr lang="x-none" altLang="ko-KR" sz="1600" dirty="0"/>
              <a:t> </a:t>
            </a:r>
            <a:r>
              <a:rPr lang="ko-KR" altLang="en-US" sz="1600" dirty="0"/>
              <a:t>경기자가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마커로</a:t>
            </a:r>
            <a:r>
              <a:rPr lang="x-none" altLang="ko-KR" sz="1600" dirty="0"/>
              <a:t> </a:t>
            </a:r>
            <a:r>
              <a:rPr lang="ko-KR" altLang="en-US" sz="1600" dirty="0"/>
              <a:t>될</a:t>
            </a:r>
            <a:r>
              <a:rPr lang="x-none" altLang="ko-KR" sz="1600" dirty="0"/>
              <a:t> </a:t>
            </a:r>
            <a:r>
              <a:rPr lang="ko-KR" altLang="en-US" sz="1600" dirty="0"/>
              <a:t>수</a:t>
            </a:r>
            <a:r>
              <a:rPr lang="x-none" altLang="ko-KR" sz="1600" dirty="0"/>
              <a:t> </a:t>
            </a:r>
            <a:r>
              <a:rPr lang="ko-KR" altLang="en-US" sz="1600" dirty="0"/>
              <a:t>있다</a:t>
            </a:r>
            <a:r>
              <a:rPr lang="x-none" altLang="ko-KR" sz="1600" dirty="0"/>
              <a:t>. </a:t>
            </a:r>
            <a:r>
              <a:rPr lang="ko-KR" altLang="en-US" sz="1600" dirty="0" err="1"/>
              <a:t>마커는</a:t>
            </a:r>
            <a:r>
              <a:rPr lang="x-none" altLang="ko-KR" sz="1600" dirty="0"/>
              <a:t> </a:t>
            </a:r>
            <a:r>
              <a:rPr lang="ko-KR" altLang="en-US" sz="1600" dirty="0"/>
              <a:t>심판원이</a:t>
            </a:r>
            <a:r>
              <a:rPr lang="x-none" altLang="ko-KR" sz="1600" dirty="0"/>
              <a:t> </a:t>
            </a:r>
            <a:r>
              <a:rPr lang="ko-KR" altLang="en-US" sz="1600" dirty="0"/>
              <a:t>아니다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Marshal (</a:t>
            </a:r>
            <a:r>
              <a:rPr lang="ko-KR" altLang="en-US" sz="1600" b="1" dirty="0"/>
              <a:t>마샬</a:t>
            </a:r>
            <a:r>
              <a:rPr lang="x-none" altLang="ko-KR" sz="1600" b="1" dirty="0"/>
              <a:t>) </a:t>
            </a:r>
            <a:r>
              <a:rPr lang="ko-KR" altLang="en-US" sz="1600" dirty="0"/>
              <a:t>경기의원으로</a:t>
            </a:r>
            <a:r>
              <a:rPr lang="x-none" altLang="ko-KR" sz="1600" dirty="0"/>
              <a:t> </a:t>
            </a:r>
            <a:r>
              <a:rPr lang="ko-KR" altLang="en-US" sz="1600" dirty="0"/>
              <a:t>임명된</a:t>
            </a:r>
            <a:r>
              <a:rPr lang="x-none" altLang="ko-KR" sz="1600" dirty="0"/>
              <a:t> </a:t>
            </a:r>
            <a:r>
              <a:rPr lang="ko-KR" altLang="en-US" sz="1600" dirty="0"/>
              <a:t>장내</a:t>
            </a:r>
            <a:r>
              <a:rPr lang="x-none" altLang="ko-KR" sz="1600" dirty="0"/>
              <a:t> </a:t>
            </a:r>
            <a:r>
              <a:rPr lang="ko-KR" altLang="en-US" sz="1600" dirty="0"/>
              <a:t>정리인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Medalist (</a:t>
            </a:r>
            <a:r>
              <a:rPr lang="ko-KR" altLang="en-US" sz="1600" b="1" dirty="0"/>
              <a:t>메달리스트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스크래치</a:t>
            </a:r>
            <a:r>
              <a:rPr lang="x-none" altLang="ko-KR" sz="1600" dirty="0"/>
              <a:t> </a:t>
            </a:r>
            <a:r>
              <a:rPr lang="ko-KR" altLang="en-US" sz="1600" dirty="0"/>
              <a:t>경기에서</a:t>
            </a:r>
            <a:r>
              <a:rPr lang="x-none" altLang="ko-KR" sz="1600" dirty="0"/>
              <a:t> </a:t>
            </a:r>
            <a:r>
              <a:rPr lang="ko-KR" altLang="en-US" sz="1600" dirty="0"/>
              <a:t>가장</a:t>
            </a:r>
            <a:r>
              <a:rPr lang="x-none" altLang="ko-KR" sz="1600" dirty="0"/>
              <a:t> </a:t>
            </a:r>
            <a:r>
              <a:rPr lang="ko-KR" altLang="en-US" sz="1600" dirty="0"/>
              <a:t>적은</a:t>
            </a:r>
            <a:r>
              <a:rPr lang="x-none" altLang="ko-KR" sz="1600" dirty="0"/>
              <a:t> </a:t>
            </a:r>
            <a:r>
              <a:rPr lang="ko-KR" altLang="en-US" sz="1600" dirty="0"/>
              <a:t>스코어를</a:t>
            </a:r>
            <a:r>
              <a:rPr lang="x-none" altLang="ko-KR" sz="1600" dirty="0"/>
              <a:t> </a:t>
            </a:r>
            <a:r>
              <a:rPr lang="ko-KR" altLang="en-US" sz="1600" dirty="0"/>
              <a:t>낸</a:t>
            </a:r>
            <a:r>
              <a:rPr lang="x-none" altLang="ko-KR" sz="1600" dirty="0"/>
              <a:t> </a:t>
            </a:r>
            <a:r>
              <a:rPr lang="ko-KR" altLang="en-US" sz="1600" dirty="0"/>
              <a:t>사람에게</a:t>
            </a:r>
            <a:r>
              <a:rPr lang="x-none" altLang="ko-KR" sz="1600" dirty="0"/>
              <a:t> </a:t>
            </a:r>
            <a:r>
              <a:rPr lang="ko-KR" altLang="en-US" sz="1600" dirty="0"/>
              <a:t>주어지는</a:t>
            </a:r>
            <a:r>
              <a:rPr lang="x-none" altLang="ko-KR" sz="1600" dirty="0"/>
              <a:t> </a:t>
            </a:r>
            <a:r>
              <a:rPr lang="ko-KR" altLang="en-US" sz="1600" dirty="0"/>
              <a:t>호칭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Middle iron, Medium iron (</a:t>
            </a:r>
            <a:r>
              <a:rPr lang="ko-KR" altLang="en-US" sz="1600" b="1" dirty="0"/>
              <a:t>미들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아이언</a:t>
            </a:r>
            <a:r>
              <a:rPr lang="x-none" altLang="ko-KR" sz="1600" b="1" dirty="0"/>
              <a:t>) </a:t>
            </a:r>
            <a:r>
              <a:rPr lang="ko-KR" altLang="en-US" sz="1600" dirty="0"/>
              <a:t>미들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아이언이라고도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한며</a:t>
            </a:r>
            <a:r>
              <a:rPr lang="x-none" altLang="ko-KR" sz="1600" dirty="0"/>
              <a:t> 6, 7, 8</a:t>
            </a:r>
            <a:r>
              <a:rPr lang="ko-KR" altLang="en-US" sz="1600" dirty="0"/>
              <a:t>번</a:t>
            </a:r>
            <a:r>
              <a:rPr lang="x-none" altLang="ko-KR" sz="1600" dirty="0"/>
              <a:t> </a:t>
            </a:r>
            <a:r>
              <a:rPr lang="ko-KR" altLang="en-US" sz="1600" dirty="0"/>
              <a:t>아이언이</a:t>
            </a:r>
            <a:r>
              <a:rPr lang="x-none" altLang="ko-KR" sz="1600" dirty="0"/>
              <a:t> </a:t>
            </a:r>
            <a:r>
              <a:rPr lang="ko-KR" altLang="en-US" sz="1600" dirty="0"/>
              <a:t>이에</a:t>
            </a:r>
            <a:r>
              <a:rPr lang="x-none" altLang="ko-KR" sz="1600" dirty="0"/>
              <a:t> </a:t>
            </a:r>
            <a:r>
              <a:rPr lang="ko-KR" altLang="en-US" sz="1600" dirty="0"/>
              <a:t>속한다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Mullygan</a:t>
            </a:r>
            <a:r>
              <a:rPr lang="en-US" altLang="ko-KR" sz="1600" b="1" dirty="0"/>
              <a:t> (</a:t>
            </a:r>
            <a:r>
              <a:rPr lang="ko-KR" altLang="en-US" sz="1600" b="1" dirty="0" err="1"/>
              <a:t>멀리간</a:t>
            </a:r>
            <a:r>
              <a:rPr lang="x-none" altLang="ko-KR" sz="1600" b="1" dirty="0"/>
              <a:t>) </a:t>
            </a:r>
            <a:r>
              <a:rPr lang="ko-KR" altLang="en-US" sz="1600" dirty="0" err="1"/>
              <a:t>티잉</a:t>
            </a:r>
            <a:r>
              <a:rPr lang="x-none" altLang="ko-KR" sz="1600" dirty="0"/>
              <a:t> </a:t>
            </a:r>
            <a:r>
              <a:rPr lang="ko-KR" altLang="en-US" sz="1600" dirty="0"/>
              <a:t>그라운드에서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티샷이</a:t>
            </a:r>
            <a:r>
              <a:rPr lang="x-none" altLang="ko-KR" sz="1600" dirty="0"/>
              <a:t> </a:t>
            </a:r>
            <a:r>
              <a:rPr lang="ko-KR" altLang="en-US" sz="1600" dirty="0"/>
              <a:t>본인의</a:t>
            </a:r>
            <a:r>
              <a:rPr lang="x-none" altLang="ko-KR" sz="1600" dirty="0"/>
              <a:t> </a:t>
            </a:r>
            <a:r>
              <a:rPr lang="ko-KR" altLang="en-US" sz="1600" dirty="0"/>
              <a:t>의도와</a:t>
            </a:r>
            <a:r>
              <a:rPr lang="x-none" altLang="ko-KR" sz="1600" dirty="0"/>
              <a:t> </a:t>
            </a:r>
            <a:r>
              <a:rPr lang="ko-KR" altLang="en-US" sz="1600" dirty="0"/>
              <a:t>다르거나</a:t>
            </a:r>
            <a:r>
              <a:rPr lang="en-US" altLang="ko-KR" sz="1600" dirty="0"/>
              <a:t> O.B</a:t>
            </a:r>
            <a:r>
              <a:rPr lang="ko-KR" altLang="en-US" sz="1600" dirty="0"/>
              <a:t>가</a:t>
            </a:r>
            <a:r>
              <a:rPr lang="en-US" altLang="ko-KR" sz="1600" dirty="0"/>
              <a:t> </a:t>
            </a:r>
            <a:r>
              <a:rPr lang="ko-KR" altLang="en-US" sz="1600" dirty="0"/>
              <a:t>되었을</a:t>
            </a:r>
            <a:r>
              <a:rPr lang="x-none" altLang="ko-KR" sz="1600" dirty="0"/>
              <a:t> </a:t>
            </a:r>
            <a:r>
              <a:rPr lang="ko-KR" altLang="en-US" sz="1600" dirty="0"/>
              <a:t>경우</a:t>
            </a:r>
            <a:r>
              <a:rPr lang="x-none" altLang="ko-KR" sz="1600" dirty="0"/>
              <a:t> </a:t>
            </a:r>
            <a:r>
              <a:rPr lang="ko-KR" altLang="en-US" sz="1600" dirty="0"/>
              <a:t>상대방의</a:t>
            </a:r>
            <a:r>
              <a:rPr lang="x-none" altLang="ko-KR" sz="1600" dirty="0"/>
              <a:t> </a:t>
            </a:r>
            <a:r>
              <a:rPr lang="ko-KR" altLang="en-US" sz="1600" dirty="0"/>
              <a:t>동의를</a:t>
            </a:r>
            <a:r>
              <a:rPr lang="x-none" altLang="ko-KR" sz="1600" dirty="0"/>
              <a:t> </a:t>
            </a:r>
            <a:r>
              <a:rPr lang="ko-KR" altLang="en-US" sz="1600" dirty="0"/>
              <a:t>얻어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벌타</a:t>
            </a:r>
            <a:r>
              <a:rPr lang="x-none" altLang="ko-KR" sz="1600" dirty="0"/>
              <a:t> </a:t>
            </a:r>
            <a:r>
              <a:rPr lang="ko-KR" altLang="en-US" sz="1600" dirty="0"/>
              <a:t>없이</a:t>
            </a:r>
            <a:r>
              <a:rPr lang="x-none" altLang="ko-KR" sz="1600" dirty="0"/>
              <a:t> </a:t>
            </a:r>
            <a:r>
              <a:rPr lang="ko-KR" altLang="en-US" sz="1600" dirty="0"/>
              <a:t>다시</a:t>
            </a:r>
            <a:r>
              <a:rPr lang="x-none" altLang="ko-KR" sz="1600" dirty="0"/>
              <a:t> </a:t>
            </a:r>
            <a:r>
              <a:rPr lang="ko-KR" altLang="en-US" sz="1600" dirty="0"/>
              <a:t>치는</a:t>
            </a:r>
            <a:r>
              <a:rPr lang="x-none" altLang="ko-KR" sz="1600" dirty="0"/>
              <a:t> 2</a:t>
            </a:r>
            <a:r>
              <a:rPr lang="ko-KR" altLang="en-US" sz="1600" dirty="0"/>
              <a:t>번째</a:t>
            </a:r>
            <a:r>
              <a:rPr lang="x-none" altLang="ko-KR" sz="1600" dirty="0"/>
              <a:t> </a:t>
            </a:r>
            <a:r>
              <a:rPr lang="ko-KR" altLang="en-US" sz="1600" dirty="0"/>
              <a:t>샷</a:t>
            </a:r>
            <a:r>
              <a:rPr lang="x-none" altLang="ko-KR" sz="1600" dirty="0"/>
              <a:t> </a:t>
            </a:r>
            <a:r>
              <a:rPr lang="ko-KR" altLang="en-US" sz="1600" dirty="0"/>
              <a:t>또는</a:t>
            </a:r>
            <a:r>
              <a:rPr lang="x-none" altLang="ko-KR" sz="1600" dirty="0"/>
              <a:t> </a:t>
            </a:r>
            <a:r>
              <a:rPr lang="ko-KR" altLang="en-US" sz="1600" dirty="0"/>
              <a:t>그런</a:t>
            </a:r>
            <a:r>
              <a:rPr lang="x-none" altLang="ko-KR" sz="1600" dirty="0"/>
              <a:t> </a:t>
            </a:r>
            <a:r>
              <a:rPr lang="ko-KR" altLang="en-US" sz="1600" dirty="0"/>
              <a:t>사람</a:t>
            </a:r>
            <a:r>
              <a:rPr lang="x-none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4900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 bwMode="auto">
          <a:xfrm>
            <a:off x="0" y="44450"/>
            <a:ext cx="1874837" cy="71438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62125" y="44450"/>
            <a:ext cx="3306762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068887" y="44450"/>
            <a:ext cx="1098551" cy="71438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167438" y="44450"/>
            <a:ext cx="2205037" cy="7143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372475" y="44450"/>
            <a:ext cx="771525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-36513" y="980727"/>
            <a:ext cx="6984777" cy="45719"/>
          </a:xfrm>
          <a:prstGeom prst="rect">
            <a:avLst/>
          </a:prstGeom>
          <a:solidFill>
            <a:srgbClr val="BFD630"/>
          </a:solidFill>
          <a:ln>
            <a:solidFill>
              <a:srgbClr val="BFD63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563" y="500952"/>
            <a:ext cx="8316912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     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골프 용어 해설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3000" y="1124744"/>
            <a:ext cx="872148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Natural grip (</a:t>
            </a:r>
            <a:r>
              <a:rPr lang="ko-KR" altLang="en-US" sz="1600" b="1" dirty="0" err="1"/>
              <a:t>내추럴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그립</a:t>
            </a:r>
            <a:r>
              <a:rPr lang="x-none" altLang="ko-KR" sz="1600" b="1" dirty="0"/>
              <a:t>) </a:t>
            </a:r>
            <a:r>
              <a:rPr lang="ko-KR" altLang="en-US" sz="1600" dirty="0" err="1"/>
              <a:t>야구배트를</a:t>
            </a:r>
            <a:r>
              <a:rPr lang="x-none" altLang="ko-KR" sz="1600" dirty="0"/>
              <a:t> </a:t>
            </a:r>
            <a:r>
              <a:rPr lang="ko-KR" altLang="en-US" sz="1600" dirty="0"/>
              <a:t>쥐듯이</a:t>
            </a:r>
            <a:r>
              <a:rPr lang="x-none" altLang="ko-KR" sz="1600" dirty="0"/>
              <a:t> </a:t>
            </a:r>
            <a:r>
              <a:rPr lang="ko-KR" altLang="en-US" sz="1600" dirty="0"/>
              <a:t>쥐는</a:t>
            </a:r>
            <a:r>
              <a:rPr lang="x-none" altLang="ko-KR" sz="1600" dirty="0"/>
              <a:t> </a:t>
            </a:r>
            <a:r>
              <a:rPr lang="ko-KR" altLang="en-US" sz="1600" dirty="0"/>
              <a:t>그립의</a:t>
            </a:r>
            <a:r>
              <a:rPr lang="x-none" altLang="ko-KR" sz="1600" dirty="0"/>
              <a:t> </a:t>
            </a:r>
            <a:r>
              <a:rPr lang="ko-KR" altLang="en-US" sz="1600" dirty="0"/>
              <a:t>한</a:t>
            </a:r>
            <a:r>
              <a:rPr lang="x-none" altLang="ko-KR" sz="1600" dirty="0"/>
              <a:t> </a:t>
            </a:r>
            <a:r>
              <a:rPr lang="ko-KR" altLang="en-US" sz="1600" dirty="0"/>
              <a:t>방법으로</a:t>
            </a:r>
            <a:r>
              <a:rPr lang="x-none" altLang="ko-KR" sz="1600" dirty="0"/>
              <a:t>. </a:t>
            </a:r>
            <a:r>
              <a:rPr lang="ko-KR" altLang="en-US" sz="1600" dirty="0"/>
              <a:t>열</a:t>
            </a:r>
            <a:r>
              <a:rPr lang="x-none" altLang="ko-KR" sz="1600" dirty="0"/>
              <a:t> </a:t>
            </a:r>
            <a:r>
              <a:rPr lang="ko-KR" altLang="en-US" sz="1600" dirty="0"/>
              <a:t>손가락으로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그립하는</a:t>
            </a:r>
            <a:r>
              <a:rPr lang="x-none" altLang="ko-KR" sz="1600" dirty="0"/>
              <a:t> </a:t>
            </a:r>
            <a:r>
              <a:rPr lang="ko-KR" altLang="en-US" sz="1600" dirty="0"/>
              <a:t>것으로</a:t>
            </a:r>
            <a:r>
              <a:rPr lang="x-none" altLang="ko-KR" sz="1600" dirty="0"/>
              <a:t> </a:t>
            </a:r>
            <a:r>
              <a:rPr lang="ko-KR" altLang="en-US" sz="1600" dirty="0"/>
              <a:t>일명</a:t>
            </a:r>
            <a:r>
              <a:rPr lang="x-none" altLang="ko-KR" sz="1600" dirty="0"/>
              <a:t> </a:t>
            </a:r>
            <a:r>
              <a:rPr lang="ko-KR" altLang="en-US" sz="1600" dirty="0"/>
              <a:t>베이스</a:t>
            </a:r>
            <a:r>
              <a:rPr lang="x-none" altLang="ko-KR" sz="1600" dirty="0"/>
              <a:t> </a:t>
            </a:r>
            <a:r>
              <a:rPr lang="ko-KR" altLang="en-US" sz="1600" dirty="0"/>
              <a:t>볼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그립이라고도</a:t>
            </a:r>
            <a:r>
              <a:rPr lang="x-none" altLang="ko-KR" sz="1600" dirty="0"/>
              <a:t> </a:t>
            </a:r>
            <a:r>
              <a:rPr lang="ko-KR" altLang="en-US" sz="1600" dirty="0"/>
              <a:t>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Neck (</a:t>
            </a:r>
            <a:r>
              <a:rPr lang="ko-KR" altLang="en-US" sz="1600" b="1" dirty="0" err="1"/>
              <a:t>넥</a:t>
            </a:r>
            <a:r>
              <a:rPr lang="x-none" altLang="ko-KR" sz="1600" b="1" dirty="0"/>
              <a:t>) </a:t>
            </a:r>
            <a:r>
              <a:rPr lang="ko-KR" altLang="en-US" sz="1600" dirty="0"/>
              <a:t>클럽헤드가</a:t>
            </a:r>
            <a:r>
              <a:rPr lang="x-none" altLang="ko-KR" sz="1600" dirty="0"/>
              <a:t> </a:t>
            </a:r>
            <a:r>
              <a:rPr lang="ko-KR" altLang="en-US" sz="1600" dirty="0"/>
              <a:t>샤프트와</a:t>
            </a:r>
            <a:r>
              <a:rPr lang="x-none" altLang="ko-KR" sz="1600" dirty="0"/>
              <a:t> </a:t>
            </a:r>
            <a:r>
              <a:rPr lang="ko-KR" altLang="en-US" sz="1600" dirty="0"/>
              <a:t>연결되는</a:t>
            </a:r>
            <a:r>
              <a:rPr lang="x-none" altLang="ko-KR" sz="1600" dirty="0"/>
              <a:t> </a:t>
            </a:r>
            <a:r>
              <a:rPr lang="ko-KR" altLang="en-US" sz="1600" dirty="0"/>
              <a:t>부분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Observer (</a:t>
            </a:r>
            <a:r>
              <a:rPr lang="ko-KR" altLang="en-US" sz="1600" b="1" dirty="0" err="1"/>
              <a:t>업저버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사실</a:t>
            </a:r>
            <a:r>
              <a:rPr lang="x-none" altLang="ko-KR" sz="1600" dirty="0"/>
              <a:t> </a:t>
            </a:r>
            <a:r>
              <a:rPr lang="ko-KR" altLang="en-US" sz="1600" dirty="0"/>
              <a:t>문제의</a:t>
            </a:r>
            <a:r>
              <a:rPr lang="x-none" altLang="ko-KR" sz="1600" dirty="0"/>
              <a:t> </a:t>
            </a:r>
            <a:r>
              <a:rPr lang="ko-KR" altLang="en-US" sz="1600" dirty="0"/>
              <a:t>판정에</a:t>
            </a:r>
            <a:r>
              <a:rPr lang="x-none" altLang="ko-KR" sz="1600" dirty="0"/>
              <a:t> </a:t>
            </a:r>
            <a:r>
              <a:rPr lang="ko-KR" altLang="en-US" sz="1600" dirty="0"/>
              <a:t>관하여</a:t>
            </a:r>
            <a:r>
              <a:rPr lang="x-none" altLang="ko-KR" sz="1600" dirty="0"/>
              <a:t> </a:t>
            </a:r>
            <a:r>
              <a:rPr lang="ko-KR" altLang="en-US" sz="1600" dirty="0"/>
              <a:t>심판원을</a:t>
            </a:r>
            <a:r>
              <a:rPr lang="x-none" altLang="ko-KR" sz="1600" dirty="0"/>
              <a:t> </a:t>
            </a:r>
            <a:r>
              <a:rPr lang="ko-KR" altLang="en-US" sz="1600" dirty="0"/>
              <a:t>보조하며</a:t>
            </a:r>
            <a:r>
              <a:rPr lang="x-none" altLang="ko-KR" sz="1600" dirty="0"/>
              <a:t> </a:t>
            </a:r>
            <a:r>
              <a:rPr lang="ko-KR" altLang="en-US" sz="1600" dirty="0"/>
              <a:t>벌칙을</a:t>
            </a:r>
            <a:r>
              <a:rPr lang="x-none" altLang="ko-KR" sz="1600" dirty="0"/>
              <a:t> </a:t>
            </a:r>
            <a:r>
              <a:rPr lang="ko-KR" altLang="en-US" sz="1600" dirty="0"/>
              <a:t>심판원에게</a:t>
            </a:r>
            <a:r>
              <a:rPr lang="x-none" altLang="ko-KR" sz="1600" dirty="0"/>
              <a:t> </a:t>
            </a:r>
            <a:r>
              <a:rPr lang="ko-KR" altLang="en-US" sz="1600" dirty="0"/>
              <a:t>보고하기</a:t>
            </a:r>
            <a:r>
              <a:rPr lang="x-none" altLang="ko-KR" sz="1600" dirty="0"/>
              <a:t> </a:t>
            </a:r>
            <a:r>
              <a:rPr lang="ko-KR" altLang="en-US" sz="1600" dirty="0"/>
              <a:t>위하여</a:t>
            </a:r>
            <a:r>
              <a:rPr lang="x-none" altLang="ko-KR" sz="1600" dirty="0"/>
              <a:t> </a:t>
            </a:r>
            <a:r>
              <a:rPr lang="ko-KR" altLang="en-US" sz="1600" dirty="0"/>
              <a:t>위원회가</a:t>
            </a:r>
            <a:r>
              <a:rPr lang="x-none" altLang="ko-KR" sz="1600" dirty="0"/>
              <a:t> </a:t>
            </a:r>
            <a:r>
              <a:rPr lang="ko-KR" altLang="en-US" sz="1600" dirty="0"/>
              <a:t>임명한</a:t>
            </a:r>
            <a:r>
              <a:rPr lang="x-none" altLang="ko-KR" sz="1600" dirty="0"/>
              <a:t> </a:t>
            </a:r>
            <a:r>
              <a:rPr lang="ko-KR" altLang="en-US" sz="1600" dirty="0"/>
              <a:t>사람을</a:t>
            </a:r>
            <a:r>
              <a:rPr lang="x-none" altLang="ko-KR" sz="1600" dirty="0"/>
              <a:t> </a:t>
            </a:r>
            <a:r>
              <a:rPr lang="ko-KR" altLang="en-US" sz="1600" dirty="0"/>
              <a:t>말한다</a:t>
            </a:r>
            <a:r>
              <a:rPr lang="x-none" altLang="ko-KR" sz="1600" dirty="0"/>
              <a:t>. </a:t>
            </a:r>
            <a:r>
              <a:rPr lang="ko-KR" altLang="en-US" sz="1600" dirty="0" err="1"/>
              <a:t>업저버는</a:t>
            </a:r>
            <a:r>
              <a:rPr lang="x-none" altLang="ko-KR" sz="1600" dirty="0"/>
              <a:t> </a:t>
            </a:r>
            <a:r>
              <a:rPr lang="ko-KR" altLang="en-US" sz="1600" dirty="0"/>
              <a:t>깃대에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붙어서거나</a:t>
            </a:r>
            <a:r>
              <a:rPr lang="x-none" altLang="ko-KR" sz="1600" dirty="0"/>
              <a:t> </a:t>
            </a:r>
            <a:r>
              <a:rPr lang="ko-KR" altLang="en-US" sz="1600" dirty="0"/>
              <a:t>홀</a:t>
            </a:r>
            <a:r>
              <a:rPr lang="x-none" altLang="ko-KR" sz="1600" dirty="0"/>
              <a:t> </a:t>
            </a:r>
            <a:r>
              <a:rPr lang="ko-KR" altLang="en-US" sz="1600" dirty="0"/>
              <a:t>앞에</a:t>
            </a:r>
            <a:r>
              <a:rPr lang="x-none" altLang="ko-KR" sz="1600" dirty="0"/>
              <a:t> </a:t>
            </a:r>
            <a:r>
              <a:rPr lang="ko-KR" altLang="en-US" sz="1600" dirty="0"/>
              <a:t>서거나</a:t>
            </a:r>
            <a:r>
              <a:rPr lang="x-none" altLang="ko-KR" sz="1600" dirty="0"/>
              <a:t> </a:t>
            </a:r>
            <a:r>
              <a:rPr lang="ko-KR" altLang="en-US" sz="1600" dirty="0"/>
              <a:t>홀의</a:t>
            </a:r>
            <a:r>
              <a:rPr lang="x-none" altLang="ko-KR" sz="1600" dirty="0"/>
              <a:t> </a:t>
            </a:r>
            <a:r>
              <a:rPr lang="ko-KR" altLang="en-US" sz="1600" dirty="0"/>
              <a:t>위치를</a:t>
            </a:r>
            <a:r>
              <a:rPr lang="x-none" altLang="ko-KR" sz="1600" dirty="0"/>
              <a:t> </a:t>
            </a:r>
            <a:r>
              <a:rPr lang="ko-KR" altLang="en-US" sz="1600" dirty="0"/>
              <a:t>표시하거나</a:t>
            </a:r>
            <a:r>
              <a:rPr lang="x-none" altLang="ko-KR" sz="1600" dirty="0"/>
              <a:t> </a:t>
            </a:r>
            <a:r>
              <a:rPr lang="ko-KR" altLang="en-US" sz="1600" dirty="0"/>
              <a:t>볼을</a:t>
            </a:r>
            <a:r>
              <a:rPr lang="x-none" altLang="ko-KR" sz="1600" dirty="0"/>
              <a:t> </a:t>
            </a:r>
            <a:r>
              <a:rPr lang="ko-KR" altLang="en-US" sz="1600" dirty="0"/>
              <a:t>집어</a:t>
            </a:r>
            <a:r>
              <a:rPr lang="x-none" altLang="ko-KR" sz="1600" dirty="0"/>
              <a:t> </a:t>
            </a:r>
            <a:r>
              <a:rPr lang="ko-KR" altLang="en-US" sz="1600" dirty="0"/>
              <a:t>올리거나</a:t>
            </a:r>
            <a:r>
              <a:rPr lang="x-none" altLang="ko-KR" sz="1600" dirty="0"/>
              <a:t> </a:t>
            </a:r>
            <a:r>
              <a:rPr lang="ko-KR" altLang="en-US" sz="1600" dirty="0"/>
              <a:t>그</a:t>
            </a:r>
            <a:r>
              <a:rPr lang="x-none" altLang="ko-KR" sz="1600" dirty="0"/>
              <a:t> </a:t>
            </a:r>
            <a:r>
              <a:rPr lang="ko-KR" altLang="en-US" sz="1600" dirty="0"/>
              <a:t>위치를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마크하지</a:t>
            </a:r>
            <a:r>
              <a:rPr lang="x-none" altLang="ko-KR" sz="1600" dirty="0"/>
              <a:t> </a:t>
            </a:r>
            <a:r>
              <a:rPr lang="ko-KR" altLang="en-US" sz="1600" dirty="0"/>
              <a:t>못한다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On green (</a:t>
            </a:r>
            <a:r>
              <a:rPr lang="ko-KR" altLang="en-US" sz="1600" b="1" dirty="0" err="1"/>
              <a:t>온그린</a:t>
            </a:r>
            <a:r>
              <a:rPr lang="x-none" altLang="ko-KR" sz="1600" b="1" dirty="0"/>
              <a:t>) </a:t>
            </a:r>
            <a:r>
              <a:rPr lang="ko-KR" altLang="en-US" sz="1600" dirty="0"/>
              <a:t>볼이</a:t>
            </a:r>
            <a:r>
              <a:rPr lang="x-none" altLang="ko-KR" sz="1600" dirty="0"/>
              <a:t> </a:t>
            </a:r>
            <a:r>
              <a:rPr lang="ko-KR" altLang="en-US" sz="1600" dirty="0"/>
              <a:t>그린에</a:t>
            </a:r>
            <a:r>
              <a:rPr lang="x-none" altLang="ko-KR" sz="1600" dirty="0"/>
              <a:t> </a:t>
            </a:r>
            <a:r>
              <a:rPr lang="ko-KR" altLang="en-US" sz="1600" dirty="0"/>
              <a:t>이르는</a:t>
            </a:r>
            <a:r>
              <a:rPr lang="x-none" altLang="ko-KR" sz="1600" dirty="0"/>
              <a:t> </a:t>
            </a:r>
            <a:r>
              <a:rPr lang="ko-KR" altLang="en-US" sz="1600" dirty="0"/>
              <a:t>것</a:t>
            </a:r>
            <a:r>
              <a:rPr lang="x-none" altLang="ko-KR" sz="1600" dirty="0"/>
              <a:t>. </a:t>
            </a:r>
            <a:r>
              <a:rPr lang="ko-KR" altLang="en-US" sz="1600" dirty="0"/>
              <a:t>원</a:t>
            </a:r>
            <a:r>
              <a:rPr lang="x-none" altLang="ko-KR" sz="1600" dirty="0"/>
              <a:t> </a:t>
            </a:r>
            <a:r>
              <a:rPr lang="ko-KR" altLang="en-US" sz="1600" dirty="0"/>
              <a:t>온</a:t>
            </a:r>
            <a:r>
              <a:rPr lang="x-none" altLang="ko-KR" sz="1600" dirty="0"/>
              <a:t> </a:t>
            </a:r>
            <a:r>
              <a:rPr lang="ko-KR" altLang="en-US" sz="1600" dirty="0"/>
              <a:t>더</a:t>
            </a:r>
            <a:r>
              <a:rPr lang="x-none" altLang="ko-KR" sz="1600" dirty="0"/>
              <a:t> </a:t>
            </a:r>
            <a:r>
              <a:rPr lang="ko-KR" altLang="en-US" sz="1600" dirty="0"/>
              <a:t>그린을</a:t>
            </a:r>
            <a:r>
              <a:rPr lang="x-none" altLang="ko-KR" sz="1600" dirty="0"/>
              <a:t> </a:t>
            </a:r>
            <a:r>
              <a:rPr lang="ko-KR" altLang="en-US" sz="1600" dirty="0"/>
              <a:t>한</a:t>
            </a:r>
            <a:r>
              <a:rPr lang="x-none" altLang="ko-KR" sz="1600" dirty="0"/>
              <a:t> </a:t>
            </a:r>
            <a:r>
              <a:rPr lang="ko-KR" altLang="en-US" sz="1600" dirty="0"/>
              <a:t>번의</a:t>
            </a:r>
            <a:r>
              <a:rPr lang="x-none" altLang="ko-KR" sz="1600" dirty="0"/>
              <a:t> </a:t>
            </a:r>
            <a:r>
              <a:rPr lang="ko-KR" altLang="en-US" sz="1600" dirty="0"/>
              <a:t>티</a:t>
            </a:r>
            <a:r>
              <a:rPr lang="x-none" altLang="ko-KR" sz="1600" dirty="0"/>
              <a:t> </a:t>
            </a:r>
            <a:r>
              <a:rPr lang="ko-KR" altLang="en-US" sz="1600" dirty="0"/>
              <a:t>샷이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온그린</a:t>
            </a:r>
            <a:r>
              <a:rPr lang="x-none" altLang="ko-KR" sz="1600" dirty="0"/>
              <a:t> </a:t>
            </a:r>
            <a:r>
              <a:rPr lang="ko-KR" altLang="en-US" sz="1600" dirty="0"/>
              <a:t>하는</a:t>
            </a:r>
            <a:r>
              <a:rPr lang="x-none" altLang="ko-KR" sz="1600" dirty="0"/>
              <a:t> </a:t>
            </a:r>
            <a:r>
              <a:rPr lang="ko-KR" altLang="en-US" sz="1600" dirty="0"/>
              <a:t>것</a:t>
            </a:r>
            <a:r>
              <a:rPr lang="x-none" altLang="ko-KR" sz="1600" dirty="0"/>
              <a:t>. </a:t>
            </a:r>
            <a:r>
              <a:rPr lang="ko-KR" altLang="en-US" sz="1600" dirty="0"/>
              <a:t>뒤의</a:t>
            </a:r>
            <a:r>
              <a:rPr lang="x-none" altLang="ko-KR" sz="1600" dirty="0"/>
              <a:t> </a:t>
            </a:r>
            <a:r>
              <a:rPr lang="ko-KR" altLang="en-US" sz="1600" dirty="0"/>
              <a:t>그룹이</a:t>
            </a:r>
            <a:r>
              <a:rPr lang="x-none" altLang="ko-KR" sz="1600" dirty="0"/>
              <a:t> </a:t>
            </a:r>
            <a:r>
              <a:rPr lang="ko-KR" altLang="en-US" sz="1600" dirty="0"/>
              <a:t>원</a:t>
            </a:r>
            <a:r>
              <a:rPr lang="x-none" altLang="ko-KR" sz="1600" dirty="0"/>
              <a:t> </a:t>
            </a:r>
            <a:r>
              <a:rPr lang="ko-KR" altLang="en-US" sz="1600" dirty="0"/>
              <a:t>온을</a:t>
            </a:r>
            <a:r>
              <a:rPr lang="x-none" altLang="ko-KR" sz="1600" dirty="0"/>
              <a:t> </a:t>
            </a:r>
            <a:r>
              <a:rPr lang="ko-KR" altLang="en-US" sz="1600" dirty="0"/>
              <a:t>했다면</a:t>
            </a:r>
            <a:r>
              <a:rPr lang="x-none" altLang="ko-KR" sz="1600" dirty="0"/>
              <a:t> </a:t>
            </a:r>
            <a:r>
              <a:rPr lang="ko-KR" altLang="en-US" sz="1600" dirty="0"/>
              <a:t>박수를</a:t>
            </a:r>
            <a:r>
              <a:rPr lang="x-none" altLang="ko-KR" sz="1600" dirty="0"/>
              <a:t> </a:t>
            </a:r>
            <a:r>
              <a:rPr lang="ko-KR" altLang="en-US" sz="1600" dirty="0"/>
              <a:t>보내는</a:t>
            </a:r>
            <a:r>
              <a:rPr lang="x-none" altLang="ko-KR" sz="1600" dirty="0"/>
              <a:t> </a:t>
            </a:r>
            <a:r>
              <a:rPr lang="ko-KR" altLang="en-US" sz="1600" dirty="0"/>
              <a:t>것이</a:t>
            </a:r>
            <a:r>
              <a:rPr lang="x-none" altLang="ko-KR" sz="1600" dirty="0"/>
              <a:t> </a:t>
            </a:r>
            <a:r>
              <a:rPr lang="ko-KR" altLang="en-US" sz="1600" dirty="0"/>
              <a:t>에티켓으로</a:t>
            </a:r>
            <a:r>
              <a:rPr lang="x-none" altLang="ko-KR" sz="1600" dirty="0"/>
              <a:t> </a:t>
            </a:r>
            <a:r>
              <a:rPr lang="ko-KR" altLang="en-US" sz="1600" dirty="0"/>
              <a:t>되어</a:t>
            </a:r>
            <a:r>
              <a:rPr lang="en-US" altLang="ko-KR" sz="1600" dirty="0"/>
              <a:t> </a:t>
            </a:r>
            <a:r>
              <a:rPr lang="ko-KR" altLang="en-US" sz="1600" dirty="0"/>
              <a:t>있다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Open game (</a:t>
            </a:r>
            <a:r>
              <a:rPr lang="ko-KR" altLang="en-US" sz="1600" b="1" dirty="0"/>
              <a:t>오픈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게임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아마추어와</a:t>
            </a:r>
            <a:r>
              <a:rPr lang="x-none" altLang="ko-KR" sz="1600" dirty="0"/>
              <a:t> </a:t>
            </a:r>
            <a:r>
              <a:rPr lang="ko-KR" altLang="en-US" sz="1600" dirty="0"/>
              <a:t>프로가</a:t>
            </a:r>
            <a:r>
              <a:rPr lang="x-none" altLang="ko-KR" sz="1600" dirty="0"/>
              <a:t> </a:t>
            </a:r>
            <a:r>
              <a:rPr lang="ko-KR" altLang="en-US" sz="1600" dirty="0"/>
              <a:t>한꺼번에</a:t>
            </a:r>
            <a:r>
              <a:rPr lang="x-none" altLang="ko-KR" sz="1600" dirty="0"/>
              <a:t> </a:t>
            </a:r>
            <a:r>
              <a:rPr lang="ko-KR" altLang="en-US" sz="1600" dirty="0"/>
              <a:t>라운드를</a:t>
            </a:r>
            <a:r>
              <a:rPr lang="x-none" altLang="ko-KR" sz="1600" dirty="0"/>
              <a:t> </a:t>
            </a:r>
            <a:r>
              <a:rPr lang="ko-KR" altLang="en-US" sz="1600" dirty="0"/>
              <a:t>해서</a:t>
            </a:r>
            <a:r>
              <a:rPr lang="x-none" altLang="ko-KR" sz="1600" dirty="0"/>
              <a:t> </a:t>
            </a:r>
            <a:r>
              <a:rPr lang="ko-KR" altLang="en-US" sz="1600" dirty="0"/>
              <a:t>기술을</a:t>
            </a:r>
            <a:r>
              <a:rPr lang="x-none" altLang="ko-KR" sz="1600" dirty="0"/>
              <a:t> </a:t>
            </a:r>
            <a:r>
              <a:rPr lang="ko-KR" altLang="en-US" sz="1600" dirty="0"/>
              <a:t>다투는</a:t>
            </a:r>
            <a:r>
              <a:rPr lang="x-none" altLang="ko-KR" sz="1600" dirty="0"/>
              <a:t> </a:t>
            </a:r>
            <a:r>
              <a:rPr lang="ko-KR" altLang="en-US" sz="1600" dirty="0"/>
              <a:t>것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Open stance (</a:t>
            </a:r>
            <a:r>
              <a:rPr lang="ko-KR" altLang="en-US" sz="1600" b="1" dirty="0"/>
              <a:t>오픈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스탠스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예상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비구선과</a:t>
            </a:r>
            <a:r>
              <a:rPr lang="x-none" altLang="ko-KR" sz="1600" dirty="0"/>
              <a:t> </a:t>
            </a:r>
            <a:r>
              <a:rPr lang="ko-KR" altLang="en-US" sz="1600" dirty="0"/>
              <a:t>평행한</a:t>
            </a:r>
            <a:r>
              <a:rPr lang="x-none" altLang="ko-KR" sz="1600" dirty="0"/>
              <a:t> </a:t>
            </a:r>
            <a:r>
              <a:rPr lang="ko-KR" altLang="en-US" sz="1600" dirty="0"/>
              <a:t>발의</a:t>
            </a:r>
            <a:r>
              <a:rPr lang="x-none" altLang="ko-KR" sz="1600" dirty="0"/>
              <a:t> </a:t>
            </a:r>
            <a:r>
              <a:rPr lang="ko-KR" altLang="en-US" sz="1600" dirty="0"/>
              <a:t>자세에서</a:t>
            </a:r>
            <a:r>
              <a:rPr lang="x-none" altLang="ko-KR" sz="1600" dirty="0"/>
              <a:t> </a:t>
            </a:r>
            <a:r>
              <a:rPr lang="ko-KR" altLang="en-US" sz="1600" dirty="0"/>
              <a:t>왼발을</a:t>
            </a:r>
            <a:r>
              <a:rPr lang="x-none" altLang="ko-KR" sz="1600" dirty="0"/>
              <a:t> </a:t>
            </a:r>
            <a:r>
              <a:rPr lang="ko-KR" altLang="en-US" sz="1600" dirty="0"/>
              <a:t>약간</a:t>
            </a:r>
            <a:r>
              <a:rPr lang="en-US" altLang="ko-KR" sz="1600" dirty="0"/>
              <a:t> </a:t>
            </a:r>
            <a:r>
              <a:rPr lang="ko-KR" altLang="en-US" sz="1600" dirty="0"/>
              <a:t>뒤로</a:t>
            </a:r>
            <a:r>
              <a:rPr lang="x-none" altLang="ko-KR" sz="1600" dirty="0"/>
              <a:t> </a:t>
            </a:r>
            <a:r>
              <a:rPr lang="ko-KR" altLang="en-US" sz="1600" dirty="0"/>
              <a:t>빼는</a:t>
            </a:r>
            <a:r>
              <a:rPr lang="x-none" altLang="ko-KR" sz="1600" dirty="0"/>
              <a:t> </a:t>
            </a:r>
            <a:r>
              <a:rPr lang="ko-KR" altLang="en-US" sz="1600" dirty="0"/>
              <a:t>자세이며</a:t>
            </a:r>
            <a:r>
              <a:rPr lang="x-none" altLang="ko-KR" sz="1600" dirty="0"/>
              <a:t> </a:t>
            </a:r>
            <a:r>
              <a:rPr lang="ko-KR" altLang="en-US" sz="1600" dirty="0"/>
              <a:t>훅이</a:t>
            </a:r>
            <a:r>
              <a:rPr lang="x-none" altLang="ko-KR" sz="1600" dirty="0"/>
              <a:t> </a:t>
            </a:r>
            <a:r>
              <a:rPr lang="ko-KR" altLang="en-US" sz="1600" dirty="0"/>
              <a:t>많이</a:t>
            </a:r>
            <a:r>
              <a:rPr lang="x-none" altLang="ko-KR" sz="1600" dirty="0"/>
              <a:t> </a:t>
            </a:r>
            <a:r>
              <a:rPr lang="ko-KR" altLang="en-US" sz="1600" dirty="0"/>
              <a:t>나는</a:t>
            </a:r>
            <a:r>
              <a:rPr lang="x-none" altLang="ko-KR" sz="1600" dirty="0"/>
              <a:t> </a:t>
            </a:r>
            <a:r>
              <a:rPr lang="ko-KR" altLang="en-US" sz="1600" dirty="0"/>
              <a:t>사람에게</a:t>
            </a:r>
            <a:r>
              <a:rPr lang="x-none" altLang="ko-KR" sz="1600" dirty="0"/>
              <a:t> </a:t>
            </a:r>
            <a:r>
              <a:rPr lang="ko-KR" altLang="en-US" sz="1600" dirty="0"/>
              <a:t>유리하며</a:t>
            </a:r>
            <a:r>
              <a:rPr lang="x-none" altLang="ko-KR" sz="1600" dirty="0"/>
              <a:t> </a:t>
            </a:r>
            <a:r>
              <a:rPr lang="ko-KR" altLang="en-US" sz="1600" dirty="0"/>
              <a:t>어드레스</a:t>
            </a:r>
            <a:r>
              <a:rPr lang="x-none" altLang="ko-KR" sz="1600" dirty="0"/>
              <a:t> </a:t>
            </a:r>
            <a:r>
              <a:rPr lang="ko-KR" altLang="en-US" sz="1600" dirty="0"/>
              <a:t>시</a:t>
            </a:r>
            <a:r>
              <a:rPr lang="x-none" altLang="ko-KR" sz="1600" dirty="0"/>
              <a:t> </a:t>
            </a:r>
            <a:r>
              <a:rPr lang="ko-KR" altLang="en-US" sz="1600" dirty="0"/>
              <a:t>방향성이</a:t>
            </a:r>
            <a:r>
              <a:rPr lang="en-US" altLang="ko-KR" sz="1600" dirty="0"/>
              <a:t> </a:t>
            </a:r>
            <a:r>
              <a:rPr lang="ko-KR" altLang="en-US" sz="1600" dirty="0"/>
              <a:t>좋아진다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Open stance (</a:t>
            </a:r>
            <a:r>
              <a:rPr lang="ko-KR" altLang="en-US" sz="1600" b="1" dirty="0"/>
              <a:t>오픈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스탠스</a:t>
            </a:r>
            <a:r>
              <a:rPr lang="x-none" altLang="ko-KR" sz="1600" b="1" dirty="0"/>
              <a:t>)</a:t>
            </a:r>
            <a:r>
              <a:rPr lang="x-none" altLang="ko-KR" sz="1600" dirty="0"/>
              <a:t> </a:t>
            </a:r>
            <a:r>
              <a:rPr lang="ko-KR" altLang="en-US" sz="1600" dirty="0"/>
              <a:t>예상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비구선과</a:t>
            </a:r>
            <a:r>
              <a:rPr lang="x-none" altLang="ko-KR" sz="1600" dirty="0"/>
              <a:t> </a:t>
            </a:r>
            <a:r>
              <a:rPr lang="ko-KR" altLang="en-US" sz="1600" dirty="0"/>
              <a:t>평행한</a:t>
            </a:r>
            <a:r>
              <a:rPr lang="x-none" altLang="ko-KR" sz="1600" dirty="0"/>
              <a:t> </a:t>
            </a:r>
            <a:r>
              <a:rPr lang="ko-KR" altLang="en-US" sz="1600" dirty="0"/>
              <a:t>발의</a:t>
            </a:r>
            <a:r>
              <a:rPr lang="x-none" altLang="ko-KR" sz="1600" dirty="0"/>
              <a:t> </a:t>
            </a:r>
            <a:r>
              <a:rPr lang="ko-KR" altLang="en-US" sz="1600" dirty="0"/>
              <a:t>자세에서</a:t>
            </a:r>
            <a:r>
              <a:rPr lang="x-none" altLang="ko-KR" sz="1600" dirty="0"/>
              <a:t> </a:t>
            </a:r>
            <a:r>
              <a:rPr lang="ko-KR" altLang="en-US" sz="1600" dirty="0"/>
              <a:t>왼발을</a:t>
            </a:r>
            <a:r>
              <a:rPr lang="x-none" altLang="ko-KR" sz="1600" dirty="0"/>
              <a:t> </a:t>
            </a:r>
            <a:r>
              <a:rPr lang="ko-KR" altLang="en-US" sz="1600" dirty="0"/>
              <a:t>약간</a:t>
            </a:r>
            <a:r>
              <a:rPr lang="en-US" altLang="ko-KR" sz="1600" dirty="0"/>
              <a:t> </a:t>
            </a:r>
            <a:r>
              <a:rPr lang="ko-KR" altLang="en-US" sz="1600" dirty="0"/>
              <a:t>뒤로</a:t>
            </a:r>
            <a:r>
              <a:rPr lang="x-none" altLang="ko-KR" sz="1600" dirty="0"/>
              <a:t> </a:t>
            </a:r>
            <a:r>
              <a:rPr lang="ko-KR" altLang="en-US" sz="1600" dirty="0"/>
              <a:t>빼는</a:t>
            </a:r>
            <a:r>
              <a:rPr lang="x-none" altLang="ko-KR" sz="1600" dirty="0"/>
              <a:t> </a:t>
            </a:r>
            <a:r>
              <a:rPr lang="ko-KR" altLang="en-US" sz="1600" dirty="0"/>
              <a:t>자세이며</a:t>
            </a:r>
            <a:r>
              <a:rPr lang="x-none" altLang="ko-KR" sz="1600" dirty="0"/>
              <a:t> </a:t>
            </a:r>
            <a:r>
              <a:rPr lang="ko-KR" altLang="en-US" sz="1600" dirty="0"/>
              <a:t>훅이</a:t>
            </a:r>
            <a:r>
              <a:rPr lang="x-none" altLang="ko-KR" sz="1600" dirty="0"/>
              <a:t> </a:t>
            </a:r>
            <a:r>
              <a:rPr lang="ko-KR" altLang="en-US" sz="1600" dirty="0"/>
              <a:t>많이</a:t>
            </a:r>
            <a:r>
              <a:rPr lang="x-none" altLang="ko-KR" sz="1600" dirty="0"/>
              <a:t> </a:t>
            </a:r>
            <a:r>
              <a:rPr lang="ko-KR" altLang="en-US" sz="1600" dirty="0"/>
              <a:t>나는</a:t>
            </a:r>
            <a:r>
              <a:rPr lang="x-none" altLang="ko-KR" sz="1600" dirty="0"/>
              <a:t> </a:t>
            </a:r>
            <a:r>
              <a:rPr lang="ko-KR" altLang="en-US" sz="1600" dirty="0"/>
              <a:t>사람에게</a:t>
            </a:r>
            <a:r>
              <a:rPr lang="x-none" altLang="ko-KR" sz="1600" dirty="0"/>
              <a:t> </a:t>
            </a:r>
            <a:r>
              <a:rPr lang="ko-KR" altLang="en-US" sz="1600" dirty="0"/>
              <a:t>유리하며</a:t>
            </a:r>
            <a:r>
              <a:rPr lang="x-none" altLang="ko-KR" sz="1600" dirty="0"/>
              <a:t> </a:t>
            </a:r>
            <a:r>
              <a:rPr lang="ko-KR" altLang="en-US" sz="1600" dirty="0"/>
              <a:t>어드레스</a:t>
            </a:r>
            <a:r>
              <a:rPr lang="x-none" altLang="ko-KR" sz="1600" dirty="0"/>
              <a:t> </a:t>
            </a:r>
            <a:r>
              <a:rPr lang="ko-KR" altLang="en-US" sz="1600" dirty="0"/>
              <a:t>시</a:t>
            </a:r>
            <a:r>
              <a:rPr lang="x-none" altLang="ko-KR" sz="1600" dirty="0"/>
              <a:t> </a:t>
            </a:r>
            <a:r>
              <a:rPr lang="ko-KR" altLang="en-US" sz="1600" dirty="0"/>
              <a:t>방향성이</a:t>
            </a:r>
            <a:r>
              <a:rPr lang="en-US" altLang="ko-KR" sz="1600" dirty="0"/>
              <a:t> </a:t>
            </a:r>
            <a:r>
              <a:rPr lang="ko-KR" altLang="en-US" sz="1600" dirty="0"/>
              <a:t>좋아진다</a:t>
            </a:r>
            <a:r>
              <a:rPr lang="x-none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9740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 bwMode="auto">
          <a:xfrm>
            <a:off x="0" y="44450"/>
            <a:ext cx="1874837" cy="71438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62125" y="44450"/>
            <a:ext cx="3306762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068887" y="44450"/>
            <a:ext cx="1098551" cy="71438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167438" y="44450"/>
            <a:ext cx="2205037" cy="7143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372475" y="44450"/>
            <a:ext cx="771525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-36513" y="980727"/>
            <a:ext cx="6984777" cy="45719"/>
          </a:xfrm>
          <a:prstGeom prst="rect">
            <a:avLst/>
          </a:prstGeom>
          <a:solidFill>
            <a:srgbClr val="BFD630"/>
          </a:solidFill>
          <a:ln>
            <a:solidFill>
              <a:srgbClr val="BFD63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563" y="500952"/>
            <a:ext cx="8316912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     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골프 용어 해설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3000" y="1124744"/>
            <a:ext cx="8721487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Out of bounds(OB) (</a:t>
            </a:r>
            <a:r>
              <a:rPr lang="ko-KR" altLang="en-US" sz="1600" b="1" dirty="0"/>
              <a:t>오비</a:t>
            </a:r>
            <a:r>
              <a:rPr lang="x-none" altLang="ko-KR" sz="1600" b="1" dirty="0"/>
              <a:t>) </a:t>
            </a:r>
            <a:r>
              <a:rPr lang="ko-KR" altLang="en-US" sz="1600" dirty="0"/>
              <a:t>플레이가</a:t>
            </a:r>
            <a:r>
              <a:rPr lang="x-none" altLang="ko-KR" sz="1600" dirty="0"/>
              <a:t> </a:t>
            </a:r>
            <a:r>
              <a:rPr lang="ko-KR" altLang="en-US" sz="1600" dirty="0"/>
              <a:t>금지된</a:t>
            </a:r>
            <a:r>
              <a:rPr lang="x-none" altLang="ko-KR" sz="1600" dirty="0"/>
              <a:t> </a:t>
            </a:r>
            <a:r>
              <a:rPr lang="ko-KR" altLang="en-US" sz="1600" dirty="0"/>
              <a:t>구역을</a:t>
            </a:r>
            <a:r>
              <a:rPr lang="x-none" altLang="ko-KR" sz="1600" dirty="0"/>
              <a:t> </a:t>
            </a:r>
            <a:r>
              <a:rPr lang="ko-KR" altLang="en-US" sz="1600" dirty="0"/>
              <a:t>말한다</a:t>
            </a:r>
            <a:r>
              <a:rPr lang="x-none" altLang="ko-KR" sz="1600" dirty="0"/>
              <a:t>. </a:t>
            </a:r>
            <a:r>
              <a:rPr lang="ko-KR" altLang="en-US" sz="1600" dirty="0"/>
              <a:t>아웃</a:t>
            </a:r>
            <a:r>
              <a:rPr lang="x-none" altLang="ko-KR" sz="1600" dirty="0"/>
              <a:t> </a:t>
            </a:r>
            <a:r>
              <a:rPr lang="ko-KR" altLang="en-US" sz="1600" dirty="0"/>
              <a:t>오브</a:t>
            </a:r>
            <a:r>
              <a:rPr lang="x-none" altLang="ko-KR" sz="1600" dirty="0"/>
              <a:t> </a:t>
            </a:r>
            <a:r>
              <a:rPr lang="ko-KR" altLang="en-US" sz="1600" dirty="0"/>
              <a:t>바운드를</a:t>
            </a:r>
            <a:r>
              <a:rPr lang="en-US" altLang="ko-KR" sz="1600" dirty="0"/>
              <a:t> </a:t>
            </a:r>
            <a:r>
              <a:rPr lang="ko-KR" altLang="en-US" sz="1600" dirty="0"/>
              <a:t>말뚝이나</a:t>
            </a:r>
            <a:r>
              <a:rPr lang="x-none" altLang="ko-KR" sz="1600" dirty="0"/>
              <a:t> </a:t>
            </a:r>
            <a:r>
              <a:rPr lang="ko-KR" altLang="en-US" sz="1600" dirty="0"/>
              <a:t>울타리를</a:t>
            </a:r>
            <a:r>
              <a:rPr lang="x-none" altLang="ko-KR" sz="1600" dirty="0"/>
              <a:t> </a:t>
            </a:r>
            <a:r>
              <a:rPr lang="ko-KR" altLang="en-US" sz="1600" dirty="0"/>
              <a:t>기준으로</a:t>
            </a:r>
            <a:r>
              <a:rPr lang="x-none" altLang="ko-KR" sz="1600" dirty="0"/>
              <a:t> </a:t>
            </a:r>
            <a:r>
              <a:rPr lang="ko-KR" altLang="en-US" sz="1600" dirty="0"/>
              <a:t>표시할</a:t>
            </a:r>
            <a:r>
              <a:rPr lang="x-none" altLang="ko-KR" sz="1600" dirty="0"/>
              <a:t> </a:t>
            </a:r>
            <a:r>
              <a:rPr lang="ko-KR" altLang="en-US" sz="1600" dirty="0"/>
              <a:t>경우</a:t>
            </a:r>
            <a:r>
              <a:rPr lang="x-none" altLang="ko-KR" sz="1600" dirty="0"/>
              <a:t> </a:t>
            </a:r>
            <a:r>
              <a:rPr lang="ko-KR" altLang="en-US" sz="1600" dirty="0"/>
              <a:t>볼이</a:t>
            </a:r>
            <a:r>
              <a:rPr lang="x-none" altLang="ko-KR" sz="1600" dirty="0"/>
              <a:t> </a:t>
            </a:r>
            <a:r>
              <a:rPr lang="ko-KR" altLang="en-US" sz="1600" dirty="0"/>
              <a:t>말뚝이나</a:t>
            </a:r>
            <a:r>
              <a:rPr lang="x-none" altLang="ko-KR" sz="1600" dirty="0"/>
              <a:t> </a:t>
            </a:r>
            <a:r>
              <a:rPr lang="ko-KR" altLang="en-US" sz="1600" dirty="0"/>
              <a:t>울타리를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넘었는가를</a:t>
            </a:r>
            <a:r>
              <a:rPr lang="en-US" altLang="ko-KR" sz="1600" dirty="0"/>
              <a:t> </a:t>
            </a:r>
            <a:r>
              <a:rPr lang="ko-KR" altLang="en-US" sz="1600" dirty="0"/>
              <a:t>문제로</a:t>
            </a:r>
            <a:r>
              <a:rPr lang="x-none" altLang="ko-KR" sz="1600" dirty="0"/>
              <a:t> </a:t>
            </a:r>
            <a:r>
              <a:rPr lang="ko-KR" altLang="en-US" sz="1600" dirty="0"/>
              <a:t>할</a:t>
            </a:r>
            <a:r>
              <a:rPr lang="x-none" altLang="ko-KR" sz="1600" dirty="0"/>
              <a:t> </a:t>
            </a:r>
            <a:r>
              <a:rPr lang="ko-KR" altLang="en-US" sz="1600" dirty="0"/>
              <a:t>때</a:t>
            </a:r>
            <a:r>
              <a:rPr lang="x-none" altLang="ko-KR" sz="1600" dirty="0"/>
              <a:t> </a:t>
            </a:r>
            <a:r>
              <a:rPr lang="ko-KR" altLang="en-US" sz="1600" dirty="0"/>
              <a:t>그</a:t>
            </a:r>
            <a:r>
              <a:rPr lang="x-none" altLang="ko-KR" sz="1600" dirty="0"/>
              <a:t> </a:t>
            </a:r>
            <a:r>
              <a:rPr lang="ko-KR" altLang="en-US" sz="1600" dirty="0"/>
              <a:t>아웃</a:t>
            </a:r>
            <a:r>
              <a:rPr lang="x-none" altLang="ko-KR" sz="1600" dirty="0"/>
              <a:t> </a:t>
            </a:r>
            <a:r>
              <a:rPr lang="ko-KR" altLang="en-US" sz="1600" dirty="0"/>
              <a:t>오브</a:t>
            </a:r>
            <a:r>
              <a:rPr lang="x-none" altLang="ko-KR" sz="1600" dirty="0"/>
              <a:t> </a:t>
            </a:r>
            <a:r>
              <a:rPr lang="ko-KR" altLang="en-US" sz="1600" dirty="0"/>
              <a:t>바운드의</a:t>
            </a:r>
            <a:r>
              <a:rPr lang="x-none" altLang="ko-KR" sz="1600" dirty="0"/>
              <a:t> </a:t>
            </a:r>
            <a:r>
              <a:rPr lang="ko-KR" altLang="en-US" sz="1600" dirty="0"/>
              <a:t>선은</a:t>
            </a:r>
            <a:r>
              <a:rPr lang="x-none" altLang="ko-KR" sz="1600" dirty="0"/>
              <a:t> </a:t>
            </a:r>
            <a:r>
              <a:rPr lang="ko-KR" altLang="en-US" sz="1600" dirty="0"/>
              <a:t>말뚝이나</a:t>
            </a:r>
            <a:r>
              <a:rPr lang="x-none" altLang="ko-KR" sz="1600" dirty="0"/>
              <a:t> </a:t>
            </a:r>
            <a:r>
              <a:rPr lang="ko-KR" altLang="en-US" sz="1600" dirty="0"/>
              <a:t>울타리</a:t>
            </a:r>
            <a:r>
              <a:rPr lang="x-none" altLang="ko-KR" sz="1600" dirty="0"/>
              <a:t>(</a:t>
            </a:r>
            <a:r>
              <a:rPr lang="ko-KR" altLang="en-US" sz="1600" dirty="0"/>
              <a:t>지주를</a:t>
            </a:r>
            <a:r>
              <a:rPr lang="x-none" altLang="ko-KR" sz="1600" dirty="0"/>
              <a:t> </a:t>
            </a:r>
            <a:r>
              <a:rPr lang="ko-KR" altLang="en-US" sz="1600" dirty="0"/>
              <a:t>포함하지</a:t>
            </a:r>
            <a:r>
              <a:rPr lang="x-none" altLang="ko-KR" sz="1600" dirty="0"/>
              <a:t> </a:t>
            </a:r>
            <a:r>
              <a:rPr lang="ko-KR" altLang="en-US" sz="1600" dirty="0"/>
              <a:t>않은</a:t>
            </a:r>
            <a:r>
              <a:rPr lang="x-none" altLang="ko-KR" sz="1600" dirty="0"/>
              <a:t>) </a:t>
            </a:r>
            <a:r>
              <a:rPr lang="ko-KR" altLang="en-US" sz="1600" dirty="0"/>
              <a:t>기둥의</a:t>
            </a:r>
            <a:r>
              <a:rPr lang="x-none" altLang="ko-KR" sz="1600" dirty="0"/>
              <a:t> </a:t>
            </a:r>
            <a:r>
              <a:rPr lang="ko-KR" altLang="en-US" sz="1600" dirty="0"/>
              <a:t>지면에</a:t>
            </a:r>
            <a:r>
              <a:rPr lang="x-none" altLang="ko-KR" sz="1600" dirty="0"/>
              <a:t> </a:t>
            </a:r>
            <a:r>
              <a:rPr lang="ko-KR" altLang="en-US" sz="1600" dirty="0"/>
              <a:t>접한</a:t>
            </a:r>
            <a:r>
              <a:rPr lang="x-none" altLang="ko-KR" sz="1600" dirty="0"/>
              <a:t> </a:t>
            </a:r>
            <a:r>
              <a:rPr lang="ko-KR" altLang="en-US" sz="1600" dirty="0"/>
              <a:t>가장</a:t>
            </a:r>
            <a:r>
              <a:rPr lang="x-none" altLang="ko-KR" sz="1600" dirty="0"/>
              <a:t> </a:t>
            </a:r>
            <a:r>
              <a:rPr lang="ko-KR" altLang="en-US" sz="1600" dirty="0"/>
              <a:t>가까운</a:t>
            </a:r>
            <a:r>
              <a:rPr lang="x-none" altLang="ko-KR" sz="1600" dirty="0"/>
              <a:t> </a:t>
            </a:r>
            <a:r>
              <a:rPr lang="ko-KR" altLang="en-US" sz="1600" dirty="0"/>
              <a:t>안쪽</a:t>
            </a:r>
            <a:r>
              <a:rPr lang="x-none" altLang="ko-KR" sz="1600" dirty="0"/>
              <a:t> </a:t>
            </a:r>
            <a:r>
              <a:rPr lang="ko-KR" altLang="en-US" sz="1600" dirty="0"/>
              <a:t>점에</a:t>
            </a:r>
            <a:r>
              <a:rPr lang="x-none" altLang="ko-KR" sz="1600" dirty="0"/>
              <a:t> </a:t>
            </a:r>
            <a:r>
              <a:rPr lang="ko-KR" altLang="en-US" sz="1600" dirty="0"/>
              <a:t>의하여</a:t>
            </a:r>
            <a:r>
              <a:rPr lang="x-none" altLang="ko-KR" sz="1600" dirty="0"/>
              <a:t> </a:t>
            </a:r>
            <a:r>
              <a:rPr lang="ko-KR" altLang="en-US" sz="1600" dirty="0"/>
              <a:t>결정된다</a:t>
            </a:r>
            <a:r>
              <a:rPr lang="x-none" altLang="ko-KR" sz="1600" dirty="0"/>
              <a:t>. </a:t>
            </a:r>
            <a:r>
              <a:rPr lang="ko-KR" altLang="en-US" sz="1600" dirty="0"/>
              <a:t>아웃</a:t>
            </a:r>
            <a:r>
              <a:rPr lang="x-none" altLang="ko-KR" sz="1600" dirty="0"/>
              <a:t> </a:t>
            </a:r>
            <a:r>
              <a:rPr lang="ko-KR" altLang="en-US" sz="1600" dirty="0"/>
              <a:t>오브</a:t>
            </a:r>
            <a:r>
              <a:rPr lang="x-none" altLang="ko-KR" sz="1600" dirty="0"/>
              <a:t> </a:t>
            </a:r>
            <a:r>
              <a:rPr lang="ko-KR" altLang="en-US" sz="1600" dirty="0"/>
              <a:t>바운드가</a:t>
            </a:r>
            <a:r>
              <a:rPr lang="x-none" altLang="ko-KR" sz="1600" dirty="0"/>
              <a:t> </a:t>
            </a:r>
            <a:r>
              <a:rPr lang="ko-KR" altLang="en-US" sz="1600" dirty="0"/>
              <a:t>지상의</a:t>
            </a:r>
            <a:r>
              <a:rPr lang="x-none" altLang="ko-KR" sz="1600" dirty="0"/>
              <a:t> </a:t>
            </a:r>
            <a:r>
              <a:rPr lang="ko-KR" altLang="en-US" sz="1600" dirty="0"/>
              <a:t>선으로</a:t>
            </a:r>
            <a:r>
              <a:rPr lang="x-none" altLang="ko-KR" sz="1600" dirty="0"/>
              <a:t> </a:t>
            </a:r>
            <a:r>
              <a:rPr lang="ko-KR" altLang="en-US" sz="1600" dirty="0"/>
              <a:t>표시되었을</a:t>
            </a:r>
            <a:r>
              <a:rPr lang="x-none" altLang="ko-KR" sz="1600" dirty="0"/>
              <a:t> </a:t>
            </a:r>
            <a:r>
              <a:rPr lang="ko-KR" altLang="en-US" sz="1600" dirty="0"/>
              <a:t>때</a:t>
            </a:r>
            <a:r>
              <a:rPr lang="x-none" altLang="ko-KR" sz="1600" dirty="0"/>
              <a:t> </a:t>
            </a:r>
            <a:r>
              <a:rPr lang="ko-KR" altLang="en-US" sz="1600" dirty="0"/>
              <a:t>그</a:t>
            </a:r>
            <a:r>
              <a:rPr lang="x-none" altLang="ko-KR" sz="1600" dirty="0"/>
              <a:t> </a:t>
            </a:r>
            <a:r>
              <a:rPr lang="ko-KR" altLang="en-US" sz="1600" dirty="0"/>
              <a:t>선</a:t>
            </a:r>
            <a:r>
              <a:rPr lang="x-none" altLang="ko-KR" sz="1600" dirty="0"/>
              <a:t> </a:t>
            </a:r>
            <a:r>
              <a:rPr lang="ko-KR" altLang="en-US" sz="1600" dirty="0"/>
              <a:t>자체가</a:t>
            </a:r>
            <a:r>
              <a:rPr lang="x-none" altLang="ko-KR" sz="1600" dirty="0"/>
              <a:t> </a:t>
            </a:r>
            <a:r>
              <a:rPr lang="ko-KR" altLang="en-US" sz="1600" dirty="0"/>
              <a:t>아웃</a:t>
            </a:r>
            <a:r>
              <a:rPr lang="x-none" altLang="ko-KR" sz="1600" dirty="0"/>
              <a:t> </a:t>
            </a:r>
            <a:r>
              <a:rPr lang="ko-KR" altLang="en-US" sz="1600" dirty="0"/>
              <a:t>오브</a:t>
            </a:r>
            <a:r>
              <a:rPr lang="x-none" altLang="ko-KR" sz="1600" dirty="0"/>
              <a:t> </a:t>
            </a:r>
            <a:r>
              <a:rPr lang="ko-KR" altLang="en-US" sz="1600" dirty="0"/>
              <a:t>바운드이다</a:t>
            </a:r>
            <a:r>
              <a:rPr lang="x-none" altLang="ko-KR" sz="1600" dirty="0"/>
              <a:t>. </a:t>
            </a:r>
            <a:r>
              <a:rPr lang="ko-KR" altLang="en-US" sz="1600" dirty="0"/>
              <a:t>아웃</a:t>
            </a:r>
            <a:r>
              <a:rPr lang="en-US" altLang="ko-KR" sz="1600" dirty="0"/>
              <a:t> </a:t>
            </a:r>
            <a:r>
              <a:rPr lang="ko-KR" altLang="en-US" sz="1600" dirty="0"/>
              <a:t>오브</a:t>
            </a:r>
            <a:r>
              <a:rPr lang="x-none" altLang="ko-KR" sz="1600" dirty="0"/>
              <a:t> </a:t>
            </a:r>
            <a:r>
              <a:rPr lang="ko-KR" altLang="en-US" sz="1600" dirty="0"/>
              <a:t>바운드의</a:t>
            </a:r>
            <a:r>
              <a:rPr lang="x-none" altLang="ko-KR" sz="1600" dirty="0"/>
              <a:t> </a:t>
            </a:r>
            <a:r>
              <a:rPr lang="ko-KR" altLang="en-US" sz="1600" dirty="0"/>
              <a:t>선은</a:t>
            </a:r>
            <a:r>
              <a:rPr lang="x-none" altLang="ko-KR" sz="1600" dirty="0"/>
              <a:t> </a:t>
            </a:r>
            <a:r>
              <a:rPr lang="ko-KR" altLang="en-US" sz="1600" dirty="0"/>
              <a:t>수직으로</a:t>
            </a:r>
            <a:r>
              <a:rPr lang="x-none" altLang="ko-KR" sz="1600" dirty="0"/>
              <a:t> </a:t>
            </a:r>
            <a:r>
              <a:rPr lang="ko-KR" altLang="en-US" sz="1600" dirty="0"/>
              <a:t>상하에</a:t>
            </a:r>
            <a:r>
              <a:rPr lang="x-none" altLang="ko-KR" sz="1600" dirty="0"/>
              <a:t> </a:t>
            </a:r>
            <a:r>
              <a:rPr lang="ko-KR" altLang="en-US" sz="1600" dirty="0"/>
              <a:t>연장된다</a:t>
            </a:r>
            <a:r>
              <a:rPr lang="x-none" altLang="ko-KR" sz="1600" dirty="0"/>
              <a:t>. </a:t>
            </a:r>
            <a:r>
              <a:rPr lang="ko-KR" altLang="en-US" sz="1600" dirty="0"/>
              <a:t>볼의</a:t>
            </a:r>
            <a:r>
              <a:rPr lang="x-none" altLang="ko-KR" sz="1600" dirty="0"/>
              <a:t> </a:t>
            </a:r>
            <a:r>
              <a:rPr lang="ko-KR" altLang="en-US" sz="1600" dirty="0"/>
              <a:t>전체가</a:t>
            </a:r>
            <a:r>
              <a:rPr lang="x-none" altLang="ko-KR" sz="1600" dirty="0"/>
              <a:t> </a:t>
            </a:r>
            <a:r>
              <a:rPr lang="ko-KR" altLang="en-US" sz="1600" dirty="0"/>
              <a:t>아웃</a:t>
            </a:r>
            <a:r>
              <a:rPr lang="x-none" altLang="ko-KR" sz="1600" dirty="0"/>
              <a:t> </a:t>
            </a:r>
            <a:r>
              <a:rPr lang="ko-KR" altLang="en-US" sz="1600" dirty="0"/>
              <a:t>오브</a:t>
            </a:r>
            <a:r>
              <a:rPr lang="x-none" altLang="ko-KR" sz="1600" dirty="0"/>
              <a:t> </a:t>
            </a:r>
            <a:r>
              <a:rPr lang="ko-KR" altLang="en-US" sz="1600" dirty="0"/>
              <a:t>바운드에</a:t>
            </a:r>
            <a:r>
              <a:rPr lang="x-none" altLang="ko-KR" sz="1600" dirty="0"/>
              <a:t> </a:t>
            </a:r>
            <a:r>
              <a:rPr lang="ko-KR" altLang="en-US" sz="1600" dirty="0"/>
              <a:t>있을</a:t>
            </a:r>
            <a:r>
              <a:rPr lang="x-none" altLang="ko-KR" sz="1600" dirty="0"/>
              <a:t> </a:t>
            </a:r>
            <a:r>
              <a:rPr lang="ko-KR" altLang="en-US" sz="1600" dirty="0"/>
              <a:t>때는</a:t>
            </a:r>
            <a:r>
              <a:rPr lang="x-none" altLang="ko-KR" sz="1600" dirty="0"/>
              <a:t> </a:t>
            </a:r>
            <a:r>
              <a:rPr lang="ko-KR" altLang="en-US" sz="1600" dirty="0"/>
              <a:t>아웃</a:t>
            </a:r>
            <a:r>
              <a:rPr lang="x-none" altLang="ko-KR" sz="1600" dirty="0"/>
              <a:t> </a:t>
            </a:r>
            <a:r>
              <a:rPr lang="ko-KR" altLang="en-US" sz="1600" dirty="0"/>
              <a:t>오브</a:t>
            </a:r>
            <a:r>
              <a:rPr lang="x-none" altLang="ko-KR" sz="1600" dirty="0"/>
              <a:t> </a:t>
            </a:r>
            <a:r>
              <a:rPr lang="ko-KR" altLang="en-US" sz="1600" dirty="0"/>
              <a:t>바운드의</a:t>
            </a:r>
            <a:r>
              <a:rPr lang="x-none" altLang="ko-KR" sz="1600" dirty="0"/>
              <a:t> </a:t>
            </a:r>
            <a:r>
              <a:rPr lang="ko-KR" altLang="en-US" sz="1600" dirty="0"/>
              <a:t>볼이</a:t>
            </a:r>
            <a:r>
              <a:rPr lang="x-none" altLang="ko-KR" sz="1600" dirty="0"/>
              <a:t> </a:t>
            </a:r>
            <a:r>
              <a:rPr lang="ko-KR" altLang="en-US" sz="1600" dirty="0"/>
              <a:t>된다</a:t>
            </a:r>
            <a:r>
              <a:rPr lang="x-none" altLang="ko-KR" sz="1600" dirty="0"/>
              <a:t>. </a:t>
            </a:r>
            <a:r>
              <a:rPr lang="ko-KR" altLang="en-US" sz="1600" dirty="0"/>
              <a:t>플레이어는</a:t>
            </a:r>
            <a:r>
              <a:rPr lang="x-none" altLang="ko-KR" sz="1600" dirty="0"/>
              <a:t> </a:t>
            </a:r>
            <a:r>
              <a:rPr lang="ko-KR" altLang="en-US" sz="1600" dirty="0"/>
              <a:t>코스</a:t>
            </a:r>
            <a:r>
              <a:rPr lang="x-none" altLang="ko-KR" sz="1600" dirty="0"/>
              <a:t> </a:t>
            </a:r>
            <a:r>
              <a:rPr lang="ko-KR" altLang="en-US" sz="1600" dirty="0"/>
              <a:t>내에</a:t>
            </a:r>
            <a:r>
              <a:rPr lang="x-none" altLang="ko-KR" sz="1600" dirty="0"/>
              <a:t> </a:t>
            </a:r>
            <a:r>
              <a:rPr lang="ko-KR" altLang="en-US" sz="1600" dirty="0"/>
              <a:t>있는</a:t>
            </a:r>
            <a:r>
              <a:rPr lang="x-none" altLang="ko-KR" sz="1600" dirty="0"/>
              <a:t> </a:t>
            </a:r>
            <a:r>
              <a:rPr lang="ko-KR" altLang="en-US" sz="1600" dirty="0"/>
              <a:t>볼을</a:t>
            </a:r>
            <a:r>
              <a:rPr lang="en-US" altLang="ko-KR" sz="1600" dirty="0"/>
              <a:t> </a:t>
            </a:r>
            <a:r>
              <a:rPr lang="ko-KR" altLang="en-US" sz="1600" dirty="0"/>
              <a:t>플레이하기</a:t>
            </a:r>
            <a:r>
              <a:rPr lang="x-none" altLang="ko-KR" sz="1600" dirty="0"/>
              <a:t> </a:t>
            </a:r>
            <a:r>
              <a:rPr lang="ko-KR" altLang="en-US" sz="1600" dirty="0"/>
              <a:t>위하여</a:t>
            </a:r>
            <a:r>
              <a:rPr lang="x-none" altLang="ko-KR" sz="1600" dirty="0"/>
              <a:t> </a:t>
            </a:r>
            <a:r>
              <a:rPr lang="ko-KR" altLang="en-US" sz="1600" dirty="0"/>
              <a:t>아웃</a:t>
            </a:r>
            <a:r>
              <a:rPr lang="x-none" altLang="ko-KR" sz="1600" dirty="0"/>
              <a:t> </a:t>
            </a:r>
            <a:r>
              <a:rPr lang="ko-KR" altLang="en-US" sz="1600" dirty="0"/>
              <a:t>오브</a:t>
            </a:r>
            <a:r>
              <a:rPr lang="x-none" altLang="ko-KR" sz="1600" dirty="0"/>
              <a:t> </a:t>
            </a:r>
            <a:r>
              <a:rPr lang="ko-KR" altLang="en-US" sz="1600" dirty="0"/>
              <a:t>바운드에</a:t>
            </a:r>
            <a:r>
              <a:rPr lang="x-none" altLang="ko-KR" sz="1600" dirty="0"/>
              <a:t> </a:t>
            </a:r>
            <a:r>
              <a:rPr lang="ko-KR" altLang="en-US" sz="1600" dirty="0"/>
              <a:t>설</a:t>
            </a:r>
            <a:r>
              <a:rPr lang="x-none" altLang="ko-KR" sz="1600" dirty="0"/>
              <a:t> </a:t>
            </a:r>
            <a:r>
              <a:rPr lang="ko-KR" altLang="en-US" sz="1600" dirty="0"/>
              <a:t>수</a:t>
            </a:r>
            <a:r>
              <a:rPr lang="x-none" altLang="ko-KR" sz="1600" dirty="0"/>
              <a:t> </a:t>
            </a:r>
            <a:r>
              <a:rPr lang="ko-KR" altLang="en-US" sz="1600" dirty="0"/>
              <a:t>있다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Over swing (</a:t>
            </a:r>
            <a:r>
              <a:rPr lang="ko-KR" altLang="en-US" sz="1600" b="1" dirty="0" err="1"/>
              <a:t>오버스윙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스윙의</a:t>
            </a:r>
            <a:r>
              <a:rPr lang="x-none" altLang="ko-KR" sz="1600" dirty="0"/>
              <a:t> </a:t>
            </a:r>
            <a:r>
              <a:rPr lang="ko-KR" altLang="en-US" sz="1600" dirty="0"/>
              <a:t>탑</a:t>
            </a:r>
            <a:r>
              <a:rPr lang="x-none" altLang="ko-KR" sz="1600" dirty="0"/>
              <a:t> </a:t>
            </a:r>
            <a:r>
              <a:rPr lang="ko-KR" altLang="en-US" sz="1600" dirty="0"/>
              <a:t>동작에서</a:t>
            </a:r>
            <a:r>
              <a:rPr lang="x-none" altLang="ko-KR" sz="1600" dirty="0"/>
              <a:t> </a:t>
            </a:r>
            <a:r>
              <a:rPr lang="ko-KR" altLang="en-US" sz="1600" dirty="0"/>
              <a:t>지나치게</a:t>
            </a:r>
            <a:r>
              <a:rPr lang="x-none" altLang="ko-KR" sz="1600" dirty="0"/>
              <a:t> </a:t>
            </a:r>
            <a:r>
              <a:rPr lang="ko-KR" altLang="en-US" sz="1600" dirty="0"/>
              <a:t>클럽을</a:t>
            </a:r>
            <a:r>
              <a:rPr lang="x-none" altLang="ko-KR" sz="1600" dirty="0"/>
              <a:t> </a:t>
            </a:r>
            <a:r>
              <a:rPr lang="ko-KR" altLang="en-US" sz="1600" dirty="0"/>
              <a:t>휘둘러</a:t>
            </a:r>
            <a:r>
              <a:rPr lang="x-none" altLang="ko-KR" sz="1600" dirty="0"/>
              <a:t> </a:t>
            </a:r>
            <a:r>
              <a:rPr lang="ko-KR" altLang="en-US" sz="1600" dirty="0"/>
              <a:t>필요</a:t>
            </a:r>
            <a:r>
              <a:rPr lang="x-none" altLang="ko-KR" sz="1600" dirty="0"/>
              <a:t> </a:t>
            </a:r>
            <a:r>
              <a:rPr lang="ko-KR" altLang="en-US" sz="1600" dirty="0"/>
              <a:t>이상으로</a:t>
            </a:r>
            <a:r>
              <a:rPr lang="x-none" altLang="ko-KR" sz="1600" dirty="0"/>
              <a:t> </a:t>
            </a:r>
            <a:r>
              <a:rPr lang="ko-KR" altLang="en-US" sz="1600" dirty="0"/>
              <a:t>치켜드는</a:t>
            </a:r>
            <a:r>
              <a:rPr lang="x-none" altLang="ko-KR" sz="1600" dirty="0"/>
              <a:t> </a:t>
            </a:r>
            <a:r>
              <a:rPr lang="ko-KR" altLang="en-US" sz="1600" dirty="0"/>
              <a:t>것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Overlapping grip (</a:t>
            </a:r>
            <a:r>
              <a:rPr lang="ko-KR" altLang="en-US" sz="1600" b="1" dirty="0" err="1"/>
              <a:t>오버래핑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그립</a:t>
            </a:r>
            <a:r>
              <a:rPr lang="x-none" altLang="ko-KR" sz="1600" b="1" dirty="0"/>
              <a:t>) </a:t>
            </a:r>
            <a:r>
              <a:rPr lang="ko-KR" altLang="en-US" sz="1600" dirty="0"/>
              <a:t>가장</a:t>
            </a:r>
            <a:r>
              <a:rPr lang="x-none" altLang="ko-KR" sz="1600" dirty="0"/>
              <a:t> </a:t>
            </a:r>
            <a:r>
              <a:rPr lang="ko-KR" altLang="en-US" sz="1600" dirty="0"/>
              <a:t>흔한</a:t>
            </a:r>
            <a:r>
              <a:rPr lang="x-none" altLang="ko-KR" sz="1600" dirty="0"/>
              <a:t> </a:t>
            </a:r>
            <a:r>
              <a:rPr lang="ko-KR" altLang="en-US" sz="1600" dirty="0"/>
              <a:t>그립</a:t>
            </a:r>
            <a:r>
              <a:rPr lang="x-none" altLang="ko-KR" sz="1600" dirty="0"/>
              <a:t> </a:t>
            </a:r>
            <a:r>
              <a:rPr lang="ko-KR" altLang="en-US" sz="1600" dirty="0"/>
              <a:t>방법으로</a:t>
            </a:r>
            <a:r>
              <a:rPr lang="x-none" altLang="ko-KR" sz="1600" dirty="0"/>
              <a:t> </a:t>
            </a:r>
            <a:r>
              <a:rPr lang="ko-KR" altLang="en-US" sz="1600" dirty="0"/>
              <a:t>오른쪽</a:t>
            </a:r>
            <a:r>
              <a:rPr lang="x-none" altLang="ko-KR" sz="1600" dirty="0"/>
              <a:t> </a:t>
            </a:r>
            <a:r>
              <a:rPr lang="ko-KR" altLang="en-US" sz="1600" dirty="0"/>
              <a:t>새끼</a:t>
            </a:r>
            <a:r>
              <a:rPr lang="x-none" altLang="ko-KR" sz="1600" dirty="0"/>
              <a:t> </a:t>
            </a:r>
            <a:r>
              <a:rPr lang="ko-KR" altLang="en-US" sz="1600" dirty="0"/>
              <a:t>손가락을</a:t>
            </a:r>
            <a:r>
              <a:rPr lang="x-none" altLang="ko-KR" sz="1600" dirty="0"/>
              <a:t> </a:t>
            </a:r>
            <a:r>
              <a:rPr lang="ko-KR" altLang="en-US" sz="1600" dirty="0"/>
              <a:t>왼손</a:t>
            </a:r>
            <a:r>
              <a:rPr lang="x-none" altLang="ko-KR" sz="1600" dirty="0"/>
              <a:t> </a:t>
            </a:r>
            <a:r>
              <a:rPr lang="ko-KR" altLang="en-US" sz="1600" dirty="0"/>
              <a:t>두</a:t>
            </a:r>
            <a:r>
              <a:rPr lang="x-none" altLang="ko-KR" sz="1600" dirty="0"/>
              <a:t> </a:t>
            </a:r>
            <a:r>
              <a:rPr lang="ko-KR" altLang="en-US" sz="1600" dirty="0"/>
              <a:t>번째</a:t>
            </a:r>
            <a:r>
              <a:rPr lang="x-none" altLang="ko-KR" sz="1600" dirty="0"/>
              <a:t> </a:t>
            </a:r>
            <a:r>
              <a:rPr lang="ko-KR" altLang="en-US" sz="1600" dirty="0"/>
              <a:t>손가락</a:t>
            </a:r>
            <a:r>
              <a:rPr lang="x-none" altLang="ko-KR" sz="1600" dirty="0"/>
              <a:t> </a:t>
            </a:r>
            <a:r>
              <a:rPr lang="ko-KR" altLang="en-US" sz="1600" dirty="0"/>
              <a:t>관절과</a:t>
            </a:r>
            <a:r>
              <a:rPr lang="x-none" altLang="ko-KR" sz="1600" dirty="0"/>
              <a:t> </a:t>
            </a:r>
            <a:r>
              <a:rPr lang="ko-KR" altLang="en-US" sz="1600" dirty="0"/>
              <a:t>맞물리게</a:t>
            </a:r>
            <a:r>
              <a:rPr lang="x-none" altLang="ko-KR" sz="1600" dirty="0"/>
              <a:t> </a:t>
            </a:r>
            <a:r>
              <a:rPr lang="ko-KR" altLang="en-US" sz="1600" dirty="0"/>
              <a:t>하는</a:t>
            </a:r>
            <a:r>
              <a:rPr lang="x-none" altLang="ko-KR" sz="1600" dirty="0"/>
              <a:t> </a:t>
            </a:r>
            <a:r>
              <a:rPr lang="ko-KR" altLang="en-US" sz="1600" dirty="0"/>
              <a:t>그립</a:t>
            </a:r>
            <a:r>
              <a:rPr lang="x-none" altLang="ko-KR" sz="1600" dirty="0"/>
              <a:t> </a:t>
            </a:r>
            <a:r>
              <a:rPr lang="ko-KR" altLang="en-US" sz="1600" dirty="0"/>
              <a:t>방법으로</a:t>
            </a:r>
            <a:r>
              <a:rPr lang="x-none" altLang="ko-KR" sz="1600" dirty="0"/>
              <a:t> </a:t>
            </a:r>
            <a:r>
              <a:rPr lang="ko-KR" altLang="en-US" sz="1600" dirty="0"/>
              <a:t>영국의</a:t>
            </a:r>
            <a:r>
              <a:rPr lang="en-US" altLang="ko-KR" sz="1600" dirty="0"/>
              <a:t> Bardon</a:t>
            </a:r>
            <a:r>
              <a:rPr lang="ko-KR" altLang="en-US" sz="1600" dirty="0"/>
              <a:t>이</a:t>
            </a:r>
            <a:r>
              <a:rPr lang="en-US" altLang="ko-KR" sz="1600" dirty="0"/>
              <a:t> </a:t>
            </a:r>
            <a:r>
              <a:rPr lang="ko-KR" altLang="en-US" sz="1600" dirty="0"/>
              <a:t>고안했다</a:t>
            </a:r>
            <a:r>
              <a:rPr lang="x-none" altLang="ko-KR" sz="1600" dirty="0"/>
              <a:t> </a:t>
            </a:r>
            <a:r>
              <a:rPr lang="ko-KR" altLang="en-US" sz="1600" dirty="0"/>
              <a:t>해서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바든그립이라고도</a:t>
            </a:r>
            <a:r>
              <a:rPr lang="x-none" altLang="ko-KR" sz="1600" dirty="0"/>
              <a:t> </a:t>
            </a:r>
            <a:r>
              <a:rPr lang="ko-KR" altLang="en-US" sz="1600" dirty="0"/>
              <a:t>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Palm grip (</a:t>
            </a:r>
            <a:r>
              <a:rPr lang="ko-KR" altLang="en-US" sz="1600" b="1" dirty="0"/>
              <a:t>팜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그립</a:t>
            </a:r>
            <a:r>
              <a:rPr lang="x-none" altLang="ko-KR" sz="1600" b="1" dirty="0"/>
              <a:t>(</a:t>
            </a:r>
            <a:r>
              <a:rPr lang="ko-KR" altLang="en-US" sz="1600" b="1" dirty="0" err="1"/>
              <a:t>위크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그립</a:t>
            </a:r>
            <a:r>
              <a:rPr lang="x-none" altLang="ko-KR" sz="1600" b="1" dirty="0"/>
              <a:t>)) </a:t>
            </a:r>
            <a:r>
              <a:rPr lang="ko-KR" altLang="en-US" sz="1600" dirty="0"/>
              <a:t>왼손으로</a:t>
            </a:r>
            <a:r>
              <a:rPr lang="x-none" altLang="ko-KR" sz="1600" dirty="0"/>
              <a:t> </a:t>
            </a:r>
            <a:r>
              <a:rPr lang="ko-KR" altLang="en-US" sz="1600" dirty="0"/>
              <a:t>그립을</a:t>
            </a:r>
            <a:r>
              <a:rPr lang="x-none" altLang="ko-KR" sz="1600" dirty="0"/>
              <a:t> </a:t>
            </a:r>
            <a:r>
              <a:rPr lang="ko-KR" altLang="en-US" sz="1600" dirty="0"/>
              <a:t>잡을</a:t>
            </a:r>
            <a:r>
              <a:rPr lang="x-none" altLang="ko-KR" sz="1600" dirty="0"/>
              <a:t> </a:t>
            </a:r>
            <a:r>
              <a:rPr lang="ko-KR" altLang="en-US" sz="1600" dirty="0"/>
              <a:t>때</a:t>
            </a:r>
            <a:r>
              <a:rPr lang="x-none" altLang="ko-KR" sz="1600" dirty="0"/>
              <a:t> </a:t>
            </a:r>
            <a:r>
              <a:rPr lang="ko-KR" altLang="en-US" sz="1600" dirty="0"/>
              <a:t>왼손</a:t>
            </a:r>
            <a:r>
              <a:rPr lang="x-none" altLang="ko-KR" sz="1600" dirty="0"/>
              <a:t> </a:t>
            </a:r>
            <a:r>
              <a:rPr lang="ko-KR" altLang="en-US" sz="1600" dirty="0"/>
              <a:t>두</a:t>
            </a:r>
            <a:r>
              <a:rPr lang="x-none" altLang="ko-KR" sz="1600" dirty="0"/>
              <a:t> </a:t>
            </a:r>
            <a:r>
              <a:rPr lang="ko-KR" altLang="en-US" sz="1600" dirty="0"/>
              <a:t>번째</a:t>
            </a:r>
            <a:r>
              <a:rPr lang="x-none" altLang="ko-KR" sz="1600" dirty="0"/>
              <a:t> </a:t>
            </a:r>
            <a:r>
              <a:rPr lang="ko-KR" altLang="en-US" sz="1600" dirty="0"/>
              <a:t>손가락에서부터</a:t>
            </a:r>
            <a:r>
              <a:rPr lang="x-none" altLang="ko-KR" sz="1600" dirty="0"/>
              <a:t> </a:t>
            </a:r>
            <a:r>
              <a:rPr lang="ko-KR" altLang="en-US" sz="1600" dirty="0"/>
              <a:t>대각선으로</a:t>
            </a:r>
            <a:r>
              <a:rPr lang="x-none" altLang="ko-KR" sz="1600" dirty="0"/>
              <a:t> </a:t>
            </a:r>
            <a:r>
              <a:rPr lang="ko-KR" altLang="en-US" sz="1600" dirty="0"/>
              <a:t>손바닥을</a:t>
            </a:r>
            <a:r>
              <a:rPr lang="x-none" altLang="ko-KR" sz="1600" dirty="0"/>
              <a:t> </a:t>
            </a:r>
            <a:r>
              <a:rPr lang="ko-KR" altLang="en-US" sz="1600" dirty="0"/>
              <a:t>주로</a:t>
            </a:r>
            <a:r>
              <a:rPr lang="x-none" altLang="ko-KR" sz="1600" dirty="0"/>
              <a:t> </a:t>
            </a:r>
            <a:r>
              <a:rPr lang="ko-KR" altLang="en-US" sz="1600" dirty="0"/>
              <a:t>이용하며</a:t>
            </a:r>
            <a:r>
              <a:rPr lang="x-none" altLang="ko-KR" sz="1600" dirty="0"/>
              <a:t> </a:t>
            </a:r>
            <a:r>
              <a:rPr lang="ko-KR" altLang="en-US" sz="1600" dirty="0"/>
              <a:t>잡는</a:t>
            </a:r>
            <a:r>
              <a:rPr lang="x-none" altLang="ko-KR" sz="1600" dirty="0"/>
              <a:t> </a:t>
            </a:r>
            <a:r>
              <a:rPr lang="ko-KR" altLang="en-US" sz="1600" dirty="0"/>
              <a:t>방법인데</a:t>
            </a:r>
            <a:r>
              <a:rPr lang="x-none" altLang="ko-KR" sz="1600" dirty="0"/>
              <a:t> </a:t>
            </a:r>
            <a:r>
              <a:rPr lang="ko-KR" altLang="en-US" sz="1600" dirty="0"/>
              <a:t>이는</a:t>
            </a:r>
            <a:r>
              <a:rPr lang="x-none" altLang="ko-KR" sz="1600" dirty="0"/>
              <a:t> </a:t>
            </a:r>
            <a:r>
              <a:rPr lang="ko-KR" altLang="en-US" sz="1600" dirty="0"/>
              <a:t>약한</a:t>
            </a:r>
            <a:r>
              <a:rPr lang="x-none" altLang="ko-KR" sz="1600" dirty="0"/>
              <a:t> </a:t>
            </a:r>
            <a:r>
              <a:rPr lang="ko-KR" altLang="en-US" sz="1600" dirty="0"/>
              <a:t>그립</a:t>
            </a:r>
            <a:r>
              <a:rPr lang="en-US" altLang="ko-KR" sz="1600" dirty="0"/>
              <a:t>(weak grip)</a:t>
            </a:r>
            <a:r>
              <a:rPr lang="ko-KR" altLang="en-US" sz="1600" dirty="0"/>
              <a:t>이라고도</a:t>
            </a:r>
            <a:r>
              <a:rPr lang="x-none" altLang="ko-KR" sz="1600" dirty="0"/>
              <a:t> </a:t>
            </a:r>
            <a:r>
              <a:rPr lang="ko-KR" altLang="en-US" sz="1600" dirty="0"/>
              <a:t>하고</a:t>
            </a:r>
            <a:r>
              <a:rPr lang="x-none" altLang="ko-KR" sz="1600" dirty="0"/>
              <a:t> </a:t>
            </a:r>
            <a:r>
              <a:rPr lang="ko-KR" altLang="en-US" sz="1600" dirty="0"/>
              <a:t>슬라이스가</a:t>
            </a:r>
            <a:r>
              <a:rPr lang="x-none" altLang="ko-KR" sz="1600" dirty="0"/>
              <a:t> </a:t>
            </a:r>
            <a:r>
              <a:rPr lang="ko-KR" altLang="en-US" sz="1600" dirty="0"/>
              <a:t>생길</a:t>
            </a:r>
            <a:r>
              <a:rPr lang="x-none" altLang="ko-KR" sz="1600" dirty="0"/>
              <a:t> </a:t>
            </a:r>
            <a:r>
              <a:rPr lang="ko-KR" altLang="en-US" sz="1600" dirty="0"/>
              <a:t>우려도</a:t>
            </a:r>
            <a:r>
              <a:rPr lang="x-none" altLang="ko-KR" sz="1600" dirty="0"/>
              <a:t> </a:t>
            </a:r>
            <a:r>
              <a:rPr lang="ko-KR" altLang="en-US" sz="1600" dirty="0"/>
              <a:t>있다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Par (</a:t>
            </a:r>
            <a:r>
              <a:rPr lang="ko-KR" altLang="en-US" sz="1600" b="1" dirty="0"/>
              <a:t>파</a:t>
            </a:r>
            <a:r>
              <a:rPr lang="x-none" altLang="ko-KR" sz="1600" b="1" dirty="0"/>
              <a:t>) </a:t>
            </a:r>
            <a:r>
              <a:rPr lang="ko-KR" altLang="en-US" sz="1600" dirty="0"/>
              <a:t>홀</a:t>
            </a:r>
            <a:r>
              <a:rPr lang="x-none" altLang="ko-KR" sz="1600" dirty="0"/>
              <a:t> </a:t>
            </a:r>
            <a:r>
              <a:rPr lang="ko-KR" altLang="en-US" sz="1600" dirty="0"/>
              <a:t>별로</a:t>
            </a:r>
            <a:r>
              <a:rPr lang="x-none" altLang="ko-KR" sz="1600" dirty="0"/>
              <a:t> </a:t>
            </a:r>
            <a:r>
              <a:rPr lang="ko-KR" altLang="en-US" sz="1600" dirty="0"/>
              <a:t>정해진</a:t>
            </a:r>
            <a:r>
              <a:rPr lang="x-none" altLang="ko-KR" sz="1600" dirty="0"/>
              <a:t> </a:t>
            </a:r>
            <a:r>
              <a:rPr lang="ko-KR" altLang="en-US" sz="1600" dirty="0"/>
              <a:t>기준</a:t>
            </a:r>
            <a:r>
              <a:rPr lang="x-none" altLang="ko-KR" sz="1600" dirty="0"/>
              <a:t> </a:t>
            </a:r>
            <a:r>
              <a:rPr lang="ko-KR" altLang="en-US" sz="1600" dirty="0"/>
              <a:t>타수</a:t>
            </a:r>
            <a:r>
              <a:rPr lang="x-none" altLang="ko-KR" sz="1600" dirty="0"/>
              <a:t>. </a:t>
            </a:r>
            <a:r>
              <a:rPr lang="ko-KR" altLang="en-US" sz="1600" dirty="0"/>
              <a:t>거리나</a:t>
            </a:r>
            <a:r>
              <a:rPr lang="x-none" altLang="ko-KR" sz="1600" dirty="0"/>
              <a:t> </a:t>
            </a:r>
            <a:r>
              <a:rPr lang="ko-KR" altLang="en-US" sz="1600" dirty="0"/>
              <a:t>난이도에</a:t>
            </a:r>
            <a:r>
              <a:rPr lang="x-none" altLang="ko-KR" sz="1600" dirty="0"/>
              <a:t> </a:t>
            </a:r>
            <a:r>
              <a:rPr lang="ko-KR" altLang="en-US" sz="1600" dirty="0"/>
              <a:t>따라</a:t>
            </a:r>
            <a:r>
              <a:rPr lang="en-US" altLang="ko-KR" sz="1600" dirty="0"/>
              <a:t> Par 3, 4, 5</a:t>
            </a:r>
            <a:r>
              <a:rPr lang="ko-KR" altLang="en-US" sz="1600" dirty="0"/>
              <a:t>의</a:t>
            </a:r>
            <a:r>
              <a:rPr lang="x-none" altLang="ko-KR" sz="1600" dirty="0"/>
              <a:t> </a:t>
            </a:r>
            <a:r>
              <a:rPr lang="ko-KR" altLang="en-US" sz="1600" dirty="0"/>
              <a:t>파가</a:t>
            </a:r>
            <a:r>
              <a:rPr lang="x-none" altLang="ko-KR" sz="1600" dirty="0"/>
              <a:t> </a:t>
            </a:r>
            <a:r>
              <a:rPr lang="ko-KR" altLang="en-US" sz="1600" dirty="0"/>
              <a:t>부여되게</a:t>
            </a:r>
            <a:r>
              <a:rPr lang="x-none" altLang="ko-KR" sz="1600" dirty="0"/>
              <a:t> </a:t>
            </a:r>
            <a:r>
              <a:rPr lang="ko-KR" altLang="en-US" sz="1600" dirty="0"/>
              <a:t>된다</a:t>
            </a:r>
            <a:r>
              <a:rPr lang="x-none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482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 bwMode="auto">
          <a:xfrm>
            <a:off x="0" y="44450"/>
            <a:ext cx="1874837" cy="71438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62125" y="44450"/>
            <a:ext cx="3306762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068887" y="44450"/>
            <a:ext cx="1098551" cy="71438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167438" y="44450"/>
            <a:ext cx="2205037" cy="7143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372475" y="44450"/>
            <a:ext cx="771525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-36513" y="980727"/>
            <a:ext cx="6984777" cy="45719"/>
          </a:xfrm>
          <a:prstGeom prst="rect">
            <a:avLst/>
          </a:prstGeom>
          <a:solidFill>
            <a:srgbClr val="BFD630"/>
          </a:solidFill>
          <a:ln>
            <a:solidFill>
              <a:srgbClr val="BFD63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563" y="500952"/>
            <a:ext cx="8316912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     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골프 용어 해설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1347978"/>
            <a:ext cx="8237747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Average golfer (</a:t>
            </a:r>
            <a:r>
              <a:rPr lang="ko-KR" altLang="en-US" sz="1600" b="1" dirty="0"/>
              <a:t>평균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골퍼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중간</a:t>
            </a:r>
            <a:r>
              <a:rPr lang="x-none" altLang="ko-KR" sz="1600" dirty="0"/>
              <a:t> </a:t>
            </a:r>
            <a:r>
              <a:rPr lang="ko-KR" altLang="en-US" sz="1600" dirty="0"/>
              <a:t>정도의</a:t>
            </a:r>
            <a:r>
              <a:rPr lang="x-none" altLang="ko-KR" sz="1600" dirty="0"/>
              <a:t> </a:t>
            </a:r>
            <a:r>
              <a:rPr lang="ko-KR" altLang="en-US" sz="1600" dirty="0"/>
              <a:t>기술을</a:t>
            </a:r>
            <a:r>
              <a:rPr lang="x-none" altLang="ko-KR" sz="1600" dirty="0"/>
              <a:t> </a:t>
            </a:r>
            <a:r>
              <a:rPr lang="ko-KR" altLang="en-US" sz="1600" dirty="0"/>
              <a:t>가진</a:t>
            </a:r>
            <a:r>
              <a:rPr lang="x-none" altLang="ko-KR" sz="1600" dirty="0"/>
              <a:t> </a:t>
            </a:r>
            <a:r>
              <a:rPr lang="ko-KR" altLang="en-US" sz="1600" dirty="0"/>
              <a:t>일반</a:t>
            </a:r>
            <a:r>
              <a:rPr lang="x-none" altLang="ko-KR" sz="1600" dirty="0"/>
              <a:t> </a:t>
            </a:r>
            <a:r>
              <a:rPr lang="ko-KR" altLang="en-US" sz="1600" dirty="0"/>
              <a:t>골퍼</a:t>
            </a:r>
            <a:r>
              <a:rPr lang="x-none" altLang="ko-KR" sz="1600" dirty="0"/>
              <a:t>. </a:t>
            </a:r>
            <a:r>
              <a:rPr lang="ko-KR" altLang="en-US" sz="1600" dirty="0"/>
              <a:t>예를</a:t>
            </a:r>
            <a:r>
              <a:rPr lang="x-none" altLang="ko-KR" sz="1600" dirty="0"/>
              <a:t> </a:t>
            </a:r>
            <a:r>
              <a:rPr lang="ko-KR" altLang="en-US" sz="1600" dirty="0"/>
              <a:t>들면</a:t>
            </a:r>
            <a:r>
              <a:rPr lang="x-none" altLang="ko-KR" sz="1600" dirty="0"/>
              <a:t>, </a:t>
            </a:r>
            <a:r>
              <a:rPr lang="ko-KR" altLang="en-US" sz="1600" dirty="0"/>
              <a:t>핸디가</a:t>
            </a:r>
            <a:r>
              <a:rPr lang="x-none" altLang="ko-KR" sz="1600" dirty="0"/>
              <a:t> 18~15 </a:t>
            </a:r>
            <a:r>
              <a:rPr lang="ko-KR" altLang="en-US" sz="1600" dirty="0"/>
              <a:t>정도인</a:t>
            </a:r>
            <a:r>
              <a:rPr lang="x-none" altLang="ko-KR" sz="1600" dirty="0"/>
              <a:t> </a:t>
            </a:r>
            <a:r>
              <a:rPr lang="ko-KR" altLang="en-US" sz="1600" dirty="0"/>
              <a:t>사람</a:t>
            </a:r>
            <a:r>
              <a:rPr lang="x-none" altLang="ko-KR" sz="1600" dirty="0"/>
              <a:t>. 1</a:t>
            </a:r>
            <a:r>
              <a:rPr lang="ko-KR" altLang="en-US" sz="1600" dirty="0"/>
              <a:t>라운드를</a:t>
            </a:r>
            <a:r>
              <a:rPr lang="x-none" altLang="ko-KR" sz="1600" dirty="0"/>
              <a:t> </a:t>
            </a:r>
            <a:r>
              <a:rPr lang="ko-KR" altLang="en-US" sz="1600" dirty="0"/>
              <a:t>대체로</a:t>
            </a:r>
            <a:r>
              <a:rPr lang="x-none" altLang="ko-KR" sz="1600" dirty="0"/>
              <a:t> 95</a:t>
            </a:r>
            <a:r>
              <a:rPr lang="ko-KR" altLang="en-US" sz="1600" dirty="0"/>
              <a:t>전후로</a:t>
            </a:r>
            <a:r>
              <a:rPr lang="x-none" altLang="ko-KR" sz="1600" dirty="0"/>
              <a:t> </a:t>
            </a:r>
            <a:r>
              <a:rPr lang="ko-KR" altLang="en-US" sz="1600" dirty="0"/>
              <a:t>마치는</a:t>
            </a:r>
            <a:r>
              <a:rPr lang="x-none" altLang="ko-KR" sz="1600" dirty="0"/>
              <a:t> </a:t>
            </a:r>
            <a:r>
              <a:rPr lang="ko-KR" altLang="en-US" sz="1600" dirty="0"/>
              <a:t>사람으로</a:t>
            </a:r>
            <a:r>
              <a:rPr lang="x-none" altLang="ko-KR" sz="1600" dirty="0"/>
              <a:t> </a:t>
            </a:r>
            <a:r>
              <a:rPr lang="ko-KR" altLang="en-US" sz="1600" dirty="0"/>
              <a:t>가장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많은클라스가</a:t>
            </a:r>
            <a:r>
              <a:rPr lang="x-none" altLang="ko-KR" sz="1600" dirty="0"/>
              <a:t> </a:t>
            </a:r>
            <a:r>
              <a:rPr lang="ko-KR" altLang="en-US" sz="1600" dirty="0"/>
              <a:t>이에</a:t>
            </a:r>
            <a:r>
              <a:rPr lang="x-none" altLang="ko-KR" sz="1600" dirty="0"/>
              <a:t> </a:t>
            </a:r>
            <a:r>
              <a:rPr lang="ko-KR" altLang="en-US" sz="1600" dirty="0"/>
              <a:t>속한다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Back spin (</a:t>
            </a:r>
            <a:r>
              <a:rPr lang="ko-KR" altLang="en-US" sz="1600" b="1" dirty="0" err="1"/>
              <a:t>백스핀</a:t>
            </a:r>
            <a:r>
              <a:rPr lang="x-none" altLang="ko-KR" sz="1600" b="1" dirty="0"/>
              <a:t>)</a:t>
            </a:r>
            <a:r>
              <a:rPr lang="x-none" altLang="ko-KR" sz="1600" dirty="0"/>
              <a:t> </a:t>
            </a:r>
            <a:r>
              <a:rPr lang="ko-KR" altLang="en-US" sz="1600" dirty="0"/>
              <a:t>공의</a:t>
            </a:r>
            <a:r>
              <a:rPr lang="x-none" altLang="ko-KR" sz="1600" dirty="0"/>
              <a:t> </a:t>
            </a:r>
            <a:r>
              <a:rPr lang="ko-KR" altLang="en-US" sz="1600" dirty="0"/>
              <a:t>역회전</a:t>
            </a:r>
            <a:r>
              <a:rPr lang="x-none" altLang="ko-KR" sz="1600" dirty="0"/>
              <a:t>. </a:t>
            </a:r>
            <a:r>
              <a:rPr lang="ko-KR" altLang="en-US" sz="1600" dirty="0" err="1"/>
              <a:t>언더스핀이라고도</a:t>
            </a:r>
            <a:r>
              <a:rPr lang="x-none" altLang="ko-KR" sz="1600" dirty="0"/>
              <a:t> </a:t>
            </a:r>
            <a:r>
              <a:rPr lang="ko-KR" altLang="en-US" sz="1600" dirty="0"/>
              <a:t>한다</a:t>
            </a:r>
            <a:r>
              <a:rPr lang="x-none" altLang="ko-KR" sz="1600" dirty="0"/>
              <a:t>. </a:t>
            </a:r>
            <a:r>
              <a:rPr lang="ko-KR" altLang="en-US" sz="1600" dirty="0" err="1"/>
              <a:t>로프트가</a:t>
            </a:r>
            <a:r>
              <a:rPr lang="x-none" altLang="ko-KR" sz="1600" dirty="0"/>
              <a:t> </a:t>
            </a:r>
            <a:r>
              <a:rPr lang="ko-KR" altLang="en-US" sz="1600" dirty="0"/>
              <a:t>큰</a:t>
            </a:r>
            <a:r>
              <a:rPr lang="x-none" altLang="ko-KR" sz="1600" dirty="0"/>
              <a:t> </a:t>
            </a:r>
            <a:r>
              <a:rPr lang="ko-KR" altLang="en-US" sz="1600" dirty="0"/>
              <a:t>클럽으로</a:t>
            </a:r>
            <a:r>
              <a:rPr lang="x-none" altLang="ko-KR" sz="1600" dirty="0"/>
              <a:t> </a:t>
            </a:r>
            <a:r>
              <a:rPr lang="ko-KR" altLang="en-US" sz="1600" dirty="0"/>
              <a:t>올바르게</a:t>
            </a:r>
            <a:r>
              <a:rPr lang="x-none" altLang="ko-KR" sz="1600" dirty="0"/>
              <a:t> </a:t>
            </a:r>
            <a:r>
              <a:rPr lang="ko-KR" altLang="en-US" sz="1600" dirty="0"/>
              <a:t>친</a:t>
            </a:r>
            <a:r>
              <a:rPr lang="x-none" altLang="ko-KR" sz="1600" dirty="0"/>
              <a:t> </a:t>
            </a:r>
            <a:r>
              <a:rPr lang="ko-KR" altLang="en-US" sz="1600" dirty="0"/>
              <a:t>공은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백스핀이</a:t>
            </a:r>
            <a:r>
              <a:rPr lang="x-none" altLang="ko-KR" sz="1600" dirty="0"/>
              <a:t> </a:t>
            </a:r>
            <a:r>
              <a:rPr lang="ko-KR" altLang="en-US" sz="1600" dirty="0"/>
              <a:t>걸려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착구</a:t>
            </a:r>
            <a:r>
              <a:rPr lang="x-none" altLang="ko-KR" sz="1600" dirty="0"/>
              <a:t> </a:t>
            </a:r>
            <a:r>
              <a:rPr lang="ko-KR" altLang="en-US" sz="1600" dirty="0"/>
              <a:t>이후</a:t>
            </a:r>
            <a:r>
              <a:rPr lang="x-none" altLang="ko-KR" sz="1600" dirty="0"/>
              <a:t> </a:t>
            </a:r>
            <a:r>
              <a:rPr lang="ko-KR" altLang="en-US" sz="1600" dirty="0"/>
              <a:t>급하게</a:t>
            </a:r>
            <a:r>
              <a:rPr lang="x-none" altLang="ko-KR" sz="1600" dirty="0"/>
              <a:t> </a:t>
            </a:r>
            <a:r>
              <a:rPr lang="ko-KR" altLang="en-US" sz="1600" dirty="0"/>
              <a:t>뒤로</a:t>
            </a:r>
            <a:r>
              <a:rPr lang="x-none" altLang="ko-KR" sz="1600" dirty="0"/>
              <a:t> </a:t>
            </a:r>
            <a:r>
              <a:rPr lang="ko-KR" altLang="en-US" sz="1600" dirty="0"/>
              <a:t>끌린다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Back swing (</a:t>
            </a:r>
            <a:r>
              <a:rPr lang="ko-KR" altLang="en-US" sz="1600" b="1" dirty="0"/>
              <a:t>백스윙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사전에서는</a:t>
            </a:r>
            <a:r>
              <a:rPr lang="x-none" altLang="ko-KR" sz="1600" dirty="0"/>
              <a:t> ‘</a:t>
            </a:r>
            <a:r>
              <a:rPr lang="ko-KR" altLang="en-US" sz="1600" dirty="0"/>
              <a:t>클럽을</a:t>
            </a:r>
            <a:r>
              <a:rPr lang="x-none" altLang="ko-KR" sz="1600" dirty="0"/>
              <a:t> </a:t>
            </a:r>
            <a:r>
              <a:rPr lang="ko-KR" altLang="en-US" sz="1600" dirty="0"/>
              <a:t>뒤로</a:t>
            </a:r>
            <a:r>
              <a:rPr lang="x-none" altLang="ko-KR" sz="1600" dirty="0"/>
              <a:t> </a:t>
            </a:r>
            <a:r>
              <a:rPr lang="ko-KR" altLang="en-US" sz="1600" dirty="0"/>
              <a:t>휘두르는</a:t>
            </a:r>
            <a:r>
              <a:rPr lang="x-none" altLang="ko-KR" sz="1600" dirty="0"/>
              <a:t> </a:t>
            </a:r>
            <a:r>
              <a:rPr lang="ko-KR" altLang="en-US" sz="1600" dirty="0"/>
              <a:t>동작</a:t>
            </a:r>
            <a:r>
              <a:rPr lang="x-none" altLang="ko-KR" sz="1600" dirty="0"/>
              <a:t>’</a:t>
            </a:r>
            <a:r>
              <a:rPr lang="ko-KR" altLang="en-US" sz="1600" dirty="0"/>
              <a:t>의</a:t>
            </a:r>
            <a:r>
              <a:rPr lang="x-none" altLang="ko-KR" sz="1600" dirty="0"/>
              <a:t> </a:t>
            </a:r>
            <a:r>
              <a:rPr lang="ko-KR" altLang="en-US" sz="1600" dirty="0"/>
              <a:t>뜻으로</a:t>
            </a:r>
            <a:r>
              <a:rPr lang="x-none" altLang="ko-KR" sz="1600" dirty="0"/>
              <a:t>, </a:t>
            </a:r>
            <a:r>
              <a:rPr lang="ko-KR" altLang="en-US" sz="1600" dirty="0"/>
              <a:t>골프에서는</a:t>
            </a:r>
            <a:r>
              <a:rPr lang="x-none" altLang="ko-KR" sz="1600" dirty="0"/>
              <a:t> </a:t>
            </a:r>
            <a:r>
              <a:rPr lang="ko-KR" altLang="en-US" sz="1600" dirty="0"/>
              <a:t>클럽을</a:t>
            </a:r>
            <a:r>
              <a:rPr lang="x-none" altLang="ko-KR" sz="1600" dirty="0"/>
              <a:t> </a:t>
            </a:r>
            <a:r>
              <a:rPr lang="ko-KR" altLang="en-US" sz="1600" dirty="0"/>
              <a:t>후방으로</a:t>
            </a:r>
            <a:r>
              <a:rPr lang="x-none" altLang="ko-KR" sz="1600" dirty="0"/>
              <a:t> </a:t>
            </a:r>
            <a:r>
              <a:rPr lang="ko-KR" altLang="en-US" sz="1600" dirty="0"/>
              <a:t>들어올리는</a:t>
            </a:r>
            <a:r>
              <a:rPr lang="x-none" altLang="ko-KR" sz="1600" dirty="0"/>
              <a:t> </a:t>
            </a:r>
            <a:r>
              <a:rPr lang="ko-KR" altLang="en-US" sz="1600" dirty="0"/>
              <a:t>동작을</a:t>
            </a:r>
            <a:r>
              <a:rPr lang="x-none" altLang="ko-KR" sz="1600" dirty="0"/>
              <a:t> </a:t>
            </a:r>
            <a:r>
              <a:rPr lang="ko-KR" altLang="en-US" sz="1600" dirty="0"/>
              <a:t>뜻하며</a:t>
            </a:r>
            <a:r>
              <a:rPr lang="x-none" altLang="ko-KR" sz="1600" dirty="0"/>
              <a:t>, </a:t>
            </a:r>
            <a:r>
              <a:rPr lang="ko-KR" altLang="en-US" sz="1600" dirty="0"/>
              <a:t>옳은</a:t>
            </a:r>
            <a:r>
              <a:rPr lang="x-none" altLang="ko-KR" sz="1600" dirty="0"/>
              <a:t> </a:t>
            </a:r>
            <a:r>
              <a:rPr lang="ko-KR" altLang="en-US" sz="1600" dirty="0"/>
              <a:t>백스윙은</a:t>
            </a:r>
            <a:r>
              <a:rPr lang="x-none" altLang="ko-KR" sz="1600" dirty="0"/>
              <a:t> </a:t>
            </a:r>
            <a:r>
              <a:rPr lang="ko-KR" altLang="en-US" sz="1600" dirty="0"/>
              <a:t>좋은</a:t>
            </a:r>
            <a:r>
              <a:rPr lang="x-none" altLang="ko-KR" sz="1600" dirty="0"/>
              <a:t> </a:t>
            </a:r>
            <a:r>
              <a:rPr lang="ko-KR" altLang="en-US" sz="1600" dirty="0"/>
              <a:t>샷의</a:t>
            </a:r>
            <a:r>
              <a:rPr lang="x-none" altLang="ko-KR" sz="1600" dirty="0"/>
              <a:t> </a:t>
            </a:r>
            <a:r>
              <a:rPr lang="ko-KR" altLang="en-US" sz="1600" dirty="0"/>
              <a:t>원동력이</a:t>
            </a:r>
            <a:r>
              <a:rPr lang="x-none" altLang="ko-KR" sz="1600" dirty="0"/>
              <a:t> </a:t>
            </a:r>
            <a:r>
              <a:rPr lang="ko-KR" altLang="en-US" sz="1600" dirty="0"/>
              <a:t>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Back tee (</a:t>
            </a:r>
            <a:r>
              <a:rPr lang="ko-KR" altLang="en-US" sz="1600" b="1" dirty="0"/>
              <a:t>백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티</a:t>
            </a:r>
            <a:r>
              <a:rPr lang="x-none" altLang="ko-KR" sz="1600" b="1" dirty="0"/>
              <a:t>) </a:t>
            </a:r>
            <a:r>
              <a:rPr lang="ko-KR" altLang="en-US" sz="1600" dirty="0"/>
              <a:t>티</a:t>
            </a:r>
            <a:r>
              <a:rPr lang="x-none" altLang="ko-KR" sz="1600" dirty="0"/>
              <a:t> </a:t>
            </a:r>
            <a:r>
              <a:rPr lang="ko-KR" altLang="en-US" sz="1600" dirty="0"/>
              <a:t>그라운드에는</a:t>
            </a:r>
            <a:r>
              <a:rPr lang="x-none" altLang="ko-KR" sz="1600" dirty="0"/>
              <a:t> </a:t>
            </a:r>
            <a:r>
              <a:rPr lang="ko-KR" altLang="en-US" sz="1600" dirty="0"/>
              <a:t>프론트</a:t>
            </a:r>
            <a:r>
              <a:rPr lang="x-none" altLang="ko-KR" sz="1600" dirty="0"/>
              <a:t> </a:t>
            </a:r>
            <a:r>
              <a:rPr lang="ko-KR" altLang="en-US" sz="1600" dirty="0"/>
              <a:t>티</a:t>
            </a:r>
            <a:r>
              <a:rPr lang="x-none" altLang="ko-KR" sz="1600" dirty="0"/>
              <a:t>(</a:t>
            </a:r>
            <a:r>
              <a:rPr lang="ko-KR" altLang="en-US" sz="1600" dirty="0"/>
              <a:t>前方</a:t>
            </a:r>
            <a:r>
              <a:rPr lang="x-none" altLang="ko-KR" sz="1600" dirty="0"/>
              <a:t>), </a:t>
            </a:r>
            <a:r>
              <a:rPr lang="ko-KR" altLang="en-US" sz="1600" dirty="0"/>
              <a:t>미들</a:t>
            </a:r>
            <a:r>
              <a:rPr lang="x-none" altLang="ko-KR" sz="1600" dirty="0"/>
              <a:t> </a:t>
            </a:r>
            <a:r>
              <a:rPr lang="ko-KR" altLang="en-US" sz="1600" dirty="0"/>
              <a:t>티</a:t>
            </a:r>
            <a:r>
              <a:rPr lang="x-none" altLang="ko-KR" sz="1600" dirty="0"/>
              <a:t>(</a:t>
            </a:r>
            <a:r>
              <a:rPr lang="ko-KR" altLang="en-US" sz="1600" dirty="0"/>
              <a:t>中央</a:t>
            </a:r>
            <a:r>
              <a:rPr lang="x-none" altLang="ko-KR" sz="1600" dirty="0"/>
              <a:t>)</a:t>
            </a:r>
            <a:r>
              <a:rPr lang="ko-KR" altLang="en-US" sz="1600" dirty="0"/>
              <a:t>와</a:t>
            </a:r>
            <a:r>
              <a:rPr lang="x-none" altLang="ko-KR" sz="1600" dirty="0"/>
              <a:t> </a:t>
            </a:r>
            <a:r>
              <a:rPr lang="ko-KR" altLang="en-US" sz="1600" dirty="0"/>
              <a:t>백</a:t>
            </a:r>
            <a:r>
              <a:rPr lang="x-none" altLang="ko-KR" sz="1600" dirty="0"/>
              <a:t> </a:t>
            </a:r>
            <a:r>
              <a:rPr lang="ko-KR" altLang="en-US" sz="1600" dirty="0"/>
              <a:t>티</a:t>
            </a:r>
            <a:r>
              <a:rPr lang="x-none" altLang="ko-KR" sz="1600" dirty="0"/>
              <a:t>(</a:t>
            </a:r>
            <a:r>
              <a:rPr lang="ko-KR" altLang="en-US" sz="1600" dirty="0"/>
              <a:t>後方</a:t>
            </a:r>
            <a:r>
              <a:rPr lang="x-none" altLang="ko-KR" sz="1600" dirty="0"/>
              <a:t>) </a:t>
            </a:r>
            <a:r>
              <a:rPr lang="ko-KR" altLang="en-US" sz="1600" dirty="0"/>
              <a:t>및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레이디스</a:t>
            </a:r>
            <a:r>
              <a:rPr lang="x-none" altLang="ko-KR" sz="1600" dirty="0"/>
              <a:t> </a:t>
            </a:r>
            <a:r>
              <a:rPr lang="ko-KR" altLang="en-US" sz="1600" dirty="0"/>
              <a:t>티</a:t>
            </a:r>
            <a:r>
              <a:rPr lang="x-none" altLang="ko-KR" sz="1600" dirty="0"/>
              <a:t> </a:t>
            </a:r>
            <a:r>
              <a:rPr lang="ko-KR" altLang="en-US" sz="1600" dirty="0"/>
              <a:t>등이</a:t>
            </a:r>
            <a:r>
              <a:rPr lang="x-none" altLang="ko-KR" sz="1600" dirty="0"/>
              <a:t> </a:t>
            </a:r>
            <a:r>
              <a:rPr lang="ko-KR" altLang="en-US" sz="1600" dirty="0"/>
              <a:t>있다</a:t>
            </a:r>
            <a:r>
              <a:rPr lang="x-none" altLang="ko-KR" sz="1600" dirty="0"/>
              <a:t>. </a:t>
            </a:r>
            <a:r>
              <a:rPr lang="ko-KR" altLang="en-US" sz="1600" dirty="0"/>
              <a:t>코스의</a:t>
            </a:r>
            <a:r>
              <a:rPr lang="x-none" altLang="ko-KR" sz="1600" dirty="0"/>
              <a:t> </a:t>
            </a:r>
            <a:r>
              <a:rPr lang="ko-KR" altLang="en-US" sz="1600" dirty="0"/>
              <a:t>정규</a:t>
            </a:r>
            <a:r>
              <a:rPr lang="x-none" altLang="ko-KR" sz="1600" dirty="0"/>
              <a:t>(</a:t>
            </a:r>
            <a:r>
              <a:rPr lang="ko-KR" altLang="en-US" sz="1600" dirty="0"/>
              <a:t>正規</a:t>
            </a:r>
            <a:r>
              <a:rPr lang="x-none" altLang="ko-KR" sz="1600" dirty="0"/>
              <a:t>) </a:t>
            </a:r>
            <a:r>
              <a:rPr lang="ko-KR" altLang="en-US" sz="1600" dirty="0"/>
              <a:t>거리는</a:t>
            </a:r>
            <a:r>
              <a:rPr lang="x-none" altLang="ko-KR" sz="1600" dirty="0"/>
              <a:t> 2</a:t>
            </a:r>
            <a:r>
              <a:rPr lang="ko-KR" altLang="en-US" sz="1600" dirty="0"/>
              <a:t>백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티로부터</a:t>
            </a:r>
            <a:r>
              <a:rPr lang="x-none" altLang="ko-KR" sz="1600" dirty="0"/>
              <a:t> </a:t>
            </a:r>
            <a:r>
              <a:rPr lang="ko-KR" altLang="en-US" sz="1600" dirty="0"/>
              <a:t>계산되며</a:t>
            </a:r>
            <a:r>
              <a:rPr lang="x-none" altLang="ko-KR" sz="1600" dirty="0"/>
              <a:t>, </a:t>
            </a:r>
            <a:r>
              <a:rPr lang="ko-KR" altLang="en-US" sz="1600" dirty="0"/>
              <a:t>프론트</a:t>
            </a:r>
            <a:r>
              <a:rPr lang="x-none" altLang="ko-KR" sz="1600" dirty="0"/>
              <a:t> </a:t>
            </a:r>
            <a:r>
              <a:rPr lang="ko-KR" altLang="en-US" sz="1600" dirty="0"/>
              <a:t>티보다</a:t>
            </a:r>
            <a:r>
              <a:rPr lang="x-none" altLang="ko-KR" sz="1600" dirty="0"/>
              <a:t> 5~6</a:t>
            </a:r>
            <a:r>
              <a:rPr lang="ko-KR" altLang="en-US" sz="1600" dirty="0"/>
              <a:t>야드</a:t>
            </a:r>
            <a:r>
              <a:rPr lang="x-none" altLang="ko-KR" sz="1600" dirty="0"/>
              <a:t> </a:t>
            </a:r>
            <a:r>
              <a:rPr lang="ko-KR" altLang="en-US" sz="1600" dirty="0"/>
              <a:t>뒤쪽이다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Ball (</a:t>
            </a:r>
            <a:r>
              <a:rPr lang="ko-KR" altLang="en-US" sz="1600" b="1" dirty="0"/>
              <a:t>볼</a:t>
            </a:r>
            <a:r>
              <a:rPr lang="x-none" altLang="ko-KR" sz="1600" b="1" dirty="0"/>
              <a:t>) </a:t>
            </a:r>
            <a:r>
              <a:rPr lang="ko-KR" altLang="en-US" sz="1600" dirty="0"/>
              <a:t>공을</a:t>
            </a:r>
            <a:r>
              <a:rPr lang="x-none" altLang="ko-KR" sz="1600" dirty="0"/>
              <a:t> </a:t>
            </a:r>
            <a:r>
              <a:rPr lang="ko-KR" altLang="en-US" sz="1600" dirty="0"/>
              <a:t>뜻하는데</a:t>
            </a:r>
            <a:r>
              <a:rPr lang="x-none" altLang="ko-KR" sz="1600" dirty="0"/>
              <a:t>, </a:t>
            </a:r>
            <a:r>
              <a:rPr lang="ko-KR" altLang="en-US" sz="1600" dirty="0"/>
              <a:t>미국</a:t>
            </a:r>
            <a:r>
              <a:rPr lang="x-none" altLang="ko-KR" sz="1600" dirty="0"/>
              <a:t> </a:t>
            </a:r>
            <a:r>
              <a:rPr lang="ko-KR" altLang="en-US" sz="1600" dirty="0"/>
              <a:t>사이즈는</a:t>
            </a:r>
            <a:r>
              <a:rPr lang="x-none" altLang="ko-KR" sz="1600" dirty="0"/>
              <a:t> </a:t>
            </a:r>
            <a:r>
              <a:rPr lang="ko-KR" altLang="en-US" sz="1600" dirty="0"/>
              <a:t>직경</a:t>
            </a:r>
            <a:r>
              <a:rPr lang="x-none" altLang="ko-KR" sz="1600" dirty="0"/>
              <a:t> 1.68</a:t>
            </a:r>
            <a:r>
              <a:rPr lang="ko-KR" altLang="en-US" sz="1600" dirty="0"/>
              <a:t>인치보다</a:t>
            </a:r>
            <a:r>
              <a:rPr lang="x-none" altLang="ko-KR" sz="1600" dirty="0"/>
              <a:t> </a:t>
            </a:r>
            <a:r>
              <a:rPr lang="ko-KR" altLang="en-US" sz="1600" dirty="0"/>
              <a:t>작지</a:t>
            </a:r>
            <a:r>
              <a:rPr lang="x-none" altLang="ko-KR" sz="1600" dirty="0"/>
              <a:t> </a:t>
            </a:r>
            <a:r>
              <a:rPr lang="ko-KR" altLang="en-US" sz="1600" dirty="0"/>
              <a:t>않고</a:t>
            </a:r>
            <a:r>
              <a:rPr lang="x-none" altLang="ko-KR" sz="1600" dirty="0"/>
              <a:t>, </a:t>
            </a:r>
            <a:r>
              <a:rPr lang="ko-KR" altLang="en-US" sz="1600" dirty="0"/>
              <a:t>무게는</a:t>
            </a:r>
            <a:r>
              <a:rPr lang="en-US" altLang="ko-KR" sz="1600" dirty="0"/>
              <a:t> </a:t>
            </a:r>
            <a:r>
              <a:rPr lang="x-none" altLang="ko-KR" sz="1600" dirty="0"/>
              <a:t>1.62</a:t>
            </a:r>
            <a:r>
              <a:rPr lang="ko-KR" altLang="en-US" sz="1600" dirty="0"/>
              <a:t>온스보다</a:t>
            </a:r>
            <a:r>
              <a:rPr lang="x-none" altLang="ko-KR" sz="1600" dirty="0"/>
              <a:t> </a:t>
            </a:r>
            <a:r>
              <a:rPr lang="ko-KR" altLang="en-US" sz="1600" dirty="0"/>
              <a:t>무겁지</a:t>
            </a:r>
            <a:r>
              <a:rPr lang="x-none" altLang="ko-KR" sz="1600" dirty="0"/>
              <a:t> </a:t>
            </a:r>
            <a:r>
              <a:rPr lang="ko-KR" altLang="en-US" sz="1600" dirty="0"/>
              <a:t>않은</a:t>
            </a:r>
            <a:r>
              <a:rPr lang="x-none" altLang="ko-KR" sz="1600" dirty="0"/>
              <a:t> </a:t>
            </a:r>
            <a:r>
              <a:rPr lang="ko-KR" altLang="en-US" sz="1600" dirty="0"/>
              <a:t>것이며</a:t>
            </a:r>
            <a:r>
              <a:rPr lang="x-none" altLang="ko-KR" sz="1600" dirty="0"/>
              <a:t>, </a:t>
            </a:r>
            <a:r>
              <a:rPr lang="ko-KR" altLang="en-US" sz="1600" dirty="0"/>
              <a:t>영국</a:t>
            </a:r>
            <a:r>
              <a:rPr lang="x-none" altLang="ko-KR" sz="1600" dirty="0"/>
              <a:t> </a:t>
            </a:r>
            <a:r>
              <a:rPr lang="ko-KR" altLang="en-US" sz="1600" dirty="0"/>
              <a:t>사이즈는</a:t>
            </a:r>
            <a:r>
              <a:rPr lang="x-none" altLang="ko-KR" sz="1600" dirty="0"/>
              <a:t> 1.62</a:t>
            </a:r>
            <a:r>
              <a:rPr lang="ko-KR" altLang="en-US" sz="1600" dirty="0"/>
              <a:t>인치보다</a:t>
            </a:r>
            <a:r>
              <a:rPr lang="x-none" altLang="ko-KR" sz="1600" dirty="0"/>
              <a:t> </a:t>
            </a:r>
            <a:r>
              <a:rPr lang="ko-KR" altLang="en-US" sz="1600" dirty="0"/>
              <a:t>작지</a:t>
            </a:r>
            <a:r>
              <a:rPr lang="x-none" altLang="ko-KR" sz="1600" dirty="0"/>
              <a:t> </a:t>
            </a:r>
            <a:r>
              <a:rPr lang="ko-KR" altLang="en-US" sz="1600" dirty="0"/>
              <a:t>않고</a:t>
            </a:r>
            <a:r>
              <a:rPr lang="x-none" altLang="ko-KR" sz="1600" dirty="0"/>
              <a:t> </a:t>
            </a:r>
            <a:r>
              <a:rPr lang="ko-KR" altLang="en-US" sz="1600" dirty="0"/>
              <a:t>무게는</a:t>
            </a:r>
            <a:r>
              <a:rPr lang="x-none" altLang="ko-KR" sz="1600" dirty="0"/>
              <a:t> 1.62</a:t>
            </a:r>
            <a:r>
              <a:rPr lang="ko-KR" altLang="en-US" sz="1600" dirty="0"/>
              <a:t>온스보다</a:t>
            </a:r>
            <a:r>
              <a:rPr lang="x-none" altLang="ko-KR" sz="1600" dirty="0"/>
              <a:t> </a:t>
            </a:r>
            <a:r>
              <a:rPr lang="ko-KR" altLang="en-US" sz="1600" dirty="0"/>
              <a:t>무겁지</a:t>
            </a:r>
            <a:r>
              <a:rPr lang="x-none" altLang="ko-KR" sz="1600" dirty="0"/>
              <a:t> </a:t>
            </a:r>
            <a:r>
              <a:rPr lang="ko-KR" altLang="en-US" sz="1600" dirty="0"/>
              <a:t>않은</a:t>
            </a:r>
            <a:r>
              <a:rPr lang="x-none" altLang="ko-KR" sz="1600" dirty="0"/>
              <a:t> </a:t>
            </a:r>
            <a:r>
              <a:rPr lang="ko-KR" altLang="en-US" sz="1600" dirty="0"/>
              <a:t>것이다</a:t>
            </a:r>
            <a:r>
              <a:rPr lang="x-none" altLang="ko-KR" sz="1600" dirty="0"/>
              <a:t>. </a:t>
            </a:r>
            <a:r>
              <a:rPr lang="ko-KR" altLang="en-US" sz="1600" dirty="0"/>
              <a:t>이</a:t>
            </a:r>
            <a:r>
              <a:rPr lang="x-none" altLang="ko-KR" sz="1600" dirty="0"/>
              <a:t> 2</a:t>
            </a:r>
            <a:r>
              <a:rPr lang="ko-KR" altLang="en-US" sz="1600" dirty="0"/>
              <a:t>종이</a:t>
            </a:r>
            <a:r>
              <a:rPr lang="x-none" altLang="ko-KR" sz="1600" dirty="0"/>
              <a:t> </a:t>
            </a:r>
            <a:r>
              <a:rPr lang="ko-KR" altLang="en-US" sz="1600" dirty="0"/>
              <a:t>공식</a:t>
            </a:r>
            <a:r>
              <a:rPr lang="x-none" altLang="ko-KR" sz="1600" dirty="0"/>
              <a:t> </a:t>
            </a:r>
            <a:r>
              <a:rPr lang="ko-KR" altLang="en-US" sz="1600" dirty="0"/>
              <a:t>볼로</a:t>
            </a:r>
            <a:r>
              <a:rPr lang="x-none" altLang="ko-KR" sz="1600" dirty="0"/>
              <a:t> </a:t>
            </a:r>
            <a:r>
              <a:rPr lang="ko-KR" altLang="en-US" sz="1600" dirty="0"/>
              <a:t>인정되어</a:t>
            </a:r>
            <a:r>
              <a:rPr lang="x-none" altLang="ko-KR" sz="1600" dirty="0"/>
              <a:t> </a:t>
            </a:r>
            <a:r>
              <a:rPr lang="ko-KR" altLang="en-US" sz="1600" dirty="0"/>
              <a:t>있다</a:t>
            </a:r>
            <a:r>
              <a:rPr lang="x-none" altLang="ko-KR" sz="1600" dirty="0"/>
              <a:t>. </a:t>
            </a:r>
            <a:r>
              <a:rPr lang="ko-KR" altLang="en-US" sz="1600" dirty="0"/>
              <a:t>우리나라의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공식구는</a:t>
            </a:r>
            <a:r>
              <a:rPr lang="x-none" altLang="ko-KR" sz="1600" dirty="0"/>
              <a:t> </a:t>
            </a:r>
            <a:r>
              <a:rPr lang="ko-KR" altLang="en-US" sz="1600" dirty="0"/>
              <a:t>영국</a:t>
            </a:r>
            <a:r>
              <a:rPr lang="x-none" altLang="ko-KR" sz="1600" dirty="0"/>
              <a:t> </a:t>
            </a:r>
            <a:r>
              <a:rPr lang="ko-KR" altLang="en-US" sz="1600" dirty="0"/>
              <a:t>사이즈나</a:t>
            </a:r>
            <a:r>
              <a:rPr lang="x-none" altLang="ko-KR" sz="1600" dirty="0"/>
              <a:t> </a:t>
            </a:r>
            <a:r>
              <a:rPr lang="ko-KR" altLang="en-US" sz="1600" dirty="0"/>
              <a:t>프로</a:t>
            </a:r>
            <a:r>
              <a:rPr lang="x-none" altLang="ko-KR" sz="1600" dirty="0"/>
              <a:t> </a:t>
            </a:r>
            <a:r>
              <a:rPr lang="ko-KR" altLang="en-US" sz="1600" dirty="0"/>
              <a:t>공식경기는</a:t>
            </a:r>
            <a:r>
              <a:rPr lang="x-none" altLang="ko-KR" sz="1600" dirty="0"/>
              <a:t> </a:t>
            </a:r>
            <a:r>
              <a:rPr lang="ko-KR" altLang="en-US" sz="1600" dirty="0"/>
              <a:t>라지</a:t>
            </a:r>
            <a:r>
              <a:rPr lang="x-none" altLang="ko-KR" sz="1600" dirty="0"/>
              <a:t> </a:t>
            </a:r>
            <a:r>
              <a:rPr lang="ko-KR" altLang="en-US" sz="1600" dirty="0"/>
              <a:t>사이즈를</a:t>
            </a:r>
            <a:r>
              <a:rPr lang="x-none" altLang="ko-KR" sz="1600" dirty="0"/>
              <a:t> </a:t>
            </a:r>
            <a:r>
              <a:rPr lang="ko-KR" altLang="en-US" sz="1600" dirty="0"/>
              <a:t>쓴다</a:t>
            </a:r>
            <a:r>
              <a:rPr lang="x-none" altLang="ko-KR" sz="1600" dirty="0"/>
              <a:t>. </a:t>
            </a:r>
            <a:r>
              <a:rPr lang="ko-KR" altLang="en-US" sz="1600" dirty="0" err="1"/>
              <a:t>볼에는페더</a:t>
            </a:r>
            <a:r>
              <a:rPr lang="x-none" altLang="ko-KR" sz="1600" dirty="0"/>
              <a:t> </a:t>
            </a:r>
            <a:r>
              <a:rPr lang="ko-KR" altLang="en-US" sz="1600" dirty="0"/>
              <a:t>볼</a:t>
            </a:r>
            <a:r>
              <a:rPr lang="en-US" altLang="ko-KR" sz="1600" dirty="0"/>
              <a:t>(feather ball)</a:t>
            </a:r>
            <a:r>
              <a:rPr lang="ko-KR" altLang="en-US" sz="1600" dirty="0"/>
              <a:t>과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허스겔</a:t>
            </a:r>
            <a:r>
              <a:rPr lang="x-none" altLang="ko-KR" sz="1600" dirty="0"/>
              <a:t> </a:t>
            </a:r>
            <a:r>
              <a:rPr lang="ko-KR" altLang="en-US" sz="1600" dirty="0"/>
              <a:t>볼</a:t>
            </a:r>
            <a:r>
              <a:rPr lang="x-none" altLang="ko-KR" sz="1600" dirty="0"/>
              <a:t>(</a:t>
            </a:r>
            <a:r>
              <a:rPr lang="ko-KR" altLang="en-US" sz="1600" dirty="0" err="1"/>
              <a:t>거터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피쳐</a:t>
            </a:r>
            <a:r>
              <a:rPr lang="x-none" altLang="ko-KR" sz="1600" dirty="0"/>
              <a:t>)</a:t>
            </a:r>
            <a:r>
              <a:rPr lang="ko-KR" altLang="en-US" sz="1600" dirty="0"/>
              <a:t>이</a:t>
            </a:r>
            <a:r>
              <a:rPr lang="x-none" altLang="ko-KR" sz="1600" dirty="0"/>
              <a:t> </a:t>
            </a:r>
            <a:r>
              <a:rPr lang="ko-KR" altLang="en-US" sz="1600" dirty="0"/>
              <a:t>있다</a:t>
            </a:r>
            <a:r>
              <a:rPr lang="x-none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endParaRPr lang="x-none" altLang="ko-KR" dirty="0"/>
          </a:p>
          <a:p>
            <a:endParaRPr lang="x-none" altLang="ko-KR" sz="1600" dirty="0">
              <a:solidFill>
                <a:srgbClr val="000000"/>
              </a:solidFill>
              <a:latin typeface="SandSm"/>
            </a:endParaRPr>
          </a:p>
        </p:txBody>
      </p:sp>
    </p:spTree>
    <p:extLst>
      <p:ext uri="{BB962C8B-B14F-4D97-AF65-F5344CB8AC3E}">
        <p14:creationId xmlns:p14="http://schemas.microsoft.com/office/powerpoint/2010/main" val="1721850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 bwMode="auto">
          <a:xfrm>
            <a:off x="0" y="44450"/>
            <a:ext cx="1874837" cy="71438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62125" y="44450"/>
            <a:ext cx="3306762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068887" y="44450"/>
            <a:ext cx="1098551" cy="71438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167438" y="44450"/>
            <a:ext cx="2205037" cy="7143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372475" y="44450"/>
            <a:ext cx="771525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-36513" y="980727"/>
            <a:ext cx="6984777" cy="45719"/>
          </a:xfrm>
          <a:prstGeom prst="rect">
            <a:avLst/>
          </a:prstGeom>
          <a:solidFill>
            <a:srgbClr val="BFD630"/>
          </a:solidFill>
          <a:ln>
            <a:solidFill>
              <a:srgbClr val="BFD63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563" y="500952"/>
            <a:ext cx="8316912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     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골프 용어 해설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9512" y="1044259"/>
            <a:ext cx="8721487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Penalty Stroke (</a:t>
            </a:r>
            <a:r>
              <a:rPr lang="ko-KR" altLang="en-US" sz="1600" b="1" dirty="0" err="1"/>
              <a:t>벌타</a:t>
            </a:r>
            <a:r>
              <a:rPr lang="x-none" altLang="ko-KR" sz="1600" b="1" dirty="0"/>
              <a:t>) </a:t>
            </a:r>
            <a:r>
              <a:rPr lang="ko-KR" altLang="en-US" sz="1600" dirty="0"/>
              <a:t>규칙에</a:t>
            </a:r>
            <a:r>
              <a:rPr lang="x-none" altLang="ko-KR" sz="1600" dirty="0"/>
              <a:t> </a:t>
            </a:r>
            <a:r>
              <a:rPr lang="ko-KR" altLang="en-US" sz="1600" dirty="0"/>
              <a:t>따라</a:t>
            </a:r>
            <a:r>
              <a:rPr lang="x-none" altLang="ko-KR" sz="1600" dirty="0"/>
              <a:t> </a:t>
            </a:r>
            <a:r>
              <a:rPr lang="ko-KR" altLang="en-US" sz="1600" dirty="0"/>
              <a:t>플레이어</a:t>
            </a:r>
            <a:r>
              <a:rPr lang="x-none" altLang="ko-KR" sz="1600" dirty="0"/>
              <a:t> </a:t>
            </a:r>
            <a:r>
              <a:rPr lang="ko-KR" altLang="en-US" sz="1600" dirty="0"/>
              <a:t>또는</a:t>
            </a:r>
            <a:r>
              <a:rPr lang="x-none" altLang="ko-KR" sz="1600" dirty="0"/>
              <a:t> </a:t>
            </a:r>
            <a:r>
              <a:rPr lang="ko-KR" altLang="en-US" sz="1600" dirty="0"/>
              <a:t>사이드의</a:t>
            </a:r>
            <a:r>
              <a:rPr lang="x-none" altLang="ko-KR" sz="1600" dirty="0"/>
              <a:t> </a:t>
            </a:r>
            <a:r>
              <a:rPr lang="ko-KR" altLang="en-US" sz="1600" dirty="0"/>
              <a:t>스코어에</a:t>
            </a:r>
            <a:r>
              <a:rPr lang="x-none" altLang="ko-KR" sz="1600" dirty="0"/>
              <a:t> </a:t>
            </a:r>
            <a:r>
              <a:rPr lang="ko-KR" altLang="en-US" sz="1600" dirty="0"/>
              <a:t>부가되는</a:t>
            </a:r>
            <a:r>
              <a:rPr lang="en-US" altLang="ko-KR" sz="1600" dirty="0"/>
              <a:t> </a:t>
            </a:r>
            <a:r>
              <a:rPr lang="ko-KR" altLang="en-US" sz="1600" dirty="0"/>
              <a:t>스트로크를</a:t>
            </a:r>
            <a:r>
              <a:rPr lang="x-none" altLang="ko-KR" sz="1600" dirty="0"/>
              <a:t> </a:t>
            </a:r>
            <a:r>
              <a:rPr lang="ko-KR" altLang="en-US" sz="1600" dirty="0"/>
              <a:t>말한다</a:t>
            </a:r>
            <a:r>
              <a:rPr lang="x-none" altLang="ko-KR" sz="1600" dirty="0"/>
              <a:t>. </a:t>
            </a:r>
            <a:r>
              <a:rPr lang="ko-KR" altLang="en-US" sz="1600" dirty="0" err="1"/>
              <a:t>스리섬과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포섬에</a:t>
            </a:r>
            <a:r>
              <a:rPr lang="x-none" altLang="ko-KR" sz="1600" dirty="0"/>
              <a:t> </a:t>
            </a:r>
            <a:r>
              <a:rPr lang="ko-KR" altLang="en-US" sz="1600" dirty="0"/>
              <a:t>있어서의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벌타는</a:t>
            </a:r>
            <a:r>
              <a:rPr lang="x-none" altLang="ko-KR" sz="1600" dirty="0"/>
              <a:t> </a:t>
            </a:r>
            <a:r>
              <a:rPr lang="ko-KR" altLang="en-US" sz="1600" dirty="0"/>
              <a:t>플레이의</a:t>
            </a:r>
            <a:r>
              <a:rPr lang="x-none" altLang="ko-KR" sz="1600" dirty="0"/>
              <a:t> </a:t>
            </a:r>
            <a:r>
              <a:rPr lang="ko-KR" altLang="en-US" sz="1600" dirty="0"/>
              <a:t>타순에</a:t>
            </a:r>
            <a:r>
              <a:rPr lang="x-none" altLang="ko-KR" sz="1600" dirty="0"/>
              <a:t> </a:t>
            </a:r>
            <a:r>
              <a:rPr lang="ko-KR" altLang="en-US" sz="1600" dirty="0"/>
              <a:t>영향을</a:t>
            </a:r>
            <a:r>
              <a:rPr lang="en-US" altLang="ko-KR" sz="1600" dirty="0"/>
              <a:t> </a:t>
            </a:r>
            <a:r>
              <a:rPr lang="ko-KR" altLang="en-US" sz="1600" dirty="0"/>
              <a:t>주지</a:t>
            </a:r>
            <a:r>
              <a:rPr lang="x-none" altLang="ko-KR" sz="1600" dirty="0"/>
              <a:t> </a:t>
            </a:r>
            <a:r>
              <a:rPr lang="ko-KR" altLang="en-US" sz="1600" dirty="0"/>
              <a:t>않는다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Pitch shot (</a:t>
            </a:r>
            <a:r>
              <a:rPr lang="ko-KR" altLang="en-US" sz="1600" b="1" dirty="0"/>
              <a:t>피치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샷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어프로치를</a:t>
            </a:r>
            <a:r>
              <a:rPr lang="x-none" altLang="ko-KR" sz="1600" dirty="0"/>
              <a:t> </a:t>
            </a:r>
            <a:r>
              <a:rPr lang="ko-KR" altLang="en-US" sz="1600" dirty="0"/>
              <a:t>위한</a:t>
            </a:r>
            <a:r>
              <a:rPr lang="x-none" altLang="ko-KR" sz="1600" dirty="0"/>
              <a:t> </a:t>
            </a:r>
            <a:r>
              <a:rPr lang="ko-KR" altLang="en-US" sz="1600" dirty="0"/>
              <a:t>샷의</a:t>
            </a:r>
            <a:r>
              <a:rPr lang="x-none" altLang="ko-KR" sz="1600" dirty="0"/>
              <a:t> </a:t>
            </a:r>
            <a:r>
              <a:rPr lang="ko-KR" altLang="en-US" sz="1600" dirty="0"/>
              <a:t>한</a:t>
            </a:r>
            <a:r>
              <a:rPr lang="x-none" altLang="ko-KR" sz="1600" dirty="0"/>
              <a:t> </a:t>
            </a:r>
            <a:r>
              <a:rPr lang="ko-KR" altLang="en-US" sz="1600" dirty="0"/>
              <a:t>가지로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로프트가</a:t>
            </a:r>
            <a:r>
              <a:rPr lang="x-none" altLang="ko-KR" sz="1600" dirty="0"/>
              <a:t> </a:t>
            </a:r>
            <a:r>
              <a:rPr lang="ko-KR" altLang="en-US" sz="1600" dirty="0"/>
              <a:t>큰</a:t>
            </a:r>
            <a:r>
              <a:rPr lang="x-none" altLang="ko-KR" sz="1600" dirty="0"/>
              <a:t> </a:t>
            </a:r>
            <a:r>
              <a:rPr lang="ko-KR" altLang="en-US" sz="1600" dirty="0"/>
              <a:t>아이언으로</a:t>
            </a:r>
            <a:r>
              <a:rPr lang="en-US" altLang="ko-KR" sz="1600" dirty="0"/>
              <a:t> </a:t>
            </a:r>
            <a:r>
              <a:rPr lang="ko-KR" altLang="en-US" sz="1600" dirty="0"/>
              <a:t>공을</a:t>
            </a:r>
            <a:r>
              <a:rPr lang="x-none" altLang="ko-KR" sz="1600" dirty="0"/>
              <a:t> </a:t>
            </a:r>
            <a:r>
              <a:rPr lang="ko-KR" altLang="en-US" sz="1600" dirty="0"/>
              <a:t>높이</a:t>
            </a:r>
            <a:r>
              <a:rPr lang="x-none" altLang="ko-KR" sz="1600" dirty="0"/>
              <a:t> </a:t>
            </a:r>
            <a:r>
              <a:rPr lang="ko-KR" altLang="en-US" sz="1600" dirty="0"/>
              <a:t>띄우거나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역스핀을</a:t>
            </a:r>
            <a:r>
              <a:rPr lang="x-none" altLang="ko-KR" sz="1600" dirty="0"/>
              <a:t> </a:t>
            </a:r>
            <a:r>
              <a:rPr lang="ko-KR" altLang="en-US" sz="1600" dirty="0"/>
              <a:t>가해서</a:t>
            </a:r>
            <a:r>
              <a:rPr lang="x-none" altLang="ko-KR" sz="1600" dirty="0"/>
              <a:t> </a:t>
            </a:r>
            <a:r>
              <a:rPr lang="ko-KR" altLang="en-US" sz="1600" dirty="0"/>
              <a:t>목표지점에</a:t>
            </a:r>
            <a:r>
              <a:rPr lang="x-none" altLang="ko-KR" sz="1600" dirty="0"/>
              <a:t> </a:t>
            </a:r>
            <a:r>
              <a:rPr lang="ko-KR" altLang="en-US" sz="1600" dirty="0"/>
              <a:t>공을</a:t>
            </a:r>
            <a:r>
              <a:rPr lang="x-none" altLang="ko-KR" sz="1600" dirty="0"/>
              <a:t> </a:t>
            </a:r>
            <a:r>
              <a:rPr lang="ko-KR" altLang="en-US" sz="1600" dirty="0"/>
              <a:t>정지시키는</a:t>
            </a:r>
            <a:r>
              <a:rPr lang="x-none" altLang="ko-KR" sz="1600" dirty="0"/>
              <a:t> </a:t>
            </a:r>
            <a:r>
              <a:rPr lang="ko-KR" altLang="en-US" sz="1600" dirty="0"/>
              <a:t>샷을</a:t>
            </a:r>
            <a:r>
              <a:rPr lang="x-none" altLang="ko-KR" sz="1600" dirty="0"/>
              <a:t> </a:t>
            </a:r>
            <a:r>
              <a:rPr lang="ko-KR" altLang="en-US" sz="1600" dirty="0"/>
              <a:t>말하며</a:t>
            </a:r>
            <a:r>
              <a:rPr lang="en-US" altLang="ko-KR" sz="1600" dirty="0"/>
              <a:t> </a:t>
            </a:r>
            <a:r>
              <a:rPr lang="ko-KR" altLang="en-US" sz="1600" dirty="0"/>
              <a:t>주로</a:t>
            </a:r>
            <a:r>
              <a:rPr lang="en-US" altLang="ko-KR" sz="1600" dirty="0"/>
              <a:t> rob wedge, sand wedge, pitching wedge </a:t>
            </a:r>
            <a:r>
              <a:rPr lang="ko-KR" altLang="en-US" sz="1600" dirty="0"/>
              <a:t>등을</a:t>
            </a:r>
            <a:r>
              <a:rPr lang="x-none" altLang="ko-KR" sz="1600" dirty="0"/>
              <a:t> </a:t>
            </a:r>
            <a:r>
              <a:rPr lang="ko-KR" altLang="en-US" sz="1600" dirty="0"/>
              <a:t>사용한다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Pitching wedge (</a:t>
            </a:r>
            <a:r>
              <a:rPr lang="ko-KR" altLang="en-US" sz="1600" b="1" dirty="0"/>
              <a:t>피칭</a:t>
            </a:r>
            <a:r>
              <a:rPr lang="x-none" altLang="ko-KR" sz="1600" b="1" dirty="0"/>
              <a:t> </a:t>
            </a:r>
            <a:r>
              <a:rPr lang="ko-KR" altLang="en-US" sz="1600" b="1" dirty="0" err="1"/>
              <a:t>웨지</a:t>
            </a:r>
            <a:r>
              <a:rPr lang="x-none" altLang="ko-KR" sz="1600" b="1" dirty="0"/>
              <a:t>) </a:t>
            </a:r>
            <a:r>
              <a:rPr lang="ko-KR" altLang="en-US" sz="1600" dirty="0"/>
              <a:t>피칭</a:t>
            </a:r>
            <a:r>
              <a:rPr lang="x-none" altLang="ko-KR" sz="1600" dirty="0"/>
              <a:t> </a:t>
            </a:r>
            <a:r>
              <a:rPr lang="ko-KR" altLang="en-US" sz="1600" dirty="0"/>
              <a:t>샷</a:t>
            </a:r>
            <a:r>
              <a:rPr lang="x-none" altLang="ko-KR" sz="1600" dirty="0"/>
              <a:t> </a:t>
            </a:r>
            <a:r>
              <a:rPr lang="ko-KR" altLang="en-US" sz="1600" dirty="0"/>
              <a:t>용도로</a:t>
            </a:r>
            <a:r>
              <a:rPr lang="x-none" altLang="ko-KR" sz="1600" dirty="0"/>
              <a:t> </a:t>
            </a:r>
            <a:r>
              <a:rPr lang="ko-KR" altLang="en-US" sz="1600" dirty="0"/>
              <a:t>만들어진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웨지로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로프트</a:t>
            </a:r>
            <a:r>
              <a:rPr lang="x-none" altLang="ko-KR" sz="1600" dirty="0"/>
              <a:t>(48</a:t>
            </a:r>
            <a:r>
              <a:rPr lang="ko-KR" altLang="en-US" sz="1600" dirty="0"/>
              <a:t>도</a:t>
            </a:r>
            <a:r>
              <a:rPr lang="x-none" altLang="ko-KR" sz="1600" dirty="0"/>
              <a:t>)</a:t>
            </a:r>
            <a:r>
              <a:rPr lang="ko-KR" altLang="en-US" sz="1600" dirty="0"/>
              <a:t>도</a:t>
            </a:r>
            <a:r>
              <a:rPr lang="x-none" altLang="ko-KR" sz="1600" dirty="0"/>
              <a:t> </a:t>
            </a:r>
            <a:r>
              <a:rPr lang="ko-KR" altLang="en-US" sz="1600" dirty="0"/>
              <a:t>크고</a:t>
            </a:r>
            <a:r>
              <a:rPr lang="x-none" altLang="ko-KR" sz="1600" dirty="0"/>
              <a:t> </a:t>
            </a:r>
            <a:r>
              <a:rPr lang="ko-KR" altLang="en-US" sz="1600" dirty="0"/>
              <a:t>헤드는</a:t>
            </a:r>
            <a:r>
              <a:rPr lang="x-none" altLang="ko-KR" sz="1600" dirty="0"/>
              <a:t> </a:t>
            </a:r>
            <a:r>
              <a:rPr lang="ko-KR" altLang="en-US" sz="1600" dirty="0"/>
              <a:t>무거운</a:t>
            </a:r>
            <a:r>
              <a:rPr lang="x-none" altLang="ko-KR" sz="1600" dirty="0"/>
              <a:t> </a:t>
            </a:r>
            <a:r>
              <a:rPr lang="ko-KR" altLang="en-US" sz="1600" dirty="0"/>
              <a:t>것이</a:t>
            </a:r>
            <a:r>
              <a:rPr lang="x-none" altLang="ko-KR" sz="1600" dirty="0"/>
              <a:t> </a:t>
            </a:r>
            <a:r>
              <a:rPr lang="ko-KR" altLang="en-US" sz="1600" dirty="0"/>
              <a:t>특징이다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Pivot (</a:t>
            </a:r>
            <a:r>
              <a:rPr lang="ko-KR" altLang="en-US" sz="1600" b="1" dirty="0" err="1"/>
              <a:t>피봇</a:t>
            </a:r>
            <a:r>
              <a:rPr lang="x-none" altLang="ko-KR" sz="1600" b="1" dirty="0"/>
              <a:t>) </a:t>
            </a:r>
            <a:r>
              <a:rPr lang="ko-KR" altLang="en-US" sz="1600" dirty="0"/>
              <a:t>허리의</a:t>
            </a:r>
            <a:r>
              <a:rPr lang="x-none" altLang="ko-KR" sz="1600" dirty="0"/>
              <a:t> </a:t>
            </a:r>
            <a:r>
              <a:rPr lang="ko-KR" altLang="en-US" sz="1600" dirty="0"/>
              <a:t>축을</a:t>
            </a:r>
            <a:r>
              <a:rPr lang="x-none" altLang="ko-KR" sz="1600" dirty="0"/>
              <a:t> </a:t>
            </a:r>
            <a:r>
              <a:rPr lang="ko-KR" altLang="en-US" sz="1600" dirty="0"/>
              <a:t>중심으로</a:t>
            </a:r>
            <a:r>
              <a:rPr lang="x-none" altLang="ko-KR" sz="1600" dirty="0"/>
              <a:t> </a:t>
            </a:r>
            <a:r>
              <a:rPr lang="ko-KR" altLang="en-US" sz="1600" dirty="0"/>
              <a:t>회전하는</a:t>
            </a:r>
            <a:r>
              <a:rPr lang="x-none" altLang="ko-KR" sz="1600" dirty="0"/>
              <a:t> </a:t>
            </a:r>
            <a:r>
              <a:rPr lang="ko-KR" altLang="en-US" sz="1600" dirty="0"/>
              <a:t>행위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Provisional ball (</a:t>
            </a:r>
            <a:r>
              <a:rPr lang="ko-KR" altLang="en-US" sz="1600" b="1" dirty="0" err="1"/>
              <a:t>잠정구</a:t>
            </a:r>
            <a:r>
              <a:rPr lang="x-none" altLang="ko-KR" sz="1600" b="1" dirty="0"/>
              <a:t>) </a:t>
            </a:r>
            <a:r>
              <a:rPr lang="ko-KR" altLang="en-US" sz="1600" dirty="0"/>
              <a:t>불이</a:t>
            </a:r>
            <a:r>
              <a:rPr lang="x-none" altLang="ko-KR" sz="1600" dirty="0"/>
              <a:t> </a:t>
            </a:r>
            <a:r>
              <a:rPr lang="ko-KR" altLang="en-US" sz="1600" dirty="0"/>
              <a:t>워터</a:t>
            </a:r>
            <a:r>
              <a:rPr lang="x-none" altLang="ko-KR" sz="1600" dirty="0"/>
              <a:t> </a:t>
            </a:r>
            <a:r>
              <a:rPr lang="ko-KR" altLang="en-US" sz="1600" dirty="0"/>
              <a:t>해저드</a:t>
            </a:r>
            <a:r>
              <a:rPr lang="x-none" altLang="ko-KR" sz="1600" dirty="0"/>
              <a:t> </a:t>
            </a:r>
            <a:r>
              <a:rPr lang="ko-KR" altLang="en-US" sz="1600" dirty="0"/>
              <a:t>이외에서</a:t>
            </a:r>
            <a:r>
              <a:rPr lang="x-none" altLang="ko-KR" sz="1600" dirty="0"/>
              <a:t> </a:t>
            </a:r>
            <a:r>
              <a:rPr lang="ko-KR" altLang="en-US" sz="1600" dirty="0"/>
              <a:t>분실</a:t>
            </a:r>
            <a:r>
              <a:rPr lang="x-none" altLang="ko-KR" sz="1600" dirty="0"/>
              <a:t> </a:t>
            </a:r>
            <a:r>
              <a:rPr lang="ko-KR" altLang="en-US" sz="1600" dirty="0"/>
              <a:t>또는</a:t>
            </a:r>
            <a:r>
              <a:rPr lang="x-none" altLang="ko-KR" sz="1600" dirty="0"/>
              <a:t> </a:t>
            </a:r>
            <a:r>
              <a:rPr lang="ko-KR" altLang="en-US" sz="1600" dirty="0"/>
              <a:t>아웃</a:t>
            </a:r>
            <a:r>
              <a:rPr lang="x-none" altLang="ko-KR" sz="1600" dirty="0"/>
              <a:t> </a:t>
            </a:r>
            <a:r>
              <a:rPr lang="ko-KR" altLang="en-US" sz="1600" dirty="0"/>
              <a:t>오브</a:t>
            </a:r>
            <a:r>
              <a:rPr lang="x-none" altLang="ko-KR" sz="1600" dirty="0"/>
              <a:t> </a:t>
            </a:r>
            <a:r>
              <a:rPr lang="ko-KR" altLang="en-US" sz="1600" dirty="0"/>
              <a:t>바운드의</a:t>
            </a:r>
            <a:r>
              <a:rPr lang="x-none" altLang="ko-KR" sz="1600" dirty="0"/>
              <a:t> </a:t>
            </a:r>
            <a:r>
              <a:rPr lang="ko-KR" altLang="en-US" sz="1600" dirty="0"/>
              <a:t>염려가</a:t>
            </a:r>
            <a:r>
              <a:rPr lang="x-none" altLang="ko-KR" sz="1600" dirty="0"/>
              <a:t> </a:t>
            </a:r>
            <a:r>
              <a:rPr lang="ko-KR" altLang="en-US" sz="1600" dirty="0"/>
              <a:t>있을</a:t>
            </a:r>
            <a:r>
              <a:rPr lang="x-none" altLang="ko-KR" sz="1600" dirty="0"/>
              <a:t> </a:t>
            </a:r>
            <a:r>
              <a:rPr lang="ko-KR" altLang="en-US" sz="1600" dirty="0"/>
              <a:t>때</a:t>
            </a:r>
            <a:r>
              <a:rPr lang="x-none" altLang="ko-KR" sz="1600" dirty="0"/>
              <a:t> </a:t>
            </a:r>
            <a:r>
              <a:rPr lang="ko-KR" altLang="en-US" sz="1600" dirty="0"/>
              <a:t>플레이하는</a:t>
            </a:r>
            <a:r>
              <a:rPr lang="x-none" altLang="ko-KR" sz="1600" dirty="0"/>
              <a:t> </a:t>
            </a:r>
            <a:r>
              <a:rPr lang="ko-KR" altLang="en-US" sz="1600" dirty="0"/>
              <a:t>볼을</a:t>
            </a:r>
            <a:r>
              <a:rPr lang="x-none" altLang="ko-KR" sz="1600" dirty="0"/>
              <a:t> </a:t>
            </a:r>
            <a:r>
              <a:rPr lang="ko-KR" altLang="en-US" sz="1600" dirty="0"/>
              <a:t>말한다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Public course (</a:t>
            </a:r>
            <a:r>
              <a:rPr lang="ko-KR" altLang="en-US" sz="1600" b="1" dirty="0" err="1"/>
              <a:t>퍼블릭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코스</a:t>
            </a:r>
            <a:r>
              <a:rPr lang="x-none" altLang="ko-KR" sz="1600" b="1" dirty="0"/>
              <a:t>) </a:t>
            </a:r>
            <a:r>
              <a:rPr lang="ko-KR" altLang="en-US" sz="1600" dirty="0"/>
              <a:t>멤버가</a:t>
            </a:r>
            <a:r>
              <a:rPr lang="x-none" altLang="ko-KR" sz="1600" dirty="0"/>
              <a:t> </a:t>
            </a:r>
            <a:r>
              <a:rPr lang="ko-KR" altLang="en-US" sz="1600" dirty="0"/>
              <a:t>없는</a:t>
            </a:r>
            <a:r>
              <a:rPr lang="x-none" altLang="ko-KR" sz="1600" dirty="0"/>
              <a:t> </a:t>
            </a:r>
            <a:r>
              <a:rPr lang="ko-KR" altLang="en-US" sz="1600" dirty="0"/>
              <a:t>코스</a:t>
            </a:r>
            <a:r>
              <a:rPr lang="x-none" altLang="ko-KR" sz="1600" dirty="0"/>
              <a:t>. </a:t>
            </a:r>
            <a:r>
              <a:rPr lang="ko-KR" altLang="en-US" sz="1600" dirty="0"/>
              <a:t>일반</a:t>
            </a:r>
            <a:r>
              <a:rPr lang="x-none" altLang="ko-KR" sz="1600" dirty="0"/>
              <a:t> </a:t>
            </a:r>
            <a:r>
              <a:rPr lang="ko-KR" altLang="en-US" sz="1600" dirty="0"/>
              <a:t>대중에게</a:t>
            </a:r>
            <a:r>
              <a:rPr lang="x-none" altLang="ko-KR" sz="1600" dirty="0"/>
              <a:t> </a:t>
            </a:r>
            <a:r>
              <a:rPr lang="ko-KR" altLang="en-US" sz="1600" dirty="0"/>
              <a:t>개방된</a:t>
            </a:r>
            <a:r>
              <a:rPr lang="x-none" altLang="ko-KR" sz="1600" dirty="0"/>
              <a:t> </a:t>
            </a:r>
            <a:r>
              <a:rPr lang="ko-KR" altLang="en-US" sz="1600" dirty="0"/>
              <a:t>코스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Pull (</a:t>
            </a:r>
            <a:r>
              <a:rPr lang="ko-KR" altLang="en-US" sz="1600" b="1" dirty="0"/>
              <a:t>풀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오른손잡이의</a:t>
            </a:r>
            <a:r>
              <a:rPr lang="x-none" altLang="ko-KR" sz="1600" dirty="0"/>
              <a:t> </a:t>
            </a:r>
            <a:r>
              <a:rPr lang="ko-KR" altLang="en-US" sz="1600" dirty="0"/>
              <a:t>경우</a:t>
            </a:r>
            <a:r>
              <a:rPr lang="x-none" altLang="ko-KR" sz="1600" dirty="0"/>
              <a:t> </a:t>
            </a:r>
            <a:r>
              <a:rPr lang="ko-KR" altLang="en-US" sz="1600" dirty="0"/>
              <a:t>오른손의</a:t>
            </a:r>
            <a:r>
              <a:rPr lang="x-none" altLang="ko-KR" sz="1600" dirty="0"/>
              <a:t> </a:t>
            </a:r>
            <a:r>
              <a:rPr lang="ko-KR" altLang="en-US" sz="1600" dirty="0"/>
              <a:t>과다한</a:t>
            </a:r>
            <a:r>
              <a:rPr lang="x-none" altLang="ko-KR" sz="1600" dirty="0"/>
              <a:t> </a:t>
            </a:r>
            <a:r>
              <a:rPr lang="ko-KR" altLang="en-US" sz="1600" dirty="0"/>
              <a:t>사용으로</a:t>
            </a:r>
            <a:r>
              <a:rPr lang="x-none" altLang="ko-KR" sz="1600" dirty="0"/>
              <a:t> </a:t>
            </a:r>
            <a:r>
              <a:rPr lang="ko-KR" altLang="en-US" sz="1600" dirty="0"/>
              <a:t>공을</a:t>
            </a:r>
            <a:r>
              <a:rPr lang="x-none" altLang="ko-KR" sz="1600" dirty="0"/>
              <a:t> </a:t>
            </a:r>
            <a:r>
              <a:rPr lang="ko-KR" altLang="en-US" sz="1600" dirty="0"/>
              <a:t>끌어</a:t>
            </a:r>
            <a:r>
              <a:rPr lang="x-none" altLang="ko-KR" sz="1600" dirty="0"/>
              <a:t> </a:t>
            </a:r>
            <a:r>
              <a:rPr lang="ko-KR" altLang="en-US" sz="1600" dirty="0"/>
              <a:t>당겨</a:t>
            </a:r>
            <a:r>
              <a:rPr lang="x-none" altLang="ko-KR" sz="1600" dirty="0"/>
              <a:t> </a:t>
            </a:r>
            <a:r>
              <a:rPr lang="ko-KR" altLang="en-US" sz="1600" dirty="0"/>
              <a:t>친</a:t>
            </a:r>
            <a:r>
              <a:rPr lang="x-none" altLang="ko-KR" sz="1600" dirty="0"/>
              <a:t> </a:t>
            </a:r>
            <a:r>
              <a:rPr lang="ko-KR" altLang="en-US" sz="1600" dirty="0"/>
              <a:t>결과로</a:t>
            </a:r>
            <a:r>
              <a:rPr lang="x-none" altLang="ko-KR" sz="1600" dirty="0"/>
              <a:t> </a:t>
            </a:r>
            <a:r>
              <a:rPr lang="ko-KR" altLang="en-US" sz="1600" dirty="0"/>
              <a:t>목표보다</a:t>
            </a:r>
            <a:r>
              <a:rPr lang="x-none" altLang="ko-KR" sz="1600" dirty="0"/>
              <a:t> </a:t>
            </a:r>
            <a:r>
              <a:rPr lang="ko-KR" altLang="en-US" sz="1600" dirty="0"/>
              <a:t>왼쪽으로</a:t>
            </a:r>
            <a:r>
              <a:rPr lang="x-none" altLang="ko-KR" sz="1600" dirty="0"/>
              <a:t> </a:t>
            </a:r>
            <a:r>
              <a:rPr lang="ko-KR" altLang="en-US" sz="1600" dirty="0"/>
              <a:t>공이</a:t>
            </a:r>
            <a:r>
              <a:rPr lang="x-none" altLang="ko-KR" sz="1600" dirty="0"/>
              <a:t> </a:t>
            </a:r>
            <a:r>
              <a:rPr lang="ko-KR" altLang="en-US" sz="1600" dirty="0"/>
              <a:t>나간</a:t>
            </a:r>
            <a:r>
              <a:rPr lang="x-none" altLang="ko-KR" sz="1600" dirty="0"/>
              <a:t> </a:t>
            </a:r>
            <a:r>
              <a:rPr lang="ko-KR" altLang="en-US" sz="1600" dirty="0"/>
              <a:t>경우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Push shot (</a:t>
            </a:r>
            <a:r>
              <a:rPr lang="ko-KR" altLang="en-US" sz="1600" b="1" dirty="0" err="1"/>
              <a:t>푸쉬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샷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스윙을</a:t>
            </a:r>
            <a:r>
              <a:rPr lang="x-none" altLang="ko-KR" sz="1600" dirty="0"/>
              <a:t> </a:t>
            </a:r>
            <a:r>
              <a:rPr lang="ko-KR" altLang="en-US" sz="1600" dirty="0"/>
              <a:t>짧고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피니쉬를</a:t>
            </a:r>
            <a:r>
              <a:rPr lang="x-none" altLang="ko-KR" sz="1600" dirty="0"/>
              <a:t> </a:t>
            </a:r>
            <a:r>
              <a:rPr lang="ko-KR" altLang="en-US" sz="1600" dirty="0"/>
              <a:t>낮고</a:t>
            </a:r>
            <a:r>
              <a:rPr lang="x-none" altLang="ko-KR" sz="1600" dirty="0"/>
              <a:t> </a:t>
            </a:r>
            <a:r>
              <a:rPr lang="ko-KR" altLang="en-US" sz="1600" dirty="0"/>
              <a:t>길게</a:t>
            </a:r>
            <a:r>
              <a:rPr lang="x-none" altLang="ko-KR" sz="1600" dirty="0"/>
              <a:t> </a:t>
            </a:r>
            <a:r>
              <a:rPr lang="ko-KR" altLang="en-US" sz="1600" dirty="0"/>
              <a:t>가져가</a:t>
            </a:r>
            <a:r>
              <a:rPr lang="x-none" altLang="ko-KR" sz="1600" dirty="0"/>
              <a:t> </a:t>
            </a:r>
            <a:r>
              <a:rPr lang="ko-KR" altLang="en-US" sz="1600" dirty="0"/>
              <a:t>공이</a:t>
            </a:r>
            <a:r>
              <a:rPr lang="x-none" altLang="ko-KR" sz="1600" dirty="0"/>
              <a:t> </a:t>
            </a:r>
            <a:r>
              <a:rPr lang="ko-KR" altLang="en-US" sz="1600" dirty="0"/>
              <a:t>뜨지</a:t>
            </a:r>
            <a:r>
              <a:rPr lang="x-none" altLang="ko-KR" sz="1600" dirty="0"/>
              <a:t> </a:t>
            </a:r>
            <a:r>
              <a:rPr lang="ko-KR" altLang="en-US" sz="1600" dirty="0"/>
              <a:t>않고</a:t>
            </a:r>
            <a:r>
              <a:rPr lang="x-none" altLang="ko-KR" sz="1600" dirty="0"/>
              <a:t> </a:t>
            </a:r>
            <a:r>
              <a:rPr lang="ko-KR" altLang="en-US" sz="1600" dirty="0"/>
              <a:t>낮게</a:t>
            </a:r>
            <a:r>
              <a:rPr lang="x-none" altLang="ko-KR" sz="1600" dirty="0"/>
              <a:t> </a:t>
            </a:r>
            <a:r>
              <a:rPr lang="ko-KR" altLang="en-US" sz="1600" dirty="0"/>
              <a:t>날게</a:t>
            </a:r>
            <a:r>
              <a:rPr lang="x-none" altLang="ko-KR" sz="1600" dirty="0"/>
              <a:t> </a:t>
            </a:r>
            <a:r>
              <a:rPr lang="ko-KR" altLang="en-US" sz="1600" dirty="0"/>
              <a:t>하는</a:t>
            </a:r>
            <a:r>
              <a:rPr lang="x-none" altLang="ko-KR" sz="1600" dirty="0"/>
              <a:t> </a:t>
            </a:r>
            <a:r>
              <a:rPr lang="ko-KR" altLang="en-US" sz="1600" dirty="0"/>
              <a:t>타격의</a:t>
            </a:r>
            <a:r>
              <a:rPr lang="x-none" altLang="ko-KR" sz="1600" dirty="0"/>
              <a:t> </a:t>
            </a:r>
            <a:r>
              <a:rPr lang="ko-KR" altLang="en-US" sz="1600" dirty="0"/>
              <a:t>테크닉</a:t>
            </a:r>
            <a:r>
              <a:rPr lang="x-none" altLang="ko-KR" sz="1600" dirty="0"/>
              <a:t>. </a:t>
            </a:r>
            <a:r>
              <a:rPr lang="ko-KR" altLang="en-US" sz="1600" dirty="0"/>
              <a:t>맞바람이</a:t>
            </a:r>
            <a:r>
              <a:rPr lang="x-none" altLang="ko-KR" sz="1600" dirty="0"/>
              <a:t> </a:t>
            </a:r>
            <a:r>
              <a:rPr lang="ko-KR" altLang="en-US" sz="1600" dirty="0"/>
              <a:t>거셀</a:t>
            </a:r>
            <a:r>
              <a:rPr lang="x-none" altLang="ko-KR" sz="1600" dirty="0"/>
              <a:t> </a:t>
            </a:r>
            <a:r>
              <a:rPr lang="ko-KR" altLang="en-US" sz="1600" dirty="0"/>
              <a:t>때</a:t>
            </a:r>
            <a:r>
              <a:rPr lang="x-none" altLang="ko-KR" sz="1600" dirty="0"/>
              <a:t> </a:t>
            </a:r>
            <a:r>
              <a:rPr lang="ko-KR" altLang="en-US" sz="1600" dirty="0"/>
              <a:t>효과가</a:t>
            </a:r>
            <a:r>
              <a:rPr lang="x-none" altLang="ko-KR" sz="1600" dirty="0"/>
              <a:t> </a:t>
            </a:r>
            <a:r>
              <a:rPr lang="ko-KR" altLang="en-US" sz="1600" dirty="0"/>
              <a:t>있다</a:t>
            </a:r>
            <a:r>
              <a:rPr lang="x-none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6859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 bwMode="auto">
          <a:xfrm>
            <a:off x="0" y="44450"/>
            <a:ext cx="1874837" cy="71438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62125" y="44450"/>
            <a:ext cx="3306762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068887" y="44450"/>
            <a:ext cx="1098551" cy="71438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167438" y="44450"/>
            <a:ext cx="2205037" cy="7143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372475" y="44450"/>
            <a:ext cx="771525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-36513" y="980727"/>
            <a:ext cx="6984777" cy="45719"/>
          </a:xfrm>
          <a:prstGeom prst="rect">
            <a:avLst/>
          </a:prstGeom>
          <a:solidFill>
            <a:srgbClr val="BFD630"/>
          </a:solidFill>
          <a:ln>
            <a:solidFill>
              <a:srgbClr val="BFD63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563" y="500952"/>
            <a:ext cx="8316912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     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골프 용어 해설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9512" y="1044259"/>
            <a:ext cx="8721487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Putter (</a:t>
            </a:r>
            <a:r>
              <a:rPr lang="ko-KR" altLang="en-US" sz="1600" b="1" dirty="0"/>
              <a:t>퍼터</a:t>
            </a:r>
            <a:r>
              <a:rPr lang="x-none" altLang="ko-KR" sz="1600" b="1" dirty="0"/>
              <a:t>) </a:t>
            </a:r>
            <a:r>
              <a:rPr lang="ko-KR" altLang="en-US" sz="1600" dirty="0" err="1"/>
              <a:t>퍼트용의</a:t>
            </a:r>
            <a:r>
              <a:rPr lang="x-none" altLang="ko-KR" sz="1600" dirty="0"/>
              <a:t> </a:t>
            </a:r>
            <a:r>
              <a:rPr lang="ko-KR" altLang="en-US" sz="1600" dirty="0"/>
              <a:t>아이언</a:t>
            </a:r>
            <a:r>
              <a:rPr lang="x-none" altLang="ko-KR" sz="1600" dirty="0"/>
              <a:t> </a:t>
            </a:r>
            <a:r>
              <a:rPr lang="ko-KR" altLang="en-US" sz="1600" dirty="0"/>
              <a:t>클럽</a:t>
            </a:r>
            <a:r>
              <a:rPr lang="x-none" altLang="ko-KR" sz="1600" dirty="0"/>
              <a:t>. </a:t>
            </a:r>
            <a:r>
              <a:rPr lang="ko-KR" altLang="en-US" sz="1600" dirty="0"/>
              <a:t>그린</a:t>
            </a:r>
            <a:r>
              <a:rPr lang="x-none" altLang="ko-KR" sz="1600" dirty="0"/>
              <a:t> </a:t>
            </a:r>
            <a:r>
              <a:rPr lang="ko-KR" altLang="en-US" sz="1600" dirty="0"/>
              <a:t>위에서</a:t>
            </a:r>
            <a:r>
              <a:rPr lang="x-none" altLang="ko-KR" sz="1600" dirty="0"/>
              <a:t> </a:t>
            </a:r>
            <a:r>
              <a:rPr lang="ko-KR" altLang="en-US" sz="1600" dirty="0"/>
              <a:t>직접</a:t>
            </a:r>
            <a:r>
              <a:rPr lang="x-none" altLang="ko-KR" sz="1600" dirty="0"/>
              <a:t> </a:t>
            </a:r>
            <a:r>
              <a:rPr lang="ko-KR" altLang="en-US" sz="1600" dirty="0"/>
              <a:t>핀을</a:t>
            </a:r>
            <a:r>
              <a:rPr lang="x-none" altLang="ko-KR" sz="1600" dirty="0"/>
              <a:t> </a:t>
            </a:r>
            <a:r>
              <a:rPr lang="ko-KR" altLang="en-US" sz="1600" dirty="0"/>
              <a:t>쏘는</a:t>
            </a:r>
            <a:r>
              <a:rPr lang="x-none" altLang="ko-KR" sz="1600" dirty="0"/>
              <a:t> </a:t>
            </a:r>
            <a:r>
              <a:rPr lang="ko-KR" altLang="en-US" sz="1600" dirty="0"/>
              <a:t>클럽으로</a:t>
            </a:r>
            <a:r>
              <a:rPr lang="en-US" altLang="ko-KR" sz="1600" dirty="0"/>
              <a:t> T, D, L</a:t>
            </a:r>
            <a:r>
              <a:rPr lang="ko-KR" altLang="en-US" sz="1600" dirty="0"/>
              <a:t>형의</a:t>
            </a:r>
            <a:r>
              <a:rPr lang="x-none" altLang="ko-KR" sz="1600" dirty="0"/>
              <a:t> 3</a:t>
            </a:r>
            <a:r>
              <a:rPr lang="ko-KR" altLang="en-US" sz="1600" dirty="0"/>
              <a:t>종이</a:t>
            </a:r>
            <a:r>
              <a:rPr lang="x-none" altLang="ko-KR" sz="1600" dirty="0"/>
              <a:t> </a:t>
            </a:r>
            <a:r>
              <a:rPr lang="ko-KR" altLang="en-US" sz="1600" dirty="0"/>
              <a:t>있다</a:t>
            </a:r>
            <a:r>
              <a:rPr lang="en-US" altLang="ko-KR" sz="1600" dirty="0"/>
              <a:t>. L</a:t>
            </a:r>
            <a:r>
              <a:rPr lang="ko-KR" altLang="en-US" sz="1600" dirty="0"/>
              <a:t>형</a:t>
            </a:r>
            <a:r>
              <a:rPr lang="x-none" altLang="ko-KR" sz="1600" dirty="0"/>
              <a:t> </a:t>
            </a:r>
            <a:r>
              <a:rPr lang="ko-KR" altLang="en-US" sz="1600" dirty="0"/>
              <a:t>퍼터는</a:t>
            </a:r>
            <a:r>
              <a:rPr lang="x-none" altLang="ko-KR" sz="1600" dirty="0"/>
              <a:t> </a:t>
            </a:r>
            <a:r>
              <a:rPr lang="ko-KR" altLang="en-US" sz="1600" dirty="0"/>
              <a:t>클럽</a:t>
            </a:r>
            <a:r>
              <a:rPr lang="x-none" altLang="ko-KR" sz="1600" dirty="0"/>
              <a:t> </a:t>
            </a:r>
            <a:r>
              <a:rPr lang="ko-KR" altLang="en-US" sz="1600" dirty="0"/>
              <a:t>헤드의</a:t>
            </a:r>
            <a:r>
              <a:rPr lang="x-none" altLang="ko-KR" sz="1600" dirty="0"/>
              <a:t> </a:t>
            </a:r>
            <a:r>
              <a:rPr lang="ko-KR" altLang="en-US" sz="1600" dirty="0"/>
              <a:t>모양이</a:t>
            </a:r>
            <a:r>
              <a:rPr lang="en-US" altLang="ko-KR" sz="1600" dirty="0"/>
              <a:t> L</a:t>
            </a:r>
            <a:r>
              <a:rPr lang="ko-KR" altLang="en-US" sz="1600" dirty="0"/>
              <a:t>형인</a:t>
            </a:r>
            <a:r>
              <a:rPr lang="x-none" altLang="ko-KR" sz="1600" dirty="0"/>
              <a:t> </a:t>
            </a:r>
            <a:r>
              <a:rPr lang="ko-KR" altLang="en-US" sz="1600" dirty="0"/>
              <a:t>것이고</a:t>
            </a:r>
            <a:r>
              <a:rPr lang="en-US" altLang="ko-KR" sz="1600" dirty="0"/>
              <a:t>, D</a:t>
            </a:r>
            <a:r>
              <a:rPr lang="ko-KR" altLang="en-US" sz="1600" dirty="0"/>
              <a:t>형은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주먹형</a:t>
            </a:r>
            <a:r>
              <a:rPr lang="en-US" altLang="ko-KR" sz="1600" dirty="0"/>
              <a:t>, T</a:t>
            </a:r>
            <a:r>
              <a:rPr lang="ko-KR" altLang="en-US" sz="1600" dirty="0"/>
              <a:t>형은</a:t>
            </a:r>
            <a:r>
              <a:rPr lang="x-none" altLang="ko-KR" sz="1600" dirty="0"/>
              <a:t> </a:t>
            </a:r>
            <a:r>
              <a:rPr lang="ko-KR" altLang="en-US" sz="1600" dirty="0"/>
              <a:t>베이스의</a:t>
            </a:r>
            <a:r>
              <a:rPr lang="x-none" altLang="ko-KR" sz="1600" dirty="0"/>
              <a:t> </a:t>
            </a:r>
            <a:r>
              <a:rPr lang="ko-KR" altLang="en-US" sz="1600" dirty="0"/>
              <a:t>방향을</a:t>
            </a:r>
            <a:r>
              <a:rPr lang="x-none" altLang="ko-KR" sz="1600" dirty="0"/>
              <a:t> </a:t>
            </a:r>
            <a:r>
              <a:rPr lang="ko-KR" altLang="en-US" sz="1600" dirty="0"/>
              <a:t>정하기</a:t>
            </a:r>
            <a:r>
              <a:rPr lang="x-none" altLang="ko-KR" sz="1600" dirty="0"/>
              <a:t> </a:t>
            </a:r>
            <a:r>
              <a:rPr lang="ko-KR" altLang="en-US" sz="1600" dirty="0"/>
              <a:t>쉽게</a:t>
            </a:r>
            <a:r>
              <a:rPr lang="x-none" altLang="ko-KR" sz="1600" dirty="0"/>
              <a:t> </a:t>
            </a:r>
            <a:r>
              <a:rPr lang="ko-KR" altLang="en-US" sz="1600" dirty="0"/>
              <a:t>만든</a:t>
            </a:r>
            <a:r>
              <a:rPr lang="x-none" altLang="ko-KR" sz="1600" dirty="0"/>
              <a:t> </a:t>
            </a:r>
            <a:r>
              <a:rPr lang="ko-KR" altLang="en-US" sz="1600" dirty="0"/>
              <a:t>것이다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Quadruple bogey (</a:t>
            </a:r>
            <a:r>
              <a:rPr lang="ko-KR" altLang="en-US" sz="1600" b="1" dirty="0" err="1"/>
              <a:t>쿼드러플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보기</a:t>
            </a:r>
            <a:r>
              <a:rPr lang="x-none" altLang="ko-KR" sz="1600" b="1" dirty="0"/>
              <a:t>) </a:t>
            </a:r>
            <a:r>
              <a:rPr lang="ko-KR" altLang="en-US" sz="1600" dirty="0"/>
              <a:t>기준타수보다</a:t>
            </a:r>
            <a:r>
              <a:rPr lang="x-none" altLang="ko-KR" sz="1600" dirty="0"/>
              <a:t> 4</a:t>
            </a:r>
            <a:r>
              <a:rPr lang="ko-KR" altLang="en-US" sz="1600" dirty="0"/>
              <a:t>타수</a:t>
            </a:r>
            <a:r>
              <a:rPr lang="x-none" altLang="ko-KR" sz="1600" dirty="0"/>
              <a:t> </a:t>
            </a:r>
            <a:r>
              <a:rPr lang="ko-KR" altLang="en-US" sz="1600" dirty="0"/>
              <a:t>많은</a:t>
            </a:r>
            <a:r>
              <a:rPr lang="x-none" altLang="ko-KR" sz="1600" dirty="0"/>
              <a:t> </a:t>
            </a:r>
            <a:r>
              <a:rPr lang="ko-KR" altLang="en-US" sz="1600" dirty="0"/>
              <a:t>스코어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Quarter final (</a:t>
            </a:r>
            <a:r>
              <a:rPr lang="ko-KR" altLang="en-US" sz="1600" b="1" dirty="0"/>
              <a:t>쿼터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파이널</a:t>
            </a:r>
            <a:r>
              <a:rPr lang="x-none" altLang="ko-KR" sz="1600" b="1" dirty="0"/>
              <a:t>) </a:t>
            </a:r>
            <a:r>
              <a:rPr lang="x-none" altLang="ko-KR" sz="1600" dirty="0"/>
              <a:t>8</a:t>
            </a:r>
            <a:r>
              <a:rPr lang="ko-KR" altLang="en-US" sz="1600" dirty="0"/>
              <a:t>강에서</a:t>
            </a:r>
            <a:r>
              <a:rPr lang="x-none" altLang="ko-KR" sz="1600" dirty="0"/>
              <a:t> 4</a:t>
            </a:r>
            <a:r>
              <a:rPr lang="ko-KR" altLang="en-US" sz="1600" dirty="0"/>
              <a:t>강</a:t>
            </a:r>
            <a:r>
              <a:rPr lang="x-none" altLang="ko-KR" sz="1600" dirty="0"/>
              <a:t> </a:t>
            </a:r>
            <a:r>
              <a:rPr lang="ko-KR" altLang="en-US" sz="1600" dirty="0"/>
              <a:t>진출을</a:t>
            </a:r>
            <a:r>
              <a:rPr lang="x-none" altLang="ko-KR" sz="1600" dirty="0"/>
              <a:t> </a:t>
            </a:r>
            <a:r>
              <a:rPr lang="ko-KR" altLang="en-US" sz="1600" dirty="0"/>
              <a:t>놓고</a:t>
            </a:r>
            <a:r>
              <a:rPr lang="x-none" altLang="ko-KR" sz="1600" dirty="0"/>
              <a:t> </a:t>
            </a:r>
            <a:r>
              <a:rPr lang="ko-KR" altLang="en-US" sz="1600" dirty="0"/>
              <a:t>겨루게</a:t>
            </a:r>
            <a:r>
              <a:rPr lang="x-none" altLang="ko-KR" sz="1600" dirty="0"/>
              <a:t> </a:t>
            </a:r>
            <a:r>
              <a:rPr lang="ko-KR" altLang="en-US" sz="1600" dirty="0"/>
              <a:t>되는</a:t>
            </a:r>
            <a:r>
              <a:rPr lang="x-none" altLang="ko-KR" sz="1600" dirty="0"/>
              <a:t> </a:t>
            </a:r>
            <a:r>
              <a:rPr lang="ko-KR" altLang="en-US" sz="1600" dirty="0"/>
              <a:t>준준결승</a:t>
            </a:r>
            <a:r>
              <a:rPr lang="x-none" altLang="ko-KR" sz="1600" dirty="0"/>
              <a:t>. </a:t>
            </a:r>
            <a:r>
              <a:rPr lang="ko-KR" altLang="en-US" sz="1600" dirty="0" err="1"/>
              <a:t>세미파이널이라고도</a:t>
            </a:r>
            <a:r>
              <a:rPr lang="x-none" altLang="ko-KR" sz="1600" dirty="0"/>
              <a:t> </a:t>
            </a:r>
            <a:r>
              <a:rPr lang="ko-KR" altLang="en-US" sz="1600" dirty="0"/>
              <a:t>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Quarter swing (</a:t>
            </a:r>
            <a:r>
              <a:rPr lang="ko-KR" altLang="en-US" sz="1600" b="1" dirty="0"/>
              <a:t>쿼터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스윙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스윙을</a:t>
            </a:r>
            <a:r>
              <a:rPr lang="x-none" altLang="ko-KR" sz="1600" dirty="0"/>
              <a:t> </a:t>
            </a:r>
            <a:r>
              <a:rPr lang="ko-KR" altLang="en-US" sz="1600" dirty="0"/>
              <a:t>전력</a:t>
            </a:r>
            <a:r>
              <a:rPr lang="x-none" altLang="ko-KR" sz="1600" dirty="0"/>
              <a:t>(</a:t>
            </a:r>
            <a:r>
              <a:rPr lang="ko-KR" altLang="en-US" sz="1600" dirty="0"/>
              <a:t>全力</a:t>
            </a:r>
            <a:r>
              <a:rPr lang="x-none" altLang="ko-KR" sz="1600" dirty="0"/>
              <a:t>)</a:t>
            </a:r>
            <a:r>
              <a:rPr lang="ko-KR" altLang="en-US" sz="1600" dirty="0"/>
              <a:t>의</a:t>
            </a:r>
            <a:r>
              <a:rPr lang="x-none" altLang="ko-KR" sz="1600" dirty="0"/>
              <a:t> 1/4</a:t>
            </a:r>
            <a:r>
              <a:rPr lang="ko-KR" altLang="en-US" sz="1600" dirty="0"/>
              <a:t>정도의</a:t>
            </a:r>
            <a:r>
              <a:rPr lang="x-none" altLang="ko-KR" sz="1600" dirty="0"/>
              <a:t> </a:t>
            </a:r>
            <a:r>
              <a:rPr lang="ko-KR" altLang="en-US" sz="1600" dirty="0"/>
              <a:t>감과</a:t>
            </a:r>
            <a:r>
              <a:rPr lang="x-none" altLang="ko-KR" sz="1600" dirty="0"/>
              <a:t> </a:t>
            </a:r>
            <a:r>
              <a:rPr lang="ko-KR" altLang="en-US" sz="1600" dirty="0"/>
              <a:t>동작</a:t>
            </a:r>
            <a:r>
              <a:rPr lang="x-none" altLang="ko-KR" sz="1600" dirty="0"/>
              <a:t>, </a:t>
            </a:r>
            <a:r>
              <a:rPr lang="ko-KR" altLang="en-US" sz="1600" dirty="0"/>
              <a:t>힘으로</a:t>
            </a:r>
            <a:r>
              <a:rPr lang="x-none" altLang="ko-KR" sz="1600" dirty="0"/>
              <a:t> </a:t>
            </a:r>
            <a:r>
              <a:rPr lang="ko-KR" altLang="en-US" sz="1600" dirty="0"/>
              <a:t>구사하는</a:t>
            </a:r>
            <a:r>
              <a:rPr lang="x-none" altLang="ko-KR" sz="1600" dirty="0"/>
              <a:t> </a:t>
            </a:r>
            <a:r>
              <a:rPr lang="ko-KR" altLang="en-US" sz="1600" dirty="0"/>
              <a:t>것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Recovery shot (</a:t>
            </a:r>
            <a:r>
              <a:rPr lang="ko-KR" altLang="en-US" sz="1600" b="1" dirty="0" err="1"/>
              <a:t>리커버리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샷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정상적인</a:t>
            </a:r>
            <a:r>
              <a:rPr lang="x-none" altLang="ko-KR" sz="1600" dirty="0"/>
              <a:t> </a:t>
            </a:r>
            <a:r>
              <a:rPr lang="ko-KR" altLang="en-US" sz="1600" dirty="0"/>
              <a:t>위치나</a:t>
            </a:r>
            <a:r>
              <a:rPr lang="x-none" altLang="ko-KR" sz="1600" dirty="0"/>
              <a:t> </a:t>
            </a:r>
            <a:r>
              <a:rPr lang="ko-KR" altLang="en-US" sz="1600" dirty="0"/>
              <a:t>자세가</a:t>
            </a:r>
            <a:r>
              <a:rPr lang="x-none" altLang="ko-KR" sz="1600" dirty="0"/>
              <a:t> </a:t>
            </a:r>
            <a:r>
              <a:rPr lang="ko-KR" altLang="en-US" sz="1600" dirty="0"/>
              <a:t>아닌</a:t>
            </a:r>
            <a:r>
              <a:rPr lang="x-none" altLang="ko-KR" sz="1600" dirty="0"/>
              <a:t> </a:t>
            </a:r>
            <a:r>
              <a:rPr lang="ko-KR" altLang="en-US" sz="1600" dirty="0"/>
              <a:t>경우</a:t>
            </a:r>
            <a:r>
              <a:rPr lang="x-none" altLang="ko-KR" sz="1600" dirty="0"/>
              <a:t> </a:t>
            </a:r>
            <a:r>
              <a:rPr lang="ko-KR" altLang="en-US" sz="1600" dirty="0"/>
              <a:t>그</a:t>
            </a:r>
            <a:r>
              <a:rPr lang="x-none" altLang="ko-KR" sz="1600" dirty="0"/>
              <a:t> </a:t>
            </a:r>
            <a:r>
              <a:rPr lang="ko-KR" altLang="en-US" sz="1600" dirty="0"/>
              <a:t>상황을</a:t>
            </a:r>
            <a:r>
              <a:rPr lang="x-none" altLang="ko-KR" sz="1600" dirty="0"/>
              <a:t> </a:t>
            </a:r>
            <a:r>
              <a:rPr lang="ko-KR" altLang="en-US" sz="1600" dirty="0"/>
              <a:t>벗어나기</a:t>
            </a:r>
            <a:r>
              <a:rPr lang="x-none" altLang="ko-KR" sz="1600" dirty="0"/>
              <a:t> </a:t>
            </a:r>
            <a:r>
              <a:rPr lang="ko-KR" altLang="en-US" sz="1600" dirty="0"/>
              <a:t>위해</a:t>
            </a:r>
            <a:r>
              <a:rPr lang="x-none" altLang="ko-KR" sz="1600" dirty="0"/>
              <a:t> </a:t>
            </a:r>
            <a:r>
              <a:rPr lang="ko-KR" altLang="en-US" sz="1600" dirty="0"/>
              <a:t>구사하는</a:t>
            </a:r>
            <a:r>
              <a:rPr lang="x-none" altLang="ko-KR" sz="1600" dirty="0"/>
              <a:t> </a:t>
            </a:r>
            <a:r>
              <a:rPr lang="ko-KR" altLang="en-US" sz="1600" dirty="0"/>
              <a:t>샷의</a:t>
            </a:r>
            <a:r>
              <a:rPr lang="x-none" altLang="ko-KR" sz="1600" dirty="0"/>
              <a:t> </a:t>
            </a:r>
            <a:r>
              <a:rPr lang="ko-KR" altLang="en-US" sz="1600" dirty="0"/>
              <a:t>총칭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Regular tee (</a:t>
            </a:r>
            <a:r>
              <a:rPr lang="ko-KR" altLang="en-US" sz="1600" b="1" dirty="0"/>
              <a:t>레귤러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티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일반</a:t>
            </a:r>
            <a:r>
              <a:rPr lang="x-none" altLang="ko-KR" sz="1600" dirty="0"/>
              <a:t> </a:t>
            </a:r>
            <a:r>
              <a:rPr lang="ko-KR" altLang="en-US" sz="1600" dirty="0"/>
              <a:t>남성을</a:t>
            </a:r>
            <a:r>
              <a:rPr lang="x-none" altLang="ko-KR" sz="1600" dirty="0"/>
              <a:t> </a:t>
            </a:r>
            <a:r>
              <a:rPr lang="ko-KR" altLang="en-US" sz="1600" dirty="0"/>
              <a:t>위한</a:t>
            </a:r>
            <a:r>
              <a:rPr lang="x-none" altLang="ko-KR" sz="1600" dirty="0"/>
              <a:t> </a:t>
            </a:r>
            <a:r>
              <a:rPr lang="ko-KR" altLang="en-US" sz="1600" dirty="0"/>
              <a:t>거리를</a:t>
            </a:r>
            <a:r>
              <a:rPr lang="x-none" altLang="ko-KR" sz="1600" dirty="0"/>
              <a:t> </a:t>
            </a:r>
            <a:r>
              <a:rPr lang="ko-KR" altLang="en-US" sz="1600" dirty="0"/>
              <a:t>제공하는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티잉</a:t>
            </a:r>
            <a:r>
              <a:rPr lang="x-none" altLang="ko-KR" sz="1600" dirty="0"/>
              <a:t> </a:t>
            </a:r>
            <a:r>
              <a:rPr lang="ko-KR" altLang="en-US" sz="1600" dirty="0"/>
              <a:t>그라운드로</a:t>
            </a:r>
            <a:r>
              <a:rPr lang="x-none" altLang="ko-KR" sz="1600" dirty="0"/>
              <a:t> </a:t>
            </a:r>
            <a:r>
              <a:rPr lang="ko-KR" altLang="en-US" sz="1600" dirty="0"/>
              <a:t>후방에</a:t>
            </a:r>
            <a:r>
              <a:rPr lang="x-none" altLang="ko-KR" sz="1600" dirty="0"/>
              <a:t> </a:t>
            </a:r>
            <a:r>
              <a:rPr lang="ko-KR" altLang="en-US" sz="1600" dirty="0"/>
              <a:t>백</a:t>
            </a:r>
            <a:r>
              <a:rPr lang="x-none" altLang="ko-KR" sz="1600" dirty="0"/>
              <a:t> </a:t>
            </a:r>
            <a:r>
              <a:rPr lang="ko-KR" altLang="en-US" sz="1600" dirty="0"/>
              <a:t>티</a:t>
            </a:r>
            <a:r>
              <a:rPr lang="x-none" altLang="ko-KR" sz="1600" dirty="0"/>
              <a:t> </a:t>
            </a:r>
            <a:r>
              <a:rPr lang="ko-KR" altLang="en-US" sz="1600" dirty="0"/>
              <a:t>전방에</a:t>
            </a:r>
            <a:r>
              <a:rPr lang="x-none" altLang="ko-KR" sz="1600" dirty="0"/>
              <a:t> </a:t>
            </a:r>
            <a:r>
              <a:rPr lang="ko-KR" altLang="en-US" sz="1600" dirty="0"/>
              <a:t>프론트</a:t>
            </a:r>
            <a:r>
              <a:rPr lang="x-none" altLang="ko-KR" sz="1600" dirty="0"/>
              <a:t> </a:t>
            </a:r>
            <a:r>
              <a:rPr lang="ko-KR" altLang="en-US" sz="1600" dirty="0"/>
              <a:t>티가</a:t>
            </a:r>
            <a:r>
              <a:rPr lang="x-none" altLang="ko-KR" sz="1600" dirty="0"/>
              <a:t> </a:t>
            </a:r>
            <a:r>
              <a:rPr lang="ko-KR" altLang="en-US" sz="1600" dirty="0"/>
              <a:t>있는</a:t>
            </a:r>
            <a:r>
              <a:rPr lang="x-none" altLang="ko-KR" sz="1600" dirty="0"/>
              <a:t> </a:t>
            </a:r>
            <a:r>
              <a:rPr lang="ko-KR" altLang="en-US" sz="1600" dirty="0"/>
              <a:t>경우</a:t>
            </a:r>
            <a:r>
              <a:rPr lang="x-none" altLang="ko-KR" sz="1600" dirty="0"/>
              <a:t> </a:t>
            </a:r>
            <a:r>
              <a:rPr lang="ko-KR" altLang="en-US" sz="1600" dirty="0"/>
              <a:t>합당한</a:t>
            </a:r>
            <a:r>
              <a:rPr lang="x-none" altLang="ko-KR" sz="1600" dirty="0"/>
              <a:t> </a:t>
            </a:r>
            <a:r>
              <a:rPr lang="ko-KR" altLang="en-US" sz="1600" dirty="0"/>
              <a:t>명칭이다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Rough (</a:t>
            </a:r>
            <a:r>
              <a:rPr lang="ko-KR" altLang="en-US" sz="1600" b="1" dirty="0"/>
              <a:t>러프</a:t>
            </a:r>
            <a:r>
              <a:rPr lang="x-none" altLang="ko-KR" sz="1600" b="1" dirty="0"/>
              <a:t>) </a:t>
            </a:r>
            <a:r>
              <a:rPr lang="ko-KR" altLang="en-US" sz="1600" dirty="0"/>
              <a:t>그린</a:t>
            </a:r>
            <a:r>
              <a:rPr lang="x-none" altLang="ko-KR" sz="1600" dirty="0"/>
              <a:t> </a:t>
            </a:r>
            <a:r>
              <a:rPr lang="ko-KR" altLang="en-US" sz="1600" dirty="0"/>
              <a:t>및</a:t>
            </a:r>
            <a:r>
              <a:rPr lang="x-none" altLang="ko-KR" sz="1600" dirty="0"/>
              <a:t> </a:t>
            </a:r>
            <a:r>
              <a:rPr lang="ko-KR" altLang="en-US" sz="1600" dirty="0"/>
              <a:t>해저드를</a:t>
            </a:r>
            <a:r>
              <a:rPr lang="x-none" altLang="ko-KR" sz="1600" dirty="0"/>
              <a:t> </a:t>
            </a:r>
            <a:r>
              <a:rPr lang="ko-KR" altLang="en-US" sz="1600" dirty="0"/>
              <a:t>제외한</a:t>
            </a:r>
            <a:r>
              <a:rPr lang="x-none" altLang="ko-KR" sz="1600" dirty="0"/>
              <a:t> </a:t>
            </a:r>
            <a:r>
              <a:rPr lang="ko-KR" altLang="en-US" sz="1600" dirty="0"/>
              <a:t>코스</a:t>
            </a:r>
            <a:r>
              <a:rPr lang="x-none" altLang="ko-KR" sz="1600" dirty="0"/>
              <a:t> </a:t>
            </a:r>
            <a:r>
              <a:rPr lang="ko-KR" altLang="en-US" sz="1600" dirty="0"/>
              <a:t>내의</a:t>
            </a:r>
            <a:r>
              <a:rPr lang="x-none" altLang="ko-KR" sz="1600" dirty="0"/>
              <a:t> </a:t>
            </a:r>
            <a:r>
              <a:rPr lang="ko-KR" altLang="en-US" sz="1600" dirty="0"/>
              <a:t>페어웨이</a:t>
            </a:r>
            <a:r>
              <a:rPr lang="x-none" altLang="ko-KR" sz="1600" dirty="0"/>
              <a:t> </a:t>
            </a:r>
            <a:r>
              <a:rPr lang="ko-KR" altLang="en-US" sz="1600" dirty="0"/>
              <a:t>이외의</a:t>
            </a:r>
            <a:r>
              <a:rPr lang="x-none" altLang="ko-KR" sz="1600" dirty="0"/>
              <a:t> </a:t>
            </a:r>
            <a:r>
              <a:rPr lang="ko-KR" altLang="en-US" sz="1600" dirty="0"/>
              <a:t>부분</a:t>
            </a:r>
            <a:r>
              <a:rPr lang="x-none" altLang="ko-KR" sz="1600" dirty="0"/>
              <a:t>. </a:t>
            </a:r>
            <a:r>
              <a:rPr lang="ko-KR" altLang="en-US" sz="1600" dirty="0"/>
              <a:t>풀이나</a:t>
            </a:r>
            <a:r>
              <a:rPr lang="x-none" altLang="ko-KR" sz="1600" dirty="0"/>
              <a:t> </a:t>
            </a:r>
            <a:r>
              <a:rPr lang="ko-KR" altLang="en-US" sz="1600" dirty="0"/>
              <a:t>나무</a:t>
            </a:r>
            <a:r>
              <a:rPr lang="x-none" altLang="ko-KR" sz="1600" dirty="0"/>
              <a:t> </a:t>
            </a:r>
            <a:r>
              <a:rPr lang="ko-KR" altLang="en-US" sz="1600" dirty="0"/>
              <a:t>등이</a:t>
            </a:r>
            <a:r>
              <a:rPr lang="x-none" altLang="ko-KR" sz="1600" dirty="0"/>
              <a:t> </a:t>
            </a:r>
            <a:r>
              <a:rPr lang="ko-KR" altLang="en-US" sz="1600" dirty="0"/>
              <a:t>그대로</a:t>
            </a:r>
            <a:r>
              <a:rPr lang="x-none" altLang="ko-KR" sz="1600" dirty="0"/>
              <a:t> </a:t>
            </a:r>
            <a:r>
              <a:rPr lang="ko-KR" altLang="en-US" sz="1600" dirty="0"/>
              <a:t>있는</a:t>
            </a:r>
            <a:r>
              <a:rPr lang="x-none" altLang="ko-KR" sz="1600" dirty="0"/>
              <a:t> </a:t>
            </a:r>
            <a:r>
              <a:rPr lang="ko-KR" altLang="en-US" sz="1600" dirty="0"/>
              <a:t>지대</a:t>
            </a:r>
            <a:r>
              <a:rPr lang="x-none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3190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 bwMode="auto">
          <a:xfrm>
            <a:off x="0" y="44450"/>
            <a:ext cx="1874837" cy="71438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62125" y="44450"/>
            <a:ext cx="3306762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068887" y="44450"/>
            <a:ext cx="1098551" cy="71438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167438" y="44450"/>
            <a:ext cx="2205037" cy="7143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372475" y="44450"/>
            <a:ext cx="771525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-36513" y="980727"/>
            <a:ext cx="6984777" cy="45719"/>
          </a:xfrm>
          <a:prstGeom prst="rect">
            <a:avLst/>
          </a:prstGeom>
          <a:solidFill>
            <a:srgbClr val="BFD630"/>
          </a:solidFill>
          <a:ln>
            <a:solidFill>
              <a:srgbClr val="BFD63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563" y="500952"/>
            <a:ext cx="8316912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     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골프 용어 해설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9512" y="1044259"/>
            <a:ext cx="8721487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Sand save (</a:t>
            </a:r>
            <a:r>
              <a:rPr lang="ko-KR" altLang="en-US" sz="1600" b="1" dirty="0" err="1"/>
              <a:t>샌드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세이브</a:t>
            </a:r>
            <a:r>
              <a:rPr lang="x-none" altLang="ko-KR" sz="1600" b="1" dirty="0"/>
              <a:t>) </a:t>
            </a:r>
            <a:r>
              <a:rPr lang="ko-KR" altLang="en-US" sz="1600" dirty="0" err="1"/>
              <a:t>그린사이드</a:t>
            </a:r>
            <a:r>
              <a:rPr lang="x-none" altLang="ko-KR" sz="1600" dirty="0"/>
              <a:t> </a:t>
            </a:r>
            <a:r>
              <a:rPr lang="ko-KR" altLang="en-US" sz="1600" dirty="0"/>
              <a:t>벙커에서</a:t>
            </a:r>
            <a:r>
              <a:rPr lang="x-none" altLang="ko-KR" sz="1600" dirty="0"/>
              <a:t> </a:t>
            </a:r>
            <a:r>
              <a:rPr lang="ko-KR" altLang="en-US" sz="1600" dirty="0"/>
              <a:t>파나</a:t>
            </a:r>
            <a:r>
              <a:rPr lang="x-none" altLang="ko-KR" sz="1600" dirty="0"/>
              <a:t> </a:t>
            </a:r>
            <a:r>
              <a:rPr lang="ko-KR" altLang="en-US" sz="1600" dirty="0"/>
              <a:t>버디를</a:t>
            </a:r>
            <a:r>
              <a:rPr lang="x-none" altLang="ko-KR" sz="1600" dirty="0"/>
              <a:t> </a:t>
            </a:r>
            <a:r>
              <a:rPr lang="ko-KR" altLang="en-US" sz="1600" dirty="0"/>
              <a:t>잡는</a:t>
            </a:r>
            <a:r>
              <a:rPr lang="x-none" altLang="ko-KR" sz="1600" dirty="0"/>
              <a:t> </a:t>
            </a:r>
            <a:r>
              <a:rPr lang="ko-KR" altLang="en-US" sz="1600" dirty="0"/>
              <a:t>확률을</a:t>
            </a:r>
            <a:r>
              <a:rPr lang="x-none" altLang="ko-KR" sz="1600" dirty="0"/>
              <a:t> </a:t>
            </a:r>
            <a:r>
              <a:rPr lang="ko-KR" altLang="en-US" sz="1600" dirty="0"/>
              <a:t>말한다</a:t>
            </a:r>
            <a:r>
              <a:rPr lang="x-none" altLang="ko-KR" sz="1600" dirty="0"/>
              <a:t>. </a:t>
            </a:r>
            <a:r>
              <a:rPr lang="ko-KR" altLang="en-US" sz="1600" dirty="0"/>
              <a:t>즉</a:t>
            </a:r>
            <a:r>
              <a:rPr lang="x-none" altLang="ko-KR" sz="1600" dirty="0"/>
              <a:t> </a:t>
            </a:r>
            <a:r>
              <a:rPr lang="ko-KR" altLang="en-US" sz="1600" dirty="0"/>
              <a:t>벙커</a:t>
            </a:r>
            <a:r>
              <a:rPr lang="x-none" altLang="ko-KR" sz="1600" dirty="0"/>
              <a:t> </a:t>
            </a:r>
            <a:r>
              <a:rPr lang="ko-KR" altLang="en-US" sz="1600" dirty="0"/>
              <a:t>샷을</a:t>
            </a:r>
            <a:r>
              <a:rPr lang="x-none" altLang="ko-KR" sz="1600" dirty="0"/>
              <a:t> </a:t>
            </a:r>
            <a:r>
              <a:rPr lang="ko-KR" altLang="en-US" sz="1600" dirty="0"/>
              <a:t>핀에</a:t>
            </a:r>
            <a:r>
              <a:rPr lang="x-none" altLang="ko-KR" sz="1600" dirty="0"/>
              <a:t> </a:t>
            </a:r>
            <a:r>
              <a:rPr lang="ko-KR" altLang="en-US" sz="1600" dirty="0"/>
              <a:t>붙이거나</a:t>
            </a:r>
            <a:r>
              <a:rPr lang="x-none" altLang="ko-KR" sz="1600" dirty="0"/>
              <a:t> </a:t>
            </a:r>
            <a:r>
              <a:rPr lang="ko-KR" altLang="en-US" sz="1600" dirty="0"/>
              <a:t>그대로</a:t>
            </a:r>
            <a:r>
              <a:rPr lang="x-none" altLang="ko-KR" sz="1600" dirty="0"/>
              <a:t> </a:t>
            </a:r>
            <a:r>
              <a:rPr lang="ko-KR" altLang="en-US" sz="1600" dirty="0"/>
              <a:t>넣는</a:t>
            </a:r>
            <a:r>
              <a:rPr lang="x-none" altLang="ko-KR" sz="1600" dirty="0"/>
              <a:t> </a:t>
            </a:r>
            <a:r>
              <a:rPr lang="ko-KR" altLang="en-US" sz="1600" dirty="0"/>
              <a:t>능력을</a:t>
            </a:r>
            <a:r>
              <a:rPr lang="x-none" altLang="ko-KR" sz="1600" dirty="0"/>
              <a:t> </a:t>
            </a:r>
            <a:r>
              <a:rPr lang="ko-KR" altLang="en-US" sz="1600" dirty="0"/>
              <a:t>나타내는</a:t>
            </a:r>
            <a:r>
              <a:rPr lang="x-none" altLang="ko-KR" sz="1600" dirty="0"/>
              <a:t> </a:t>
            </a:r>
            <a:r>
              <a:rPr lang="ko-KR" altLang="en-US" sz="1600" dirty="0"/>
              <a:t>것이다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Sand wedge (</a:t>
            </a:r>
            <a:r>
              <a:rPr lang="ko-KR" altLang="en-US" sz="1600" b="1" dirty="0" err="1"/>
              <a:t>샌드</a:t>
            </a:r>
            <a:r>
              <a:rPr lang="x-none" altLang="ko-KR" sz="1600" b="1" dirty="0"/>
              <a:t> </a:t>
            </a:r>
            <a:r>
              <a:rPr lang="ko-KR" altLang="en-US" sz="1600" b="1" dirty="0" err="1"/>
              <a:t>웨지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주로</a:t>
            </a:r>
            <a:r>
              <a:rPr lang="x-none" altLang="ko-KR" sz="1600" dirty="0"/>
              <a:t> </a:t>
            </a:r>
            <a:r>
              <a:rPr lang="ko-KR" altLang="en-US" sz="1600" dirty="0"/>
              <a:t>모래</a:t>
            </a:r>
            <a:r>
              <a:rPr lang="x-none" altLang="ko-KR" sz="1600" dirty="0"/>
              <a:t> </a:t>
            </a:r>
            <a:r>
              <a:rPr lang="ko-KR" altLang="en-US" sz="1600" dirty="0"/>
              <a:t>벙커</a:t>
            </a:r>
            <a:r>
              <a:rPr lang="x-none" altLang="ko-KR" sz="1600" dirty="0"/>
              <a:t> </a:t>
            </a:r>
            <a:r>
              <a:rPr lang="ko-KR" altLang="en-US" sz="1600" dirty="0"/>
              <a:t>샷에</a:t>
            </a:r>
            <a:r>
              <a:rPr lang="x-none" altLang="ko-KR" sz="1600" dirty="0"/>
              <a:t> </a:t>
            </a:r>
            <a:r>
              <a:rPr lang="ko-KR" altLang="en-US" sz="1600" dirty="0"/>
              <a:t>쓰이는</a:t>
            </a:r>
            <a:r>
              <a:rPr lang="x-none" altLang="ko-KR" sz="1600" dirty="0"/>
              <a:t> </a:t>
            </a:r>
            <a:r>
              <a:rPr lang="ko-KR" altLang="en-US" sz="1600" dirty="0"/>
              <a:t>아이언</a:t>
            </a:r>
            <a:r>
              <a:rPr lang="x-none" altLang="ko-KR" sz="1600" dirty="0"/>
              <a:t> </a:t>
            </a:r>
            <a:r>
              <a:rPr lang="ko-KR" altLang="en-US" sz="1600" dirty="0"/>
              <a:t>클럽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Scauff</a:t>
            </a:r>
            <a:r>
              <a:rPr lang="en-US" altLang="ko-KR" sz="1600" b="1" dirty="0"/>
              <a:t> (</a:t>
            </a:r>
            <a:r>
              <a:rPr lang="ko-KR" altLang="en-US" sz="1600" b="1" dirty="0"/>
              <a:t>스카이프</a:t>
            </a:r>
            <a:r>
              <a:rPr lang="x-none" altLang="ko-KR" sz="1600" b="1" dirty="0"/>
              <a:t>) </a:t>
            </a:r>
            <a:r>
              <a:rPr lang="ko-KR" altLang="en-US" sz="1600" dirty="0"/>
              <a:t>볼을</a:t>
            </a:r>
            <a:r>
              <a:rPr lang="x-none" altLang="ko-KR" sz="1600" dirty="0"/>
              <a:t> </a:t>
            </a:r>
            <a:r>
              <a:rPr lang="ko-KR" altLang="en-US" sz="1600" dirty="0"/>
              <a:t>가격하기</a:t>
            </a:r>
            <a:r>
              <a:rPr lang="x-none" altLang="ko-KR" sz="1600" dirty="0"/>
              <a:t> </a:t>
            </a:r>
            <a:r>
              <a:rPr lang="ko-KR" altLang="en-US" sz="1600" dirty="0"/>
              <a:t>전에</a:t>
            </a:r>
            <a:r>
              <a:rPr lang="x-none" altLang="ko-KR" sz="1600" dirty="0"/>
              <a:t> </a:t>
            </a:r>
            <a:r>
              <a:rPr lang="ko-KR" altLang="en-US" sz="1600" dirty="0"/>
              <a:t>볼</a:t>
            </a:r>
            <a:r>
              <a:rPr lang="x-none" altLang="ko-KR" sz="1600" dirty="0"/>
              <a:t> </a:t>
            </a:r>
            <a:r>
              <a:rPr lang="ko-KR" altLang="en-US" sz="1600" dirty="0"/>
              <a:t>뒷부분의</a:t>
            </a:r>
            <a:r>
              <a:rPr lang="x-none" altLang="ko-KR" sz="1600" dirty="0"/>
              <a:t> </a:t>
            </a:r>
            <a:r>
              <a:rPr lang="ko-KR" altLang="en-US" sz="1600" dirty="0"/>
              <a:t>지면을</a:t>
            </a:r>
            <a:r>
              <a:rPr lang="x-none" altLang="ko-KR" sz="1600" dirty="0"/>
              <a:t> </a:t>
            </a:r>
            <a:r>
              <a:rPr lang="ko-KR" altLang="en-US" sz="1600" dirty="0"/>
              <a:t>타격하는</a:t>
            </a:r>
            <a:r>
              <a:rPr lang="x-none" altLang="ko-KR" sz="1600" dirty="0"/>
              <a:t> </a:t>
            </a:r>
            <a:r>
              <a:rPr lang="ko-KR" altLang="en-US" sz="1600" dirty="0"/>
              <a:t>행위를</a:t>
            </a:r>
            <a:r>
              <a:rPr lang="x-none" altLang="ko-KR" sz="1600" dirty="0"/>
              <a:t> </a:t>
            </a:r>
            <a:r>
              <a:rPr lang="ko-KR" altLang="en-US" sz="1600" dirty="0"/>
              <a:t>말한다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Scoop (</a:t>
            </a:r>
            <a:r>
              <a:rPr lang="ko-KR" altLang="en-US" sz="1600" b="1" dirty="0"/>
              <a:t>스쿠프</a:t>
            </a:r>
            <a:r>
              <a:rPr lang="x-none" altLang="ko-KR" sz="1600" b="1" dirty="0"/>
              <a:t>)</a:t>
            </a:r>
            <a:r>
              <a:rPr lang="x-none" altLang="ko-KR" sz="1600" dirty="0"/>
              <a:t> </a:t>
            </a:r>
            <a:r>
              <a:rPr lang="ko-KR" altLang="en-US" sz="1600" dirty="0"/>
              <a:t>아이언</a:t>
            </a:r>
            <a:r>
              <a:rPr lang="x-none" altLang="ko-KR" sz="1600" dirty="0"/>
              <a:t> </a:t>
            </a:r>
            <a:r>
              <a:rPr lang="ko-KR" altLang="en-US" sz="1600" dirty="0"/>
              <a:t>클럽으로</a:t>
            </a:r>
            <a:r>
              <a:rPr lang="x-none" altLang="ko-KR" sz="1600" dirty="0"/>
              <a:t> </a:t>
            </a:r>
            <a:r>
              <a:rPr lang="ko-KR" altLang="en-US" sz="1600" dirty="0"/>
              <a:t>공을</a:t>
            </a:r>
            <a:r>
              <a:rPr lang="x-none" altLang="ko-KR" sz="1600" dirty="0"/>
              <a:t> </a:t>
            </a:r>
            <a:r>
              <a:rPr lang="ko-KR" altLang="en-US" sz="1600" dirty="0"/>
              <a:t>높이</a:t>
            </a:r>
            <a:r>
              <a:rPr lang="x-none" altLang="ko-KR" sz="1600" dirty="0"/>
              <a:t> </a:t>
            </a:r>
            <a:r>
              <a:rPr lang="ko-KR" altLang="en-US" sz="1600" dirty="0"/>
              <a:t>쳐서</a:t>
            </a:r>
            <a:r>
              <a:rPr lang="x-none" altLang="ko-KR" sz="1600" dirty="0"/>
              <a:t> </a:t>
            </a:r>
            <a:r>
              <a:rPr lang="ko-KR" altLang="en-US" sz="1600" dirty="0"/>
              <a:t>나무나</a:t>
            </a:r>
            <a:r>
              <a:rPr lang="x-none" altLang="ko-KR" sz="1600" dirty="0"/>
              <a:t> </a:t>
            </a:r>
            <a:r>
              <a:rPr lang="ko-KR" altLang="en-US" sz="1600" dirty="0"/>
              <a:t>장애물</a:t>
            </a:r>
            <a:r>
              <a:rPr lang="x-none" altLang="ko-KR" sz="1600" dirty="0"/>
              <a:t> </a:t>
            </a:r>
            <a:r>
              <a:rPr lang="ko-KR" altLang="en-US" sz="1600" dirty="0"/>
              <a:t>등을</a:t>
            </a:r>
            <a:r>
              <a:rPr lang="x-none" altLang="ko-KR" sz="1600" dirty="0"/>
              <a:t> </a:t>
            </a:r>
            <a:r>
              <a:rPr lang="ko-KR" altLang="en-US" sz="1600" dirty="0"/>
              <a:t>넘기는</a:t>
            </a:r>
            <a:r>
              <a:rPr lang="en-US" altLang="ko-KR" sz="1600" dirty="0"/>
              <a:t> </a:t>
            </a:r>
            <a:r>
              <a:rPr lang="ko-KR" altLang="en-US" sz="1600" dirty="0"/>
              <a:t>샷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Scratch player (</a:t>
            </a:r>
            <a:r>
              <a:rPr lang="ko-KR" altLang="en-US" sz="1600" b="1" dirty="0"/>
              <a:t>스크래치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플레이어</a:t>
            </a:r>
            <a:r>
              <a:rPr lang="x-none" altLang="ko-KR" sz="1600" b="1" dirty="0"/>
              <a:t>)</a:t>
            </a:r>
            <a:r>
              <a:rPr lang="x-none" altLang="ko-KR" sz="1600" dirty="0"/>
              <a:t> </a:t>
            </a:r>
            <a:r>
              <a:rPr lang="ko-KR" altLang="en-US" sz="1600" dirty="0"/>
              <a:t>핸디캡이</a:t>
            </a:r>
            <a:r>
              <a:rPr lang="x-none" altLang="ko-KR" sz="1600" dirty="0"/>
              <a:t> </a:t>
            </a:r>
            <a:r>
              <a:rPr lang="ko-KR" altLang="en-US" sz="1600" dirty="0"/>
              <a:t>없는</a:t>
            </a:r>
            <a:r>
              <a:rPr lang="x-none" altLang="ko-KR" sz="1600" dirty="0"/>
              <a:t> </a:t>
            </a:r>
            <a:r>
              <a:rPr lang="ko-KR" altLang="en-US" sz="1600" dirty="0"/>
              <a:t>경기</a:t>
            </a:r>
            <a:r>
              <a:rPr lang="x-none" altLang="ko-KR" sz="1600" dirty="0"/>
              <a:t> </a:t>
            </a:r>
            <a:r>
              <a:rPr lang="ko-KR" altLang="en-US" sz="1600" dirty="0"/>
              <a:t>참가자의</a:t>
            </a:r>
            <a:r>
              <a:rPr lang="x-none" altLang="ko-KR" sz="1600" dirty="0"/>
              <a:t> </a:t>
            </a:r>
            <a:r>
              <a:rPr lang="ko-KR" altLang="en-US" sz="1600" dirty="0"/>
              <a:t>통칭</a:t>
            </a:r>
            <a:r>
              <a:rPr lang="x-none" altLang="ko-KR" sz="1600" dirty="0"/>
              <a:t>. </a:t>
            </a:r>
            <a:r>
              <a:rPr lang="ko-KR" altLang="en-US" sz="1600" dirty="0"/>
              <a:t>프로선수와</a:t>
            </a:r>
            <a:r>
              <a:rPr lang="x-none" altLang="ko-KR" sz="1600" dirty="0"/>
              <a:t> </a:t>
            </a:r>
            <a:r>
              <a:rPr lang="ko-KR" altLang="en-US" sz="1600" dirty="0"/>
              <a:t>선수권</a:t>
            </a:r>
            <a:r>
              <a:rPr lang="x-none" altLang="ko-KR" sz="1600" dirty="0"/>
              <a:t> </a:t>
            </a:r>
            <a:r>
              <a:rPr lang="ko-KR" altLang="en-US" sz="1600" dirty="0"/>
              <a:t>시합을</a:t>
            </a:r>
            <a:r>
              <a:rPr lang="x-none" altLang="ko-KR" sz="1600" dirty="0"/>
              <a:t> </a:t>
            </a:r>
            <a:r>
              <a:rPr lang="ko-KR" altLang="en-US" sz="1600" dirty="0"/>
              <a:t>참가하는</a:t>
            </a:r>
            <a:r>
              <a:rPr lang="x-none" altLang="ko-KR" sz="1600" dirty="0"/>
              <a:t> </a:t>
            </a:r>
            <a:r>
              <a:rPr lang="ko-KR" altLang="en-US" sz="1600" dirty="0"/>
              <a:t>사람들을</a:t>
            </a:r>
            <a:r>
              <a:rPr lang="x-none" altLang="ko-KR" sz="1600" dirty="0"/>
              <a:t> </a:t>
            </a:r>
            <a:r>
              <a:rPr lang="ko-KR" altLang="en-US" sz="1600" dirty="0"/>
              <a:t>말한다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Scuff (</a:t>
            </a:r>
            <a:r>
              <a:rPr lang="ko-KR" altLang="en-US" sz="1600" b="1" dirty="0" err="1"/>
              <a:t>스커프</a:t>
            </a:r>
            <a:r>
              <a:rPr lang="x-none" altLang="ko-KR" sz="1600" b="1" dirty="0"/>
              <a:t>) </a:t>
            </a:r>
            <a:r>
              <a:rPr lang="ko-KR" altLang="en-US" sz="1600" dirty="0"/>
              <a:t>공을</a:t>
            </a:r>
            <a:r>
              <a:rPr lang="x-none" altLang="ko-KR" sz="1600" dirty="0"/>
              <a:t> </a:t>
            </a:r>
            <a:r>
              <a:rPr lang="ko-KR" altLang="en-US" sz="1600" dirty="0"/>
              <a:t>정확히</a:t>
            </a:r>
            <a:r>
              <a:rPr lang="x-none" altLang="ko-KR" sz="1600" dirty="0"/>
              <a:t> </a:t>
            </a:r>
            <a:r>
              <a:rPr lang="ko-KR" altLang="en-US" sz="1600" dirty="0"/>
              <a:t>타격을</a:t>
            </a:r>
            <a:r>
              <a:rPr lang="x-none" altLang="ko-KR" sz="1600" dirty="0"/>
              <a:t> </a:t>
            </a:r>
            <a:r>
              <a:rPr lang="ko-KR" altLang="en-US" sz="1600" dirty="0"/>
              <a:t>하지</a:t>
            </a:r>
            <a:r>
              <a:rPr lang="x-none" altLang="ko-KR" sz="1600" dirty="0"/>
              <a:t> </a:t>
            </a:r>
            <a:r>
              <a:rPr lang="ko-KR" altLang="en-US" sz="1600" dirty="0"/>
              <a:t>못하고</a:t>
            </a:r>
            <a:r>
              <a:rPr lang="x-none" altLang="ko-KR" sz="1600" dirty="0"/>
              <a:t> </a:t>
            </a:r>
            <a:r>
              <a:rPr lang="ko-KR" altLang="en-US" sz="1600" dirty="0"/>
              <a:t>뒤의</a:t>
            </a:r>
            <a:r>
              <a:rPr lang="x-none" altLang="ko-KR" sz="1600" dirty="0"/>
              <a:t> </a:t>
            </a:r>
            <a:r>
              <a:rPr lang="ko-KR" altLang="en-US" sz="1600" dirty="0"/>
              <a:t>땅을</a:t>
            </a:r>
            <a:r>
              <a:rPr lang="x-none" altLang="ko-KR" sz="1600" dirty="0"/>
              <a:t> </a:t>
            </a:r>
            <a:r>
              <a:rPr lang="ko-KR" altLang="en-US" sz="1600" dirty="0"/>
              <a:t>치는</a:t>
            </a:r>
            <a:r>
              <a:rPr lang="x-none" altLang="ko-KR" sz="1600" dirty="0"/>
              <a:t> </a:t>
            </a:r>
            <a:r>
              <a:rPr lang="ko-KR" altLang="en-US" sz="1600" dirty="0"/>
              <a:t>것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Selected score (</a:t>
            </a:r>
            <a:r>
              <a:rPr lang="ko-KR" altLang="en-US" sz="1600" b="1" dirty="0" err="1"/>
              <a:t>실렉티드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스코어</a:t>
            </a:r>
            <a:r>
              <a:rPr lang="x-none" altLang="ko-KR" sz="1600" b="1" dirty="0"/>
              <a:t>) </a:t>
            </a:r>
            <a:r>
              <a:rPr lang="ko-KR" altLang="en-US" sz="1600" dirty="0"/>
              <a:t>하루에</a:t>
            </a:r>
            <a:r>
              <a:rPr lang="x-none" altLang="ko-KR" sz="1600" dirty="0"/>
              <a:t> 2</a:t>
            </a:r>
            <a:r>
              <a:rPr lang="ko-KR" altLang="en-US" sz="1600" dirty="0"/>
              <a:t>라운드</a:t>
            </a:r>
            <a:r>
              <a:rPr lang="x-none" altLang="ko-KR" sz="1600" dirty="0"/>
              <a:t> 36</a:t>
            </a:r>
            <a:r>
              <a:rPr lang="ko-KR" altLang="en-US" sz="1600" dirty="0"/>
              <a:t>홀을</a:t>
            </a:r>
            <a:r>
              <a:rPr lang="x-none" altLang="ko-KR" sz="1600" dirty="0"/>
              <a:t> </a:t>
            </a:r>
            <a:r>
              <a:rPr lang="ko-KR" altLang="en-US" sz="1600" dirty="0"/>
              <a:t>돌고</a:t>
            </a:r>
            <a:r>
              <a:rPr lang="x-none" altLang="ko-KR" sz="1600" dirty="0"/>
              <a:t> </a:t>
            </a:r>
            <a:r>
              <a:rPr lang="ko-KR" altLang="en-US" sz="1600" dirty="0"/>
              <a:t>그</a:t>
            </a:r>
            <a:r>
              <a:rPr lang="x-none" altLang="ko-KR" sz="1600" dirty="0"/>
              <a:t> </a:t>
            </a:r>
            <a:r>
              <a:rPr lang="ko-KR" altLang="en-US" sz="1600" dirty="0"/>
              <a:t>중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스코어가좋은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라운딩을</a:t>
            </a:r>
            <a:r>
              <a:rPr lang="x-none" altLang="ko-KR" sz="1600" dirty="0"/>
              <a:t> </a:t>
            </a:r>
            <a:r>
              <a:rPr lang="ko-KR" altLang="en-US" sz="1600" dirty="0"/>
              <a:t>결과</a:t>
            </a:r>
            <a:r>
              <a:rPr lang="x-none" altLang="ko-KR" sz="1600" dirty="0"/>
              <a:t> </a:t>
            </a:r>
            <a:r>
              <a:rPr lang="ko-KR" altLang="en-US" sz="1600" dirty="0"/>
              <a:t>타수로</a:t>
            </a:r>
            <a:r>
              <a:rPr lang="x-none" altLang="ko-KR" sz="1600" dirty="0"/>
              <a:t> </a:t>
            </a:r>
            <a:r>
              <a:rPr lang="ko-KR" altLang="en-US" sz="1600" dirty="0"/>
              <a:t>보는</a:t>
            </a:r>
            <a:r>
              <a:rPr lang="x-none" altLang="ko-KR" sz="1600" dirty="0"/>
              <a:t> </a:t>
            </a:r>
            <a:r>
              <a:rPr lang="ko-KR" altLang="en-US" sz="1600" dirty="0"/>
              <a:t>것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Set (</a:t>
            </a:r>
            <a:r>
              <a:rPr lang="ko-KR" altLang="en-US" sz="1600" b="1" dirty="0"/>
              <a:t>세트</a:t>
            </a:r>
            <a:r>
              <a:rPr lang="x-none" altLang="ko-KR" sz="1600" b="1" dirty="0"/>
              <a:t>) </a:t>
            </a:r>
            <a:r>
              <a:rPr lang="x-none" altLang="ko-KR" sz="1600" dirty="0"/>
              <a:t>1. </a:t>
            </a:r>
            <a:r>
              <a:rPr lang="ko-KR" altLang="en-US" sz="1600" dirty="0"/>
              <a:t>경기를</a:t>
            </a:r>
            <a:r>
              <a:rPr lang="x-none" altLang="ko-KR" sz="1600" dirty="0"/>
              <a:t> </a:t>
            </a:r>
            <a:r>
              <a:rPr lang="ko-KR" altLang="en-US" sz="1600" dirty="0"/>
              <a:t>하기</a:t>
            </a:r>
            <a:r>
              <a:rPr lang="x-none" altLang="ko-KR" sz="1600" dirty="0"/>
              <a:t> </a:t>
            </a:r>
            <a:r>
              <a:rPr lang="ko-KR" altLang="en-US" sz="1600" dirty="0"/>
              <a:t>위해</a:t>
            </a:r>
            <a:r>
              <a:rPr lang="x-none" altLang="ko-KR" sz="1600" dirty="0"/>
              <a:t> </a:t>
            </a:r>
            <a:r>
              <a:rPr lang="ko-KR" altLang="en-US" sz="1600" dirty="0"/>
              <a:t>준비되어</a:t>
            </a:r>
            <a:r>
              <a:rPr lang="x-none" altLang="ko-KR" sz="1600" dirty="0"/>
              <a:t> </a:t>
            </a:r>
            <a:r>
              <a:rPr lang="ko-KR" altLang="en-US" sz="1600" dirty="0"/>
              <a:t>백에</a:t>
            </a:r>
            <a:r>
              <a:rPr lang="x-none" altLang="ko-KR" sz="1600" dirty="0"/>
              <a:t> </a:t>
            </a:r>
            <a:r>
              <a:rPr lang="ko-KR" altLang="en-US" sz="1600" dirty="0"/>
              <a:t>집어넣은</a:t>
            </a:r>
            <a:r>
              <a:rPr lang="x-none" altLang="ko-KR" sz="1600" dirty="0"/>
              <a:t> </a:t>
            </a:r>
            <a:r>
              <a:rPr lang="ko-KR" altLang="en-US" sz="1600" dirty="0"/>
              <a:t>클럽</a:t>
            </a:r>
            <a:r>
              <a:rPr lang="x-none" altLang="ko-KR" sz="1600" dirty="0"/>
              <a:t> </a:t>
            </a:r>
            <a:r>
              <a:rPr lang="ko-KR" altLang="en-US" sz="1600" dirty="0"/>
              <a:t>장비의</a:t>
            </a:r>
            <a:r>
              <a:rPr lang="x-none" altLang="ko-KR" sz="1600" dirty="0"/>
              <a:t> </a:t>
            </a:r>
            <a:r>
              <a:rPr lang="ko-KR" altLang="en-US" sz="1600" dirty="0"/>
              <a:t>일체</a:t>
            </a:r>
            <a:r>
              <a:rPr lang="x-none" altLang="ko-KR" sz="1600" dirty="0"/>
              <a:t>.</a:t>
            </a:r>
          </a:p>
          <a:p>
            <a:r>
              <a:rPr lang="en-US" altLang="ko-KR" sz="1600" dirty="0"/>
              <a:t>                  </a:t>
            </a:r>
            <a:r>
              <a:rPr lang="x-none" altLang="ko-KR" sz="1600" dirty="0"/>
              <a:t>2. </a:t>
            </a:r>
            <a:r>
              <a:rPr lang="ko-KR" altLang="en-US" sz="1600" dirty="0"/>
              <a:t>공을</a:t>
            </a:r>
            <a:r>
              <a:rPr lang="x-none" altLang="ko-KR" sz="1600" dirty="0"/>
              <a:t> </a:t>
            </a:r>
            <a:r>
              <a:rPr lang="ko-KR" altLang="en-US" sz="1600" dirty="0"/>
              <a:t>타격하기</a:t>
            </a:r>
            <a:r>
              <a:rPr lang="x-none" altLang="ko-KR" sz="1600" dirty="0"/>
              <a:t> </a:t>
            </a:r>
            <a:r>
              <a:rPr lang="ko-KR" altLang="en-US" sz="1600" dirty="0"/>
              <a:t>위해</a:t>
            </a:r>
            <a:r>
              <a:rPr lang="x-none" altLang="ko-KR" sz="1600" dirty="0"/>
              <a:t> </a:t>
            </a:r>
            <a:r>
              <a:rPr lang="ko-KR" altLang="en-US" sz="1600" dirty="0"/>
              <a:t>잡는</a:t>
            </a:r>
            <a:r>
              <a:rPr lang="x-none" altLang="ko-KR" sz="1600" dirty="0"/>
              <a:t> </a:t>
            </a:r>
            <a:r>
              <a:rPr lang="ko-KR" altLang="en-US" sz="1600" dirty="0"/>
              <a:t>자세</a:t>
            </a:r>
            <a:endParaRPr lang="x-none" altLang="ko-KR" sz="1600" dirty="0"/>
          </a:p>
          <a:p>
            <a:r>
              <a:rPr lang="en-US" altLang="ko-KR" sz="1600" dirty="0"/>
              <a:t>                  </a:t>
            </a:r>
            <a:r>
              <a:rPr lang="x-none" altLang="ko-KR" sz="1600" dirty="0"/>
              <a:t>3. </a:t>
            </a:r>
            <a:r>
              <a:rPr lang="ko-KR" altLang="en-US" sz="1600" dirty="0"/>
              <a:t>경기의</a:t>
            </a:r>
            <a:r>
              <a:rPr lang="x-none" altLang="ko-KR" sz="1600" dirty="0"/>
              <a:t> </a:t>
            </a:r>
            <a:r>
              <a:rPr lang="ko-KR" altLang="en-US" sz="1600" dirty="0"/>
              <a:t>종료</a:t>
            </a: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1884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 bwMode="auto">
          <a:xfrm>
            <a:off x="0" y="44450"/>
            <a:ext cx="1874837" cy="71438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62125" y="44450"/>
            <a:ext cx="3306762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068887" y="44450"/>
            <a:ext cx="1098551" cy="71438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167438" y="44450"/>
            <a:ext cx="2205037" cy="7143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372475" y="44450"/>
            <a:ext cx="771525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-36513" y="980727"/>
            <a:ext cx="6984777" cy="45719"/>
          </a:xfrm>
          <a:prstGeom prst="rect">
            <a:avLst/>
          </a:prstGeom>
          <a:solidFill>
            <a:srgbClr val="BFD630"/>
          </a:solidFill>
          <a:ln>
            <a:solidFill>
              <a:srgbClr val="BFD63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563" y="500952"/>
            <a:ext cx="8316912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     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골프 용어 해설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9512" y="1044259"/>
            <a:ext cx="8721487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Set up (</a:t>
            </a:r>
            <a:r>
              <a:rPr lang="ko-KR" altLang="en-US" sz="1600" b="1" dirty="0" err="1"/>
              <a:t>셋업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어드레스와</a:t>
            </a:r>
            <a:r>
              <a:rPr lang="x-none" altLang="ko-KR" sz="1600" dirty="0"/>
              <a:t> </a:t>
            </a:r>
            <a:r>
              <a:rPr lang="ko-KR" altLang="en-US" sz="1600" dirty="0"/>
              <a:t>같은</a:t>
            </a:r>
            <a:r>
              <a:rPr lang="x-none" altLang="ko-KR" sz="1600" dirty="0"/>
              <a:t> </a:t>
            </a:r>
            <a:r>
              <a:rPr lang="ko-KR" altLang="en-US" sz="1600" dirty="0"/>
              <a:t>뜻</a:t>
            </a:r>
            <a:r>
              <a:rPr lang="x-none" altLang="ko-KR" sz="1600" dirty="0"/>
              <a:t>. </a:t>
            </a:r>
            <a:r>
              <a:rPr lang="ko-KR" altLang="en-US" sz="1600" dirty="0"/>
              <a:t>볼을</a:t>
            </a:r>
            <a:r>
              <a:rPr lang="x-none" altLang="ko-KR" sz="1600" dirty="0"/>
              <a:t> </a:t>
            </a:r>
            <a:r>
              <a:rPr lang="ko-KR" altLang="en-US" sz="1600" dirty="0"/>
              <a:t>치기</a:t>
            </a:r>
            <a:r>
              <a:rPr lang="x-none" altLang="ko-KR" sz="1600" dirty="0"/>
              <a:t> </a:t>
            </a:r>
            <a:r>
              <a:rPr lang="ko-KR" altLang="en-US" sz="1600" dirty="0"/>
              <a:t>위해</a:t>
            </a:r>
            <a:r>
              <a:rPr lang="x-none" altLang="ko-KR" sz="1600" dirty="0"/>
              <a:t> </a:t>
            </a:r>
            <a:r>
              <a:rPr lang="ko-KR" altLang="en-US" sz="1600" dirty="0"/>
              <a:t>자세를</a:t>
            </a:r>
            <a:r>
              <a:rPr lang="x-none" altLang="ko-KR" sz="1600" dirty="0"/>
              <a:t> </a:t>
            </a:r>
            <a:r>
              <a:rPr lang="ko-KR" altLang="en-US" sz="1600" dirty="0"/>
              <a:t>잡는</a:t>
            </a:r>
            <a:r>
              <a:rPr lang="x-none" altLang="ko-KR" sz="1600" dirty="0"/>
              <a:t> </a:t>
            </a:r>
            <a:r>
              <a:rPr lang="ko-KR" altLang="en-US" sz="1600" dirty="0"/>
              <a:t>것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Shank (</a:t>
            </a:r>
            <a:r>
              <a:rPr lang="ko-KR" altLang="en-US" sz="1600" b="1" dirty="0" err="1"/>
              <a:t>생크</a:t>
            </a:r>
            <a:r>
              <a:rPr lang="x-none" altLang="ko-KR" sz="1600" b="1" dirty="0"/>
              <a:t>) </a:t>
            </a:r>
            <a:r>
              <a:rPr lang="ko-KR" altLang="en-US" sz="1600" dirty="0"/>
              <a:t>공이</a:t>
            </a:r>
            <a:r>
              <a:rPr lang="x-none" altLang="ko-KR" sz="1600" dirty="0"/>
              <a:t> </a:t>
            </a:r>
            <a:r>
              <a:rPr lang="ko-KR" altLang="en-US" sz="1600" dirty="0"/>
              <a:t>클럽</a:t>
            </a:r>
            <a:r>
              <a:rPr lang="x-none" altLang="ko-KR" sz="1600" dirty="0"/>
              <a:t> </a:t>
            </a:r>
            <a:r>
              <a:rPr lang="ko-KR" altLang="en-US" sz="1600" dirty="0"/>
              <a:t>페이스의</a:t>
            </a:r>
            <a:r>
              <a:rPr lang="x-none" altLang="ko-KR" sz="1600" dirty="0"/>
              <a:t> </a:t>
            </a:r>
            <a:r>
              <a:rPr lang="ko-KR" altLang="en-US" sz="1600" dirty="0"/>
              <a:t>중앙에</a:t>
            </a:r>
            <a:r>
              <a:rPr lang="x-none" altLang="ko-KR" sz="1600" dirty="0"/>
              <a:t> </a:t>
            </a:r>
            <a:r>
              <a:rPr lang="ko-KR" altLang="en-US" sz="1600" dirty="0"/>
              <a:t>맞지</a:t>
            </a:r>
            <a:r>
              <a:rPr lang="x-none" altLang="ko-KR" sz="1600" dirty="0"/>
              <a:t> </a:t>
            </a:r>
            <a:r>
              <a:rPr lang="ko-KR" altLang="en-US" sz="1600" dirty="0"/>
              <a:t>않고</a:t>
            </a:r>
            <a:r>
              <a:rPr lang="x-none" altLang="ko-KR" sz="1600" dirty="0"/>
              <a:t> </a:t>
            </a:r>
            <a:r>
              <a:rPr lang="ko-KR" altLang="en-US" sz="1600" dirty="0"/>
              <a:t>앞쪽이나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뒷쪽에</a:t>
            </a:r>
            <a:r>
              <a:rPr lang="x-none" altLang="ko-KR" sz="1600" dirty="0"/>
              <a:t> </a:t>
            </a:r>
            <a:r>
              <a:rPr lang="ko-KR" altLang="en-US" sz="1600" dirty="0"/>
              <a:t>맞아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낮게깔리며</a:t>
            </a:r>
            <a:r>
              <a:rPr lang="x-none" altLang="ko-KR" sz="1600" dirty="0"/>
              <a:t> </a:t>
            </a:r>
            <a:r>
              <a:rPr lang="ko-KR" altLang="en-US" sz="1600" dirty="0"/>
              <a:t>급하게</a:t>
            </a:r>
            <a:r>
              <a:rPr lang="x-none" altLang="ko-KR" sz="1600" dirty="0"/>
              <a:t> </a:t>
            </a:r>
            <a:r>
              <a:rPr lang="ko-KR" altLang="en-US" sz="1600" dirty="0"/>
              <a:t>우측</a:t>
            </a:r>
            <a:r>
              <a:rPr lang="x-none" altLang="ko-KR" sz="1600" dirty="0"/>
              <a:t> </a:t>
            </a:r>
            <a:r>
              <a:rPr lang="ko-KR" altLang="en-US" sz="1600" dirty="0"/>
              <a:t>또는</a:t>
            </a:r>
            <a:r>
              <a:rPr lang="x-none" altLang="ko-KR" sz="1600" dirty="0"/>
              <a:t> </a:t>
            </a:r>
            <a:r>
              <a:rPr lang="ko-KR" altLang="en-US" sz="1600" dirty="0"/>
              <a:t>좌측으로</a:t>
            </a:r>
            <a:r>
              <a:rPr lang="x-none" altLang="ko-KR" sz="1600" dirty="0"/>
              <a:t> </a:t>
            </a:r>
            <a:r>
              <a:rPr lang="ko-KR" altLang="en-US" sz="1600" dirty="0"/>
              <a:t>급하게</a:t>
            </a:r>
            <a:r>
              <a:rPr lang="x-none" altLang="ko-KR" sz="1600" dirty="0"/>
              <a:t> </a:t>
            </a:r>
            <a:r>
              <a:rPr lang="ko-KR" altLang="en-US" sz="1600" dirty="0"/>
              <a:t>꺾이며</a:t>
            </a:r>
            <a:r>
              <a:rPr lang="x-none" altLang="ko-KR" sz="1600" dirty="0"/>
              <a:t> </a:t>
            </a:r>
            <a:r>
              <a:rPr lang="ko-KR" altLang="en-US" sz="1600" dirty="0"/>
              <a:t>곤두박질하는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실패타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Short game (</a:t>
            </a:r>
            <a:r>
              <a:rPr lang="ko-KR" altLang="en-US" sz="1600" b="1" dirty="0"/>
              <a:t>숏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게임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짧은</a:t>
            </a:r>
            <a:r>
              <a:rPr lang="x-none" altLang="ko-KR" sz="1600" dirty="0"/>
              <a:t> </a:t>
            </a:r>
            <a:r>
              <a:rPr lang="ko-KR" altLang="en-US" sz="1600" dirty="0"/>
              <a:t>아이언이나</a:t>
            </a:r>
            <a:r>
              <a:rPr lang="x-none" altLang="ko-KR" sz="1600" dirty="0"/>
              <a:t> </a:t>
            </a:r>
            <a:r>
              <a:rPr lang="ko-KR" altLang="en-US" sz="1600" dirty="0"/>
              <a:t>퍼터</a:t>
            </a:r>
            <a:r>
              <a:rPr lang="x-none" altLang="ko-KR" sz="1600" dirty="0"/>
              <a:t> </a:t>
            </a:r>
            <a:r>
              <a:rPr lang="ko-KR" altLang="en-US" sz="1600" dirty="0"/>
              <a:t>등을</a:t>
            </a:r>
            <a:r>
              <a:rPr lang="x-none" altLang="ko-KR" sz="1600" dirty="0"/>
              <a:t> </a:t>
            </a:r>
            <a:r>
              <a:rPr lang="ko-KR" altLang="en-US" sz="1600" dirty="0"/>
              <a:t>이용하여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홀인을</a:t>
            </a:r>
            <a:r>
              <a:rPr lang="x-none" altLang="ko-KR" sz="1600" dirty="0"/>
              <a:t> </a:t>
            </a:r>
            <a:r>
              <a:rPr lang="ko-KR" altLang="en-US" sz="1600" dirty="0"/>
              <a:t>시키는</a:t>
            </a:r>
            <a:r>
              <a:rPr lang="x-none" altLang="ko-KR" sz="1600" dirty="0"/>
              <a:t> </a:t>
            </a:r>
            <a:r>
              <a:rPr lang="ko-KR" altLang="en-US" sz="1600" dirty="0"/>
              <a:t>마무리의</a:t>
            </a:r>
            <a:r>
              <a:rPr lang="x-none" altLang="ko-KR" sz="1600" dirty="0"/>
              <a:t> </a:t>
            </a:r>
            <a:r>
              <a:rPr lang="ko-KR" altLang="en-US" sz="1600" dirty="0"/>
              <a:t>한</a:t>
            </a:r>
            <a:r>
              <a:rPr lang="x-none" altLang="ko-KR" sz="1600" dirty="0"/>
              <a:t> </a:t>
            </a:r>
            <a:r>
              <a:rPr lang="ko-KR" altLang="en-US" sz="1600" dirty="0"/>
              <a:t>종류로서</a:t>
            </a:r>
            <a:r>
              <a:rPr lang="x-none" altLang="ko-KR" sz="1600" dirty="0"/>
              <a:t>, </a:t>
            </a:r>
            <a:r>
              <a:rPr lang="ko-KR" altLang="en-US" sz="1600" dirty="0"/>
              <a:t>어프로치를</a:t>
            </a:r>
            <a:r>
              <a:rPr lang="x-none" altLang="ko-KR" sz="1600" dirty="0"/>
              <a:t> </a:t>
            </a:r>
            <a:r>
              <a:rPr lang="ko-KR" altLang="en-US" sz="1600" dirty="0"/>
              <a:t>사용하는</a:t>
            </a:r>
            <a:r>
              <a:rPr lang="x-none" altLang="ko-KR" sz="1600" dirty="0"/>
              <a:t> </a:t>
            </a:r>
            <a:r>
              <a:rPr lang="ko-KR" altLang="en-US" sz="1600" dirty="0"/>
              <a:t>게임을</a:t>
            </a:r>
            <a:r>
              <a:rPr lang="x-none" altLang="ko-KR" sz="1600" dirty="0"/>
              <a:t> </a:t>
            </a:r>
            <a:r>
              <a:rPr lang="ko-KR" altLang="en-US" sz="1600" dirty="0"/>
              <a:t>일컫는다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Short iron (</a:t>
            </a:r>
            <a:r>
              <a:rPr lang="ko-KR" altLang="en-US" sz="1600" b="1" dirty="0"/>
              <a:t>쇼트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아이언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샤프트</a:t>
            </a:r>
            <a:r>
              <a:rPr lang="x-none" altLang="ko-KR" sz="1600" dirty="0"/>
              <a:t> </a:t>
            </a:r>
            <a:r>
              <a:rPr lang="ko-KR" altLang="en-US" sz="1600" dirty="0"/>
              <a:t>길이가</a:t>
            </a:r>
            <a:r>
              <a:rPr lang="x-none" altLang="ko-KR" sz="1600" dirty="0"/>
              <a:t> </a:t>
            </a:r>
            <a:r>
              <a:rPr lang="ko-KR" altLang="en-US" sz="1600" dirty="0"/>
              <a:t>비교적</a:t>
            </a:r>
            <a:r>
              <a:rPr lang="x-none" altLang="ko-KR" sz="1600" dirty="0"/>
              <a:t> </a:t>
            </a:r>
            <a:r>
              <a:rPr lang="ko-KR" altLang="en-US" sz="1600" dirty="0"/>
              <a:t>짧고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로프트가</a:t>
            </a:r>
            <a:r>
              <a:rPr lang="x-none" altLang="ko-KR" sz="1600" dirty="0"/>
              <a:t> </a:t>
            </a:r>
            <a:r>
              <a:rPr lang="ko-KR" altLang="en-US" sz="1600" dirty="0"/>
              <a:t>적절히</a:t>
            </a:r>
            <a:r>
              <a:rPr lang="x-none" altLang="ko-KR" sz="1600" dirty="0"/>
              <a:t> </a:t>
            </a:r>
            <a:r>
              <a:rPr lang="ko-KR" altLang="en-US" sz="1600" dirty="0"/>
              <a:t>커</a:t>
            </a:r>
            <a:r>
              <a:rPr lang="x-none" altLang="ko-KR" sz="1600" dirty="0"/>
              <a:t> </a:t>
            </a:r>
            <a:r>
              <a:rPr lang="ko-KR" altLang="en-US" sz="1600" dirty="0"/>
              <a:t>다루기가</a:t>
            </a:r>
            <a:r>
              <a:rPr lang="x-none" altLang="ko-KR" sz="1600" dirty="0"/>
              <a:t> </a:t>
            </a:r>
            <a:r>
              <a:rPr lang="ko-KR" altLang="en-US" sz="1600" dirty="0"/>
              <a:t>비교적</a:t>
            </a:r>
            <a:r>
              <a:rPr lang="x-none" altLang="ko-KR" sz="1600" dirty="0"/>
              <a:t> </a:t>
            </a:r>
            <a:r>
              <a:rPr lang="ko-KR" altLang="en-US" sz="1600" dirty="0"/>
              <a:t>용이한</a:t>
            </a:r>
            <a:r>
              <a:rPr lang="x-none" altLang="ko-KR" sz="1600" dirty="0"/>
              <a:t> 9 </a:t>
            </a:r>
            <a:r>
              <a:rPr lang="ko-KR" altLang="en-US" sz="1600" dirty="0"/>
              <a:t>번의</a:t>
            </a:r>
            <a:r>
              <a:rPr lang="x-none" altLang="ko-KR" sz="1600" dirty="0"/>
              <a:t> </a:t>
            </a:r>
            <a:r>
              <a:rPr lang="ko-KR" altLang="en-US" sz="1600" dirty="0"/>
              <a:t>짧은</a:t>
            </a:r>
            <a:r>
              <a:rPr lang="x-none" altLang="ko-KR" sz="1600" dirty="0"/>
              <a:t> </a:t>
            </a:r>
            <a:r>
              <a:rPr lang="ko-KR" altLang="en-US" sz="1600" dirty="0"/>
              <a:t>아이언</a:t>
            </a:r>
            <a:r>
              <a:rPr lang="x-none" altLang="ko-KR" sz="1600" dirty="0"/>
              <a:t> </a:t>
            </a:r>
            <a:r>
              <a:rPr lang="ko-KR" altLang="en-US" sz="1600" dirty="0"/>
              <a:t>클럽의</a:t>
            </a:r>
            <a:r>
              <a:rPr lang="x-none" altLang="ko-KR" sz="1600" dirty="0"/>
              <a:t> </a:t>
            </a:r>
            <a:r>
              <a:rPr lang="ko-KR" altLang="en-US" sz="1600" dirty="0"/>
              <a:t>총칭</a:t>
            </a:r>
            <a:endParaRPr lang="en-US" altLang="ko-KR" sz="1600" dirty="0"/>
          </a:p>
          <a:p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Shot gun (</a:t>
            </a:r>
            <a:r>
              <a:rPr lang="ko-KR" altLang="en-US" sz="1600" b="1" dirty="0" err="1"/>
              <a:t>샷건</a:t>
            </a:r>
            <a:r>
              <a:rPr lang="x-none" altLang="ko-KR" sz="1600" b="1" dirty="0"/>
              <a:t>) </a:t>
            </a:r>
            <a:r>
              <a:rPr lang="ko-KR" altLang="en-US" sz="1600" dirty="0"/>
              <a:t>모든</a:t>
            </a:r>
            <a:r>
              <a:rPr lang="x-none" altLang="ko-KR" sz="1600" dirty="0"/>
              <a:t> </a:t>
            </a:r>
            <a:r>
              <a:rPr lang="ko-KR" altLang="en-US" sz="1600" dirty="0"/>
              <a:t>홀에서</a:t>
            </a:r>
            <a:r>
              <a:rPr lang="x-none" altLang="ko-KR" sz="1600" dirty="0"/>
              <a:t> </a:t>
            </a:r>
            <a:r>
              <a:rPr lang="ko-KR" altLang="en-US" sz="1600" dirty="0"/>
              <a:t>동시에</a:t>
            </a:r>
            <a:r>
              <a:rPr lang="x-none" altLang="ko-KR" sz="1600" dirty="0"/>
              <a:t> </a:t>
            </a:r>
            <a:r>
              <a:rPr lang="ko-KR" altLang="en-US" sz="1600" dirty="0"/>
              <a:t>출발하는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경기방식</a:t>
            </a:r>
            <a:r>
              <a:rPr lang="x-none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Side blow (</a:t>
            </a:r>
            <a:r>
              <a:rPr lang="ko-KR" altLang="en-US" sz="1600" b="1" dirty="0"/>
              <a:t>사이드</a:t>
            </a:r>
            <a:r>
              <a:rPr lang="x-none" altLang="ko-KR" sz="1600" b="1" dirty="0"/>
              <a:t> </a:t>
            </a:r>
            <a:r>
              <a:rPr lang="ko-KR" altLang="en-US" sz="1600" b="1" dirty="0" err="1"/>
              <a:t>블로우</a:t>
            </a:r>
            <a:r>
              <a:rPr lang="x-none" altLang="ko-KR" sz="1600" b="1" dirty="0"/>
              <a:t>) </a:t>
            </a:r>
            <a:r>
              <a:rPr lang="ko-KR" altLang="en-US" sz="1600" dirty="0"/>
              <a:t>공의</a:t>
            </a:r>
            <a:r>
              <a:rPr lang="x-none" altLang="ko-KR" sz="1600" dirty="0"/>
              <a:t> </a:t>
            </a:r>
            <a:r>
              <a:rPr lang="ko-KR" altLang="en-US" sz="1600" dirty="0"/>
              <a:t>측면을</a:t>
            </a:r>
            <a:r>
              <a:rPr lang="x-none" altLang="ko-KR" sz="1600" dirty="0"/>
              <a:t> </a:t>
            </a:r>
            <a:r>
              <a:rPr lang="ko-KR" altLang="en-US" sz="1600" dirty="0"/>
              <a:t>타격하여</a:t>
            </a:r>
            <a:r>
              <a:rPr lang="x-none" altLang="ko-KR" sz="1600" dirty="0"/>
              <a:t> </a:t>
            </a:r>
            <a:r>
              <a:rPr lang="ko-KR" altLang="en-US" sz="1600" dirty="0"/>
              <a:t>튀겨</a:t>
            </a:r>
            <a:r>
              <a:rPr lang="x-none" altLang="ko-KR" sz="1600" dirty="0"/>
              <a:t> </a:t>
            </a:r>
            <a:r>
              <a:rPr lang="ko-KR" altLang="en-US" sz="1600" dirty="0"/>
              <a:t>보내듯이</a:t>
            </a:r>
            <a:r>
              <a:rPr lang="x-none" altLang="ko-KR" sz="1600" dirty="0"/>
              <a:t> </a:t>
            </a:r>
            <a:r>
              <a:rPr lang="ko-KR" altLang="en-US" sz="1600" dirty="0"/>
              <a:t>치는</a:t>
            </a:r>
            <a:r>
              <a:rPr lang="x-none" altLang="ko-KR" sz="1600" dirty="0"/>
              <a:t> </a:t>
            </a:r>
            <a:r>
              <a:rPr lang="ko-KR" altLang="en-US" sz="1600" dirty="0"/>
              <a:t>것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Side bunker (</a:t>
            </a:r>
            <a:r>
              <a:rPr lang="ko-KR" altLang="en-US" sz="1600" b="1" dirty="0"/>
              <a:t>사이드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벙커</a:t>
            </a:r>
            <a:r>
              <a:rPr lang="x-none" altLang="ko-KR" sz="1600" b="1" dirty="0"/>
              <a:t>) </a:t>
            </a:r>
            <a:r>
              <a:rPr lang="ko-KR" altLang="en-US" sz="1600" dirty="0"/>
              <a:t>페어웨이의</a:t>
            </a:r>
            <a:r>
              <a:rPr lang="x-none" altLang="ko-KR" sz="1600" dirty="0"/>
              <a:t> </a:t>
            </a:r>
            <a:r>
              <a:rPr lang="ko-KR" altLang="en-US" sz="1600" dirty="0"/>
              <a:t>방향과</a:t>
            </a:r>
            <a:r>
              <a:rPr lang="x-none" altLang="ko-KR" sz="1600" dirty="0"/>
              <a:t> </a:t>
            </a:r>
            <a:r>
              <a:rPr lang="ko-KR" altLang="en-US" sz="1600" dirty="0"/>
              <a:t>같은</a:t>
            </a:r>
            <a:r>
              <a:rPr lang="x-none" altLang="ko-KR" sz="1600" dirty="0"/>
              <a:t> </a:t>
            </a:r>
            <a:r>
              <a:rPr lang="ko-KR" altLang="en-US" sz="1600" dirty="0"/>
              <a:t>방향으로</a:t>
            </a:r>
            <a:r>
              <a:rPr lang="x-none" altLang="ko-KR" sz="1600" dirty="0"/>
              <a:t> </a:t>
            </a:r>
            <a:r>
              <a:rPr lang="ko-KR" altLang="en-US" sz="1600" dirty="0"/>
              <a:t>준하여</a:t>
            </a:r>
            <a:r>
              <a:rPr lang="x-none" altLang="ko-KR" sz="1600" dirty="0"/>
              <a:t> </a:t>
            </a:r>
            <a:r>
              <a:rPr lang="ko-KR" altLang="en-US" sz="1600" dirty="0"/>
              <a:t>양측에</a:t>
            </a:r>
            <a:r>
              <a:rPr lang="x-none" altLang="ko-KR" sz="1600" dirty="0"/>
              <a:t> </a:t>
            </a:r>
            <a:r>
              <a:rPr lang="ko-KR" altLang="en-US" sz="1600" dirty="0"/>
              <a:t>위치한</a:t>
            </a:r>
            <a:r>
              <a:rPr lang="x-none" altLang="ko-KR" sz="1600" dirty="0"/>
              <a:t> </a:t>
            </a:r>
            <a:r>
              <a:rPr lang="ko-KR" altLang="en-US" sz="1600" dirty="0"/>
              <a:t>벙커</a:t>
            </a:r>
            <a:r>
              <a:rPr lang="x-none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Single (</a:t>
            </a:r>
            <a:r>
              <a:rPr lang="ko-KR" altLang="en-US" sz="1600" b="1" dirty="0"/>
              <a:t>싱글</a:t>
            </a:r>
            <a:r>
              <a:rPr lang="x-none" altLang="ko-KR" sz="1600" b="1" dirty="0"/>
              <a:t>)</a:t>
            </a:r>
            <a:r>
              <a:rPr lang="x-none" altLang="ko-KR" sz="1600" dirty="0"/>
              <a:t> 1. </a:t>
            </a:r>
            <a:r>
              <a:rPr lang="ko-KR" altLang="en-US" sz="1600" dirty="0" err="1"/>
              <a:t>페어링이</a:t>
            </a:r>
            <a:r>
              <a:rPr lang="x-none" altLang="ko-KR" sz="1600" dirty="0"/>
              <a:t> 2</a:t>
            </a:r>
            <a:r>
              <a:rPr lang="ko-KR" altLang="en-US" sz="1600" dirty="0"/>
              <a:t>인으로</a:t>
            </a:r>
            <a:r>
              <a:rPr lang="x-none" altLang="ko-KR" sz="1600" dirty="0"/>
              <a:t> </a:t>
            </a:r>
            <a:r>
              <a:rPr lang="ko-KR" altLang="en-US" sz="1600" dirty="0"/>
              <a:t>되어</a:t>
            </a:r>
            <a:r>
              <a:rPr lang="x-none" altLang="ko-KR" sz="1600" dirty="0"/>
              <a:t> </a:t>
            </a:r>
            <a:r>
              <a:rPr lang="ko-KR" altLang="en-US" sz="1600" dirty="0"/>
              <a:t>라운드</a:t>
            </a:r>
            <a:r>
              <a:rPr lang="x-none" altLang="ko-KR" sz="1600" dirty="0"/>
              <a:t> </a:t>
            </a:r>
            <a:r>
              <a:rPr lang="ko-KR" altLang="en-US" sz="1600" dirty="0"/>
              <a:t>하는</a:t>
            </a:r>
            <a:r>
              <a:rPr lang="x-none" altLang="ko-KR" sz="1600" dirty="0"/>
              <a:t> </a:t>
            </a:r>
            <a:r>
              <a:rPr lang="ko-KR" altLang="en-US" sz="1600" dirty="0"/>
              <a:t>것</a:t>
            </a:r>
            <a:r>
              <a:rPr lang="x-none" altLang="ko-KR" sz="1600" dirty="0"/>
              <a:t>.</a:t>
            </a:r>
          </a:p>
          <a:p>
            <a:r>
              <a:rPr lang="en-US" altLang="ko-KR" sz="1600" dirty="0"/>
              <a:t>                      </a:t>
            </a:r>
            <a:r>
              <a:rPr lang="x-none" altLang="ko-KR" sz="1600" dirty="0"/>
              <a:t>2. </a:t>
            </a:r>
            <a:r>
              <a:rPr lang="ko-KR" altLang="en-US" sz="1600" dirty="0"/>
              <a:t>핸디캡이</a:t>
            </a:r>
            <a:r>
              <a:rPr lang="x-none" altLang="ko-KR" sz="1600" dirty="0"/>
              <a:t> 9 </a:t>
            </a:r>
            <a:r>
              <a:rPr lang="ko-KR" altLang="en-US" sz="1600" dirty="0"/>
              <a:t>이하</a:t>
            </a:r>
            <a:r>
              <a:rPr lang="x-none" altLang="ko-KR" sz="1600" dirty="0"/>
              <a:t> 1</a:t>
            </a:r>
            <a:r>
              <a:rPr lang="ko-KR" altLang="en-US" sz="1600" dirty="0" err="1"/>
              <a:t>까지의</a:t>
            </a:r>
            <a:r>
              <a:rPr lang="x-none" altLang="ko-KR" sz="1600" dirty="0"/>
              <a:t> </a:t>
            </a:r>
            <a:r>
              <a:rPr lang="ko-KR" altLang="en-US" sz="1600" dirty="0"/>
              <a:t>플레이어를</a:t>
            </a:r>
            <a:r>
              <a:rPr lang="x-none" altLang="ko-KR" sz="1600" dirty="0"/>
              <a:t> </a:t>
            </a:r>
            <a:r>
              <a:rPr lang="ko-KR" altLang="en-US" sz="1600" dirty="0"/>
              <a:t>통칭함</a:t>
            </a:r>
            <a:r>
              <a:rPr lang="x-none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230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 bwMode="auto">
          <a:xfrm>
            <a:off x="0" y="44450"/>
            <a:ext cx="1874837" cy="71438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62125" y="44450"/>
            <a:ext cx="3306762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068887" y="44450"/>
            <a:ext cx="1098551" cy="71438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167438" y="44450"/>
            <a:ext cx="2205037" cy="7143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372475" y="44450"/>
            <a:ext cx="771525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-36513" y="980727"/>
            <a:ext cx="6984777" cy="45719"/>
          </a:xfrm>
          <a:prstGeom prst="rect">
            <a:avLst/>
          </a:prstGeom>
          <a:solidFill>
            <a:srgbClr val="BFD630"/>
          </a:solidFill>
          <a:ln>
            <a:solidFill>
              <a:srgbClr val="BFD63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563" y="500952"/>
            <a:ext cx="8316912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     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골프 용어 해설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9512" y="1044259"/>
            <a:ext cx="8721487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Skins (</a:t>
            </a:r>
            <a:r>
              <a:rPr lang="ko-KR" altLang="en-US" sz="1600" b="1" dirty="0" err="1"/>
              <a:t>스킨스</a:t>
            </a:r>
            <a:r>
              <a:rPr lang="x-none" altLang="ko-KR" sz="1600" b="1" dirty="0"/>
              <a:t>) </a:t>
            </a:r>
            <a:r>
              <a:rPr lang="ko-KR" altLang="en-US" sz="1600" dirty="0"/>
              <a:t>한</a:t>
            </a:r>
            <a:r>
              <a:rPr lang="x-none" altLang="ko-KR" sz="1600" dirty="0"/>
              <a:t> </a:t>
            </a:r>
            <a:r>
              <a:rPr lang="ko-KR" altLang="en-US" sz="1600" dirty="0"/>
              <a:t>홀에서</a:t>
            </a:r>
            <a:r>
              <a:rPr lang="x-none" altLang="ko-KR" sz="1600" dirty="0"/>
              <a:t> </a:t>
            </a:r>
            <a:r>
              <a:rPr lang="ko-KR" altLang="en-US" sz="1600" dirty="0"/>
              <a:t>낮은</a:t>
            </a:r>
            <a:r>
              <a:rPr lang="x-none" altLang="ko-KR" sz="1600" dirty="0"/>
              <a:t> </a:t>
            </a:r>
            <a:r>
              <a:rPr lang="ko-KR" altLang="en-US" sz="1600" dirty="0"/>
              <a:t>스코어를</a:t>
            </a:r>
            <a:r>
              <a:rPr lang="x-none" altLang="ko-KR" sz="1600" dirty="0"/>
              <a:t> </a:t>
            </a:r>
            <a:r>
              <a:rPr lang="ko-KR" altLang="en-US" sz="1600" dirty="0"/>
              <a:t>기록한</a:t>
            </a:r>
            <a:r>
              <a:rPr lang="x-none" altLang="ko-KR" sz="1600" dirty="0"/>
              <a:t> </a:t>
            </a:r>
            <a:r>
              <a:rPr lang="ko-KR" altLang="en-US" sz="1600" dirty="0"/>
              <a:t>사람이</a:t>
            </a:r>
            <a:r>
              <a:rPr lang="x-none" altLang="ko-KR" sz="1600" dirty="0"/>
              <a:t> </a:t>
            </a:r>
            <a:r>
              <a:rPr lang="ko-KR" altLang="en-US" sz="1600" dirty="0"/>
              <a:t>일정</a:t>
            </a:r>
            <a:r>
              <a:rPr lang="x-none" altLang="ko-KR" sz="1600" dirty="0"/>
              <a:t> </a:t>
            </a:r>
            <a:r>
              <a:rPr lang="ko-KR" altLang="en-US" sz="1600" dirty="0"/>
              <a:t>금액을</a:t>
            </a:r>
            <a:r>
              <a:rPr lang="x-none" altLang="ko-KR" sz="1600" dirty="0"/>
              <a:t> </a:t>
            </a:r>
            <a:r>
              <a:rPr lang="ko-KR" altLang="en-US" sz="1600" dirty="0"/>
              <a:t>가지는</a:t>
            </a:r>
            <a:r>
              <a:rPr lang="x-none" altLang="ko-KR" sz="1600" dirty="0"/>
              <a:t> </a:t>
            </a:r>
            <a:r>
              <a:rPr lang="ko-KR" altLang="en-US" sz="1600" dirty="0"/>
              <a:t>경기</a:t>
            </a:r>
            <a:r>
              <a:rPr lang="x-none" altLang="ko-KR" sz="1600" dirty="0"/>
              <a:t> </a:t>
            </a:r>
            <a:r>
              <a:rPr lang="ko-KR" altLang="en-US" sz="1600" dirty="0"/>
              <a:t>방식으로</a:t>
            </a:r>
            <a:r>
              <a:rPr lang="x-none" altLang="ko-KR" sz="1600" dirty="0"/>
              <a:t> </a:t>
            </a:r>
            <a:r>
              <a:rPr lang="ko-KR" altLang="en-US" sz="1600" dirty="0"/>
              <a:t>신디케이트라고도</a:t>
            </a:r>
            <a:r>
              <a:rPr lang="x-none" altLang="ko-KR" sz="1600" dirty="0"/>
              <a:t> </a:t>
            </a:r>
            <a:r>
              <a:rPr lang="ko-KR" altLang="en-US" sz="1600" dirty="0"/>
              <a:t>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Slice (</a:t>
            </a:r>
            <a:r>
              <a:rPr lang="ko-KR" altLang="en-US" sz="1600" b="1" dirty="0"/>
              <a:t>슬라이스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오른손잡이의</a:t>
            </a:r>
            <a:r>
              <a:rPr lang="x-none" altLang="ko-KR" sz="1600" dirty="0"/>
              <a:t> </a:t>
            </a:r>
            <a:r>
              <a:rPr lang="ko-KR" altLang="en-US" sz="1600" dirty="0"/>
              <a:t>경우</a:t>
            </a:r>
            <a:r>
              <a:rPr lang="x-none" altLang="ko-KR" sz="1600" dirty="0"/>
              <a:t> </a:t>
            </a:r>
            <a:r>
              <a:rPr lang="ko-KR" altLang="en-US" sz="1600" dirty="0"/>
              <a:t>공이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비구선보다</a:t>
            </a:r>
            <a:r>
              <a:rPr lang="x-none" altLang="ko-KR" sz="1600" dirty="0"/>
              <a:t> </a:t>
            </a:r>
            <a:r>
              <a:rPr lang="ko-KR" altLang="en-US" sz="1600" dirty="0"/>
              <a:t>오른쪽으로</a:t>
            </a:r>
            <a:r>
              <a:rPr lang="x-none" altLang="ko-KR" sz="1600" dirty="0"/>
              <a:t> </a:t>
            </a:r>
            <a:r>
              <a:rPr lang="ko-KR" altLang="en-US" sz="1600" dirty="0"/>
              <a:t>곡선을</a:t>
            </a:r>
            <a:r>
              <a:rPr lang="x-none" altLang="ko-KR" sz="1600" dirty="0"/>
              <a:t> </a:t>
            </a:r>
            <a:r>
              <a:rPr lang="ko-KR" altLang="en-US" sz="1600" dirty="0"/>
              <a:t>그리며</a:t>
            </a:r>
            <a:r>
              <a:rPr lang="x-none" altLang="ko-KR" sz="1600" dirty="0"/>
              <a:t> </a:t>
            </a:r>
            <a:r>
              <a:rPr lang="ko-KR" altLang="en-US" sz="1600" dirty="0"/>
              <a:t>나가는</a:t>
            </a:r>
            <a:r>
              <a:rPr lang="x-none" altLang="ko-KR" sz="1600" dirty="0"/>
              <a:t> </a:t>
            </a:r>
            <a:r>
              <a:rPr lang="ko-KR" altLang="en-US" sz="1600" dirty="0"/>
              <a:t>것</a:t>
            </a:r>
            <a:r>
              <a:rPr lang="x-none" altLang="ko-KR" sz="1600" dirty="0"/>
              <a:t>. </a:t>
            </a:r>
            <a:r>
              <a:rPr lang="ko-KR" altLang="en-US" sz="1600" dirty="0"/>
              <a:t>왼쪽에서</a:t>
            </a:r>
            <a:r>
              <a:rPr lang="x-none" altLang="ko-KR" sz="1600" dirty="0"/>
              <a:t> </a:t>
            </a:r>
            <a:r>
              <a:rPr lang="ko-KR" altLang="en-US" sz="1600" dirty="0"/>
              <a:t>오른쪽으로</a:t>
            </a:r>
            <a:r>
              <a:rPr lang="x-none" altLang="ko-KR" sz="1600" dirty="0"/>
              <a:t> </a:t>
            </a:r>
            <a:r>
              <a:rPr lang="ko-KR" altLang="en-US" sz="1600" dirty="0"/>
              <a:t>사이드</a:t>
            </a:r>
            <a:r>
              <a:rPr lang="x-none" altLang="ko-KR" sz="1600" dirty="0"/>
              <a:t> </a:t>
            </a:r>
            <a:r>
              <a:rPr lang="ko-KR" altLang="en-US" sz="1600" dirty="0"/>
              <a:t>스핀이</a:t>
            </a:r>
            <a:r>
              <a:rPr lang="x-none" altLang="ko-KR" sz="1600" dirty="0"/>
              <a:t> </a:t>
            </a:r>
            <a:r>
              <a:rPr lang="ko-KR" altLang="en-US" sz="1600" dirty="0"/>
              <a:t>걸려</a:t>
            </a:r>
            <a:r>
              <a:rPr lang="x-none" altLang="ko-KR" sz="1600" dirty="0"/>
              <a:t> </a:t>
            </a:r>
            <a:r>
              <a:rPr lang="ko-KR" altLang="en-US" sz="1600" dirty="0"/>
              <a:t>오른쪽으로</a:t>
            </a:r>
            <a:r>
              <a:rPr lang="x-none" altLang="ko-KR" sz="1600" dirty="0"/>
              <a:t> </a:t>
            </a:r>
            <a:r>
              <a:rPr lang="ko-KR" altLang="en-US" sz="1600" dirty="0"/>
              <a:t>휘어</a:t>
            </a:r>
            <a:r>
              <a:rPr lang="x-none" altLang="ko-KR" sz="1600" dirty="0"/>
              <a:t> </a:t>
            </a:r>
            <a:r>
              <a:rPr lang="ko-KR" altLang="en-US" sz="1600" dirty="0"/>
              <a:t>나가기</a:t>
            </a:r>
            <a:r>
              <a:rPr lang="x-none" altLang="ko-KR" sz="1600" dirty="0"/>
              <a:t> </a:t>
            </a:r>
            <a:r>
              <a:rPr lang="ko-KR" altLang="en-US" sz="1600" dirty="0"/>
              <a:t>때문이다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Sole (</a:t>
            </a:r>
            <a:r>
              <a:rPr lang="ko-KR" altLang="en-US" sz="1600" b="1" dirty="0"/>
              <a:t>솔</a:t>
            </a:r>
            <a:r>
              <a:rPr lang="x-none" altLang="ko-KR" sz="1600" b="1" dirty="0"/>
              <a:t>) </a:t>
            </a:r>
            <a:r>
              <a:rPr lang="ko-KR" altLang="en-US" sz="1600" dirty="0"/>
              <a:t>클럽헤드에서</a:t>
            </a:r>
            <a:r>
              <a:rPr lang="x-none" altLang="ko-KR" sz="1600" dirty="0"/>
              <a:t> </a:t>
            </a:r>
            <a:r>
              <a:rPr lang="ko-KR" altLang="en-US" sz="1600" dirty="0"/>
              <a:t>지면과</a:t>
            </a:r>
            <a:r>
              <a:rPr lang="x-none" altLang="ko-KR" sz="1600" dirty="0"/>
              <a:t> </a:t>
            </a:r>
            <a:r>
              <a:rPr lang="ko-KR" altLang="en-US" sz="1600" dirty="0"/>
              <a:t>닿는</a:t>
            </a:r>
            <a:r>
              <a:rPr lang="x-none" altLang="ko-KR" sz="1600" dirty="0"/>
              <a:t> </a:t>
            </a:r>
            <a:r>
              <a:rPr lang="ko-KR" altLang="en-US" sz="1600" dirty="0"/>
              <a:t>부분</a:t>
            </a:r>
            <a:r>
              <a:rPr lang="x-none" altLang="ko-KR" sz="1600" dirty="0"/>
              <a:t>. </a:t>
            </a:r>
            <a:r>
              <a:rPr lang="ko-KR" altLang="en-US" sz="1600" dirty="0"/>
              <a:t>솔이</a:t>
            </a:r>
            <a:r>
              <a:rPr lang="x-none" altLang="ko-KR" sz="1600" dirty="0"/>
              <a:t> </a:t>
            </a:r>
            <a:r>
              <a:rPr lang="ko-KR" altLang="en-US" sz="1600" dirty="0"/>
              <a:t>넓을수록</a:t>
            </a:r>
            <a:r>
              <a:rPr lang="x-none" altLang="ko-KR" sz="1600" dirty="0"/>
              <a:t> </a:t>
            </a:r>
            <a:r>
              <a:rPr lang="ko-KR" altLang="en-US" sz="1600" dirty="0"/>
              <a:t>채가</a:t>
            </a:r>
            <a:r>
              <a:rPr lang="x-none" altLang="ko-KR" sz="1600" dirty="0"/>
              <a:t> </a:t>
            </a:r>
            <a:r>
              <a:rPr lang="ko-KR" altLang="en-US" sz="1600" dirty="0"/>
              <a:t>잘</a:t>
            </a:r>
            <a:r>
              <a:rPr lang="x-none" altLang="ko-KR" sz="1600" dirty="0"/>
              <a:t> </a:t>
            </a:r>
            <a:r>
              <a:rPr lang="ko-KR" altLang="en-US" sz="1600" dirty="0"/>
              <a:t>빠져</a:t>
            </a:r>
            <a:r>
              <a:rPr lang="x-none" altLang="ko-KR" sz="1600" dirty="0"/>
              <a:t> </a:t>
            </a:r>
            <a:r>
              <a:rPr lang="ko-KR" altLang="en-US" sz="1600" dirty="0"/>
              <a:t>나간다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Spoon (</a:t>
            </a:r>
            <a:r>
              <a:rPr lang="ko-KR" altLang="en-US" sz="1600" b="1" dirty="0"/>
              <a:t>스푼</a:t>
            </a:r>
            <a:r>
              <a:rPr lang="x-none" altLang="ko-KR" sz="1600" b="1" dirty="0"/>
              <a:t>) </a:t>
            </a:r>
            <a:r>
              <a:rPr lang="ko-KR" altLang="en-US" sz="1600" dirty="0"/>
              <a:t>목재의</a:t>
            </a:r>
            <a:r>
              <a:rPr lang="x-none" altLang="ko-KR" sz="1600" dirty="0"/>
              <a:t> </a:t>
            </a:r>
            <a:r>
              <a:rPr lang="ko-KR" altLang="en-US" sz="1600" dirty="0"/>
              <a:t>클럽으로</a:t>
            </a:r>
            <a:r>
              <a:rPr lang="x-none" altLang="ko-KR" sz="1600" dirty="0"/>
              <a:t> 3</a:t>
            </a:r>
            <a:r>
              <a:rPr lang="ko-KR" altLang="en-US" sz="1600" dirty="0"/>
              <a:t>번</a:t>
            </a:r>
            <a:r>
              <a:rPr lang="x-none" altLang="ko-KR" sz="1600" dirty="0"/>
              <a:t> </a:t>
            </a:r>
            <a:r>
              <a:rPr lang="ko-KR" altLang="en-US" sz="1600" dirty="0"/>
              <a:t>클럽을</a:t>
            </a:r>
            <a:r>
              <a:rPr lang="x-none" altLang="ko-KR" sz="1600" dirty="0"/>
              <a:t> </a:t>
            </a:r>
            <a:r>
              <a:rPr lang="ko-KR" altLang="en-US" sz="1600" dirty="0"/>
              <a:t>말한다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Square stance (</a:t>
            </a:r>
            <a:r>
              <a:rPr lang="ko-KR" altLang="en-US" sz="1600" b="1" dirty="0"/>
              <a:t>스퀘어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스탠스</a:t>
            </a:r>
            <a:r>
              <a:rPr lang="x-none" altLang="ko-KR" sz="1600" b="1" dirty="0"/>
              <a:t>) </a:t>
            </a:r>
            <a:r>
              <a:rPr lang="ko-KR" altLang="en-US" sz="1600" dirty="0" err="1"/>
              <a:t>비구선과</a:t>
            </a:r>
            <a:r>
              <a:rPr lang="x-none" altLang="ko-KR" sz="1600" dirty="0"/>
              <a:t> </a:t>
            </a:r>
            <a:r>
              <a:rPr lang="ko-KR" altLang="en-US" sz="1600" dirty="0"/>
              <a:t>평행하게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양발의</a:t>
            </a:r>
            <a:r>
              <a:rPr lang="x-none" altLang="ko-KR" sz="1600" dirty="0"/>
              <a:t> </a:t>
            </a:r>
            <a:r>
              <a:rPr lang="ko-KR" altLang="en-US" sz="1600" dirty="0"/>
              <a:t>위치를</a:t>
            </a:r>
            <a:r>
              <a:rPr lang="x-none" altLang="ko-KR" sz="1600" dirty="0"/>
              <a:t> </a:t>
            </a:r>
            <a:r>
              <a:rPr lang="ko-KR" altLang="en-US" sz="1600" dirty="0"/>
              <a:t>딛는</a:t>
            </a:r>
            <a:r>
              <a:rPr lang="x-none" altLang="ko-KR" sz="1600" dirty="0"/>
              <a:t> </a:t>
            </a:r>
            <a:r>
              <a:rPr lang="ko-KR" altLang="en-US" sz="1600" dirty="0"/>
              <a:t>발의</a:t>
            </a:r>
            <a:r>
              <a:rPr lang="x-none" altLang="ko-KR" sz="1600" dirty="0"/>
              <a:t> </a:t>
            </a:r>
            <a:r>
              <a:rPr lang="ko-KR" altLang="en-US" sz="1600" dirty="0"/>
              <a:t>자세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Stiff (</a:t>
            </a:r>
            <a:r>
              <a:rPr lang="ko-KR" altLang="en-US" sz="1600" b="1" dirty="0" err="1"/>
              <a:t>스티프</a:t>
            </a:r>
            <a:r>
              <a:rPr lang="x-none" altLang="ko-KR" sz="1600" b="1" dirty="0"/>
              <a:t>) </a:t>
            </a:r>
            <a:r>
              <a:rPr lang="ko-KR" altLang="en-US" sz="1600" dirty="0"/>
              <a:t>힘이</a:t>
            </a:r>
            <a:r>
              <a:rPr lang="x-none" altLang="ko-KR" sz="1600" dirty="0"/>
              <a:t> </a:t>
            </a:r>
            <a:r>
              <a:rPr lang="ko-KR" altLang="en-US" sz="1600" dirty="0"/>
              <a:t>들어간</a:t>
            </a:r>
            <a:r>
              <a:rPr lang="x-none" altLang="ko-KR" sz="1600" dirty="0"/>
              <a:t> </a:t>
            </a:r>
            <a:r>
              <a:rPr lang="ko-KR" altLang="en-US" sz="1600" dirty="0"/>
              <a:t>자세</a:t>
            </a:r>
            <a:r>
              <a:rPr lang="x-none" altLang="ko-KR" sz="1600" dirty="0"/>
              <a:t> </a:t>
            </a:r>
            <a:r>
              <a:rPr lang="ko-KR" altLang="en-US" sz="1600" dirty="0"/>
              <a:t>또는</a:t>
            </a:r>
            <a:r>
              <a:rPr lang="x-none" altLang="ko-KR" sz="1600" dirty="0"/>
              <a:t> </a:t>
            </a:r>
            <a:r>
              <a:rPr lang="ko-KR" altLang="en-US" sz="1600" dirty="0"/>
              <a:t>클럽</a:t>
            </a:r>
            <a:r>
              <a:rPr lang="x-none" altLang="ko-KR" sz="1600" dirty="0"/>
              <a:t> </a:t>
            </a:r>
            <a:r>
              <a:rPr lang="ko-KR" altLang="en-US" sz="1600" dirty="0"/>
              <a:t>샤프트의</a:t>
            </a:r>
            <a:r>
              <a:rPr lang="x-none" altLang="ko-KR" sz="1600" dirty="0"/>
              <a:t> </a:t>
            </a:r>
            <a:r>
              <a:rPr lang="ko-KR" altLang="en-US" sz="1600" dirty="0"/>
              <a:t>경도가</a:t>
            </a:r>
            <a:r>
              <a:rPr lang="x-none" altLang="ko-KR" sz="1600" dirty="0"/>
              <a:t> </a:t>
            </a:r>
            <a:r>
              <a:rPr lang="ko-KR" altLang="en-US" sz="1600" dirty="0"/>
              <a:t>높은</a:t>
            </a:r>
            <a:r>
              <a:rPr lang="x-none" altLang="ko-KR" sz="1600" dirty="0"/>
              <a:t> </a:t>
            </a:r>
            <a:r>
              <a:rPr lang="ko-KR" altLang="en-US" sz="1600" dirty="0"/>
              <a:t>경우를</a:t>
            </a:r>
            <a:r>
              <a:rPr lang="x-none" altLang="ko-KR" sz="1600" dirty="0"/>
              <a:t> </a:t>
            </a:r>
            <a:r>
              <a:rPr lang="ko-KR" altLang="en-US" sz="1600" dirty="0"/>
              <a:t>지칭할</a:t>
            </a:r>
            <a:r>
              <a:rPr lang="x-none" altLang="ko-KR" sz="1600" dirty="0"/>
              <a:t> </a:t>
            </a:r>
            <a:r>
              <a:rPr lang="ko-KR" altLang="en-US" sz="1600" dirty="0"/>
              <a:t>때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Sway (</a:t>
            </a:r>
            <a:r>
              <a:rPr lang="ko-KR" altLang="en-US" sz="1600" b="1" dirty="0" err="1"/>
              <a:t>스웨이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스윙을</a:t>
            </a:r>
            <a:r>
              <a:rPr lang="x-none" altLang="ko-KR" sz="1600" dirty="0"/>
              <a:t> </a:t>
            </a:r>
            <a:r>
              <a:rPr lang="ko-KR" altLang="en-US" sz="1600" dirty="0"/>
              <a:t>할</a:t>
            </a:r>
            <a:r>
              <a:rPr lang="x-none" altLang="ko-KR" sz="1600" dirty="0"/>
              <a:t> </a:t>
            </a:r>
            <a:r>
              <a:rPr lang="ko-KR" altLang="en-US" sz="1600" dirty="0"/>
              <a:t>때</a:t>
            </a:r>
            <a:r>
              <a:rPr lang="x-none" altLang="ko-KR" sz="1600" dirty="0"/>
              <a:t> </a:t>
            </a:r>
            <a:r>
              <a:rPr lang="ko-KR" altLang="en-US" sz="1600" dirty="0"/>
              <a:t>몸</a:t>
            </a:r>
            <a:r>
              <a:rPr lang="x-none" altLang="ko-KR" sz="1600" dirty="0"/>
              <a:t> </a:t>
            </a:r>
            <a:r>
              <a:rPr lang="ko-KR" altLang="en-US" sz="1600" dirty="0"/>
              <a:t>중심선을</a:t>
            </a:r>
            <a:r>
              <a:rPr lang="x-none" altLang="ko-KR" sz="1600" dirty="0"/>
              <a:t> </a:t>
            </a:r>
            <a:r>
              <a:rPr lang="ko-KR" altLang="en-US" sz="1600" dirty="0"/>
              <a:t>좌우</a:t>
            </a:r>
            <a:r>
              <a:rPr lang="x-none" altLang="ko-KR" sz="1600" dirty="0"/>
              <a:t> </a:t>
            </a:r>
            <a:r>
              <a:rPr lang="ko-KR" altLang="en-US" sz="1600" dirty="0"/>
              <a:t>또는</a:t>
            </a:r>
            <a:r>
              <a:rPr lang="x-none" altLang="ko-KR" sz="1600" dirty="0"/>
              <a:t> </a:t>
            </a:r>
            <a:r>
              <a:rPr lang="ko-KR" altLang="en-US" sz="1600" dirty="0"/>
              <a:t>상하로</a:t>
            </a:r>
            <a:r>
              <a:rPr lang="x-none" altLang="ko-KR" sz="1600" dirty="0"/>
              <a:t> </a:t>
            </a:r>
            <a:r>
              <a:rPr lang="ko-KR" altLang="en-US" sz="1600" dirty="0"/>
              <a:t>흐트러지는</a:t>
            </a:r>
            <a:r>
              <a:rPr lang="x-none" altLang="ko-KR" sz="1600" dirty="0"/>
              <a:t> </a:t>
            </a:r>
            <a:r>
              <a:rPr lang="ko-KR" altLang="en-US" sz="1600" dirty="0"/>
              <a:t>몸놀림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Sweet Spot (</a:t>
            </a:r>
            <a:r>
              <a:rPr lang="ko-KR" altLang="en-US" sz="1600" b="1" dirty="0"/>
              <a:t>스위트</a:t>
            </a:r>
            <a:r>
              <a:rPr lang="x-none" altLang="ko-KR" sz="1600" b="1" dirty="0"/>
              <a:t> </a:t>
            </a:r>
            <a:r>
              <a:rPr lang="ko-KR" altLang="en-US" sz="1600" b="1" dirty="0" err="1"/>
              <a:t>스팟</a:t>
            </a:r>
            <a:r>
              <a:rPr lang="x-none" altLang="ko-KR" sz="1600" b="1" dirty="0"/>
              <a:t>)</a:t>
            </a:r>
            <a:r>
              <a:rPr lang="x-none" altLang="ko-KR" sz="1600" dirty="0"/>
              <a:t> </a:t>
            </a:r>
            <a:r>
              <a:rPr lang="ko-KR" altLang="en-US" sz="1600" dirty="0"/>
              <a:t>클럽</a:t>
            </a:r>
            <a:r>
              <a:rPr lang="x-none" altLang="ko-KR" sz="1600" dirty="0"/>
              <a:t> </a:t>
            </a:r>
            <a:r>
              <a:rPr lang="ko-KR" altLang="en-US" sz="1600" dirty="0"/>
              <a:t>페이스에서</a:t>
            </a:r>
            <a:r>
              <a:rPr lang="x-none" altLang="ko-KR" sz="1600" dirty="0"/>
              <a:t> </a:t>
            </a:r>
            <a:r>
              <a:rPr lang="ko-KR" altLang="en-US" sz="1600" dirty="0"/>
              <a:t>볼을</a:t>
            </a:r>
            <a:r>
              <a:rPr lang="x-none" altLang="ko-KR" sz="1600" dirty="0"/>
              <a:t> </a:t>
            </a:r>
            <a:r>
              <a:rPr lang="ko-KR" altLang="en-US" sz="1600" dirty="0"/>
              <a:t>쳐야</a:t>
            </a:r>
            <a:r>
              <a:rPr lang="x-none" altLang="ko-KR" sz="1600" dirty="0"/>
              <a:t> </a:t>
            </a:r>
            <a:r>
              <a:rPr lang="ko-KR" altLang="en-US" sz="1600" dirty="0"/>
              <a:t>하는</a:t>
            </a:r>
            <a:r>
              <a:rPr lang="x-none" altLang="ko-KR" sz="1600" dirty="0"/>
              <a:t> </a:t>
            </a:r>
            <a:r>
              <a:rPr lang="ko-KR" altLang="en-US" sz="1600" dirty="0"/>
              <a:t>중심점을</a:t>
            </a:r>
            <a:r>
              <a:rPr lang="x-none" altLang="ko-KR" sz="1600" dirty="0"/>
              <a:t> </a:t>
            </a:r>
            <a:r>
              <a:rPr lang="ko-KR" altLang="en-US" sz="1600" dirty="0"/>
              <a:t>말한다</a:t>
            </a:r>
            <a:r>
              <a:rPr lang="x-none" altLang="ko-KR" sz="1600" dirty="0"/>
              <a:t>.</a:t>
            </a:r>
            <a:r>
              <a:rPr lang="en-US" altLang="ko-KR" sz="1600" dirty="0"/>
              <a:t> </a:t>
            </a:r>
            <a:r>
              <a:rPr lang="ko-KR" altLang="en-US" sz="1600" dirty="0"/>
              <a:t>스위트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스포트란</a:t>
            </a:r>
            <a:r>
              <a:rPr lang="x-none" altLang="ko-KR" sz="1600" dirty="0"/>
              <a:t> </a:t>
            </a:r>
            <a:r>
              <a:rPr lang="ko-KR" altLang="en-US" sz="1600" dirty="0"/>
              <a:t>보조개의</a:t>
            </a:r>
            <a:r>
              <a:rPr lang="x-none" altLang="ko-KR" sz="1600" dirty="0"/>
              <a:t> </a:t>
            </a:r>
            <a:r>
              <a:rPr lang="ko-KR" altLang="en-US" sz="1600" dirty="0"/>
              <a:t>뜻</a:t>
            </a:r>
            <a:r>
              <a:rPr lang="x-none" altLang="ko-KR" sz="1600" dirty="0"/>
              <a:t>. </a:t>
            </a:r>
            <a:r>
              <a:rPr lang="ko-KR" altLang="en-US" sz="1600" dirty="0"/>
              <a:t>퍼터에서는</a:t>
            </a:r>
            <a:r>
              <a:rPr lang="x-none" altLang="ko-KR" sz="1600" dirty="0"/>
              <a:t> </a:t>
            </a:r>
            <a:r>
              <a:rPr lang="ko-KR" altLang="en-US" sz="1600" dirty="0"/>
              <a:t>이</a:t>
            </a:r>
            <a:r>
              <a:rPr lang="x-none" altLang="ko-KR" sz="1600" dirty="0"/>
              <a:t> </a:t>
            </a:r>
            <a:r>
              <a:rPr lang="ko-KR" altLang="en-US" sz="1600" dirty="0"/>
              <a:t>부분에</a:t>
            </a:r>
            <a:r>
              <a:rPr lang="x-none" altLang="ko-KR" sz="1600" dirty="0"/>
              <a:t> </a:t>
            </a:r>
            <a:r>
              <a:rPr lang="ko-KR" altLang="en-US" sz="1600" dirty="0"/>
              <a:t>도장이</a:t>
            </a:r>
            <a:r>
              <a:rPr lang="x-none" altLang="ko-KR" sz="1600" dirty="0"/>
              <a:t> </a:t>
            </a:r>
            <a:r>
              <a:rPr lang="ko-KR" altLang="en-US" sz="1600" dirty="0"/>
              <a:t>찍혀</a:t>
            </a:r>
            <a:r>
              <a:rPr lang="x-none" altLang="ko-KR" sz="1600" dirty="0"/>
              <a:t> </a:t>
            </a:r>
            <a:r>
              <a:rPr lang="ko-KR" altLang="en-US" sz="1600" dirty="0"/>
              <a:t>있는</a:t>
            </a:r>
            <a:r>
              <a:rPr lang="x-none" altLang="ko-KR" sz="1600" dirty="0"/>
              <a:t> </a:t>
            </a:r>
            <a:r>
              <a:rPr lang="ko-KR" altLang="en-US" sz="1600" dirty="0"/>
              <a:t>것이</a:t>
            </a:r>
            <a:r>
              <a:rPr lang="x-none" altLang="ko-KR" sz="1600" dirty="0"/>
              <a:t> </a:t>
            </a:r>
            <a:r>
              <a:rPr lang="ko-KR" altLang="en-US" sz="1600" dirty="0"/>
              <a:t>보통이다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Swing weight (</a:t>
            </a:r>
            <a:r>
              <a:rPr lang="ko-KR" altLang="en-US" sz="1600" b="1" dirty="0"/>
              <a:t>스윙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웨이트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스윙할</a:t>
            </a:r>
            <a:r>
              <a:rPr lang="x-none" altLang="ko-KR" sz="1600" dirty="0"/>
              <a:t> </a:t>
            </a:r>
            <a:r>
              <a:rPr lang="ko-KR" altLang="en-US" sz="1600" dirty="0"/>
              <a:t>때</a:t>
            </a:r>
            <a:r>
              <a:rPr lang="x-none" altLang="ko-KR" sz="1600" dirty="0"/>
              <a:t> </a:t>
            </a:r>
            <a:r>
              <a:rPr lang="ko-KR" altLang="en-US" sz="1600" dirty="0"/>
              <a:t>느끼는</a:t>
            </a:r>
            <a:r>
              <a:rPr lang="x-none" altLang="ko-KR" sz="1600" dirty="0"/>
              <a:t> </a:t>
            </a:r>
            <a:r>
              <a:rPr lang="ko-KR" altLang="en-US" sz="1600" dirty="0"/>
              <a:t>클럽의</a:t>
            </a:r>
            <a:r>
              <a:rPr lang="x-none" altLang="ko-KR" sz="1600" dirty="0"/>
              <a:t> </a:t>
            </a:r>
            <a:r>
              <a:rPr lang="ko-KR" altLang="en-US" sz="1600" dirty="0"/>
              <a:t>무게</a:t>
            </a:r>
            <a:r>
              <a:rPr lang="x-none" altLang="ko-KR" sz="1600" dirty="0"/>
              <a:t>, </a:t>
            </a:r>
            <a:r>
              <a:rPr lang="ko-KR" altLang="en-US" sz="1600" dirty="0"/>
              <a:t>스퀘어</a:t>
            </a:r>
            <a:r>
              <a:rPr lang="x-none" altLang="ko-KR" sz="1600" dirty="0"/>
              <a:t> </a:t>
            </a:r>
            <a:r>
              <a:rPr lang="ko-KR" altLang="en-US" sz="1600" dirty="0"/>
              <a:t>스탠스</a:t>
            </a:r>
            <a:r>
              <a:rPr lang="en-US" altLang="ko-KR" sz="1600" dirty="0"/>
              <a:t>(square stance), </a:t>
            </a:r>
            <a:r>
              <a:rPr lang="ko-KR" altLang="en-US" sz="1600" dirty="0"/>
              <a:t>스탠스의</a:t>
            </a:r>
            <a:r>
              <a:rPr lang="x-none" altLang="ko-KR" sz="1600" dirty="0"/>
              <a:t> </a:t>
            </a:r>
            <a:r>
              <a:rPr lang="ko-KR" altLang="en-US" sz="1600" dirty="0"/>
              <a:t>기본이</a:t>
            </a:r>
            <a:r>
              <a:rPr lang="x-none" altLang="ko-KR" sz="1600" dirty="0"/>
              <a:t> </a:t>
            </a:r>
            <a:r>
              <a:rPr lang="ko-KR" altLang="en-US" sz="1600" dirty="0"/>
              <a:t>되는</a:t>
            </a:r>
            <a:r>
              <a:rPr lang="x-none" altLang="ko-KR" sz="1600" dirty="0"/>
              <a:t> </a:t>
            </a:r>
            <a:r>
              <a:rPr lang="ko-KR" altLang="en-US" sz="1600" dirty="0"/>
              <a:t>세</a:t>
            </a:r>
            <a:r>
              <a:rPr lang="x-none" altLang="ko-KR" sz="1600" dirty="0"/>
              <a:t> </a:t>
            </a:r>
            <a:r>
              <a:rPr lang="ko-KR" altLang="en-US" sz="1600" dirty="0"/>
              <a:t>가지</a:t>
            </a:r>
            <a:r>
              <a:rPr lang="x-none" altLang="ko-KR" sz="1600" dirty="0"/>
              <a:t> </a:t>
            </a:r>
            <a:r>
              <a:rPr lang="ko-KR" altLang="en-US" sz="1600" dirty="0"/>
              <a:t>중의</a:t>
            </a:r>
            <a:r>
              <a:rPr lang="x-none" altLang="ko-KR" sz="1600" dirty="0"/>
              <a:t> </a:t>
            </a:r>
            <a:r>
              <a:rPr lang="ko-KR" altLang="en-US" sz="1600" dirty="0"/>
              <a:t>하나로</a:t>
            </a:r>
            <a:r>
              <a:rPr lang="x-none" altLang="ko-KR" sz="1600" dirty="0"/>
              <a:t> </a:t>
            </a:r>
            <a:r>
              <a:rPr lang="ko-KR" altLang="en-US" sz="1600" dirty="0"/>
              <a:t>양쪽의</a:t>
            </a:r>
            <a:r>
              <a:rPr lang="x-none" altLang="ko-KR" sz="1600" dirty="0"/>
              <a:t> </a:t>
            </a:r>
            <a:r>
              <a:rPr lang="ko-KR" altLang="en-US" sz="1600" dirty="0"/>
              <a:t>발끝이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비구선과</a:t>
            </a:r>
            <a:r>
              <a:rPr lang="x-none" altLang="ko-KR" sz="1600" dirty="0"/>
              <a:t> </a:t>
            </a:r>
            <a:r>
              <a:rPr lang="ko-KR" altLang="en-US" sz="1600" dirty="0"/>
              <a:t>평행이</a:t>
            </a:r>
            <a:r>
              <a:rPr lang="x-none" altLang="ko-KR" sz="1600" dirty="0"/>
              <a:t> </a:t>
            </a:r>
            <a:r>
              <a:rPr lang="ko-KR" altLang="en-US" sz="1600" dirty="0"/>
              <a:t>되도록</a:t>
            </a:r>
            <a:r>
              <a:rPr lang="x-none" altLang="ko-KR" sz="1600" dirty="0"/>
              <a:t> </a:t>
            </a:r>
            <a:r>
              <a:rPr lang="ko-KR" altLang="en-US" sz="1600" dirty="0"/>
              <a:t>발의</a:t>
            </a:r>
            <a:r>
              <a:rPr lang="x-none" altLang="ko-KR" sz="1600" dirty="0"/>
              <a:t> </a:t>
            </a:r>
            <a:r>
              <a:rPr lang="ko-KR" altLang="en-US" sz="1600" dirty="0"/>
              <a:t>위치를</a:t>
            </a:r>
            <a:r>
              <a:rPr lang="x-none" altLang="ko-KR" sz="1600" dirty="0"/>
              <a:t> </a:t>
            </a:r>
            <a:r>
              <a:rPr lang="ko-KR" altLang="en-US" sz="1600" dirty="0"/>
              <a:t>정하는</a:t>
            </a:r>
            <a:r>
              <a:rPr lang="x-none" altLang="ko-KR" sz="1600" dirty="0"/>
              <a:t> </a:t>
            </a:r>
            <a:r>
              <a:rPr lang="ko-KR" altLang="en-US" sz="1600" dirty="0"/>
              <a:t>것</a:t>
            </a:r>
            <a:r>
              <a:rPr lang="x-none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71468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 bwMode="auto">
          <a:xfrm>
            <a:off x="0" y="44450"/>
            <a:ext cx="1874837" cy="71438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62125" y="44450"/>
            <a:ext cx="3306762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068887" y="44450"/>
            <a:ext cx="1098551" cy="71438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167438" y="44450"/>
            <a:ext cx="2205037" cy="7143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372475" y="44450"/>
            <a:ext cx="771525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-36513" y="980727"/>
            <a:ext cx="6984777" cy="45719"/>
          </a:xfrm>
          <a:prstGeom prst="rect">
            <a:avLst/>
          </a:prstGeom>
          <a:solidFill>
            <a:srgbClr val="BFD630"/>
          </a:solidFill>
          <a:ln>
            <a:solidFill>
              <a:srgbClr val="BFD63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563" y="500952"/>
            <a:ext cx="8316912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     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골프 용어 해설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9512" y="1044259"/>
            <a:ext cx="872148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Take away (</a:t>
            </a:r>
            <a:r>
              <a:rPr lang="ko-KR" altLang="en-US" sz="1600" b="1" dirty="0" err="1"/>
              <a:t>테이크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어웨이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스윙을</a:t>
            </a:r>
            <a:r>
              <a:rPr lang="x-none" altLang="ko-KR" sz="1600" dirty="0"/>
              <a:t> </a:t>
            </a:r>
            <a:r>
              <a:rPr lang="ko-KR" altLang="en-US" sz="1600" dirty="0"/>
              <a:t>위하여</a:t>
            </a:r>
            <a:r>
              <a:rPr lang="x-none" altLang="ko-KR" sz="1600" dirty="0"/>
              <a:t> </a:t>
            </a:r>
            <a:r>
              <a:rPr lang="ko-KR" altLang="en-US" sz="1600" dirty="0"/>
              <a:t>클럽을</a:t>
            </a:r>
            <a:r>
              <a:rPr lang="x-none" altLang="ko-KR" sz="1600" dirty="0"/>
              <a:t> </a:t>
            </a:r>
            <a:r>
              <a:rPr lang="ko-KR" altLang="en-US" sz="1600" dirty="0"/>
              <a:t>뒤로</a:t>
            </a:r>
            <a:r>
              <a:rPr lang="x-none" altLang="ko-KR" sz="1600" dirty="0"/>
              <a:t> </a:t>
            </a:r>
            <a:r>
              <a:rPr lang="ko-KR" altLang="en-US" sz="1600" dirty="0"/>
              <a:t>빼는</a:t>
            </a:r>
            <a:r>
              <a:rPr lang="x-none" altLang="ko-KR" sz="1600" dirty="0"/>
              <a:t> </a:t>
            </a:r>
            <a:r>
              <a:rPr lang="ko-KR" altLang="en-US" sz="1600" dirty="0"/>
              <a:t>동작의</a:t>
            </a:r>
            <a:r>
              <a:rPr lang="x-none" altLang="ko-KR" sz="1600" dirty="0"/>
              <a:t> </a:t>
            </a:r>
            <a:r>
              <a:rPr lang="ko-KR" altLang="en-US" sz="1600" dirty="0"/>
              <a:t>시작</a:t>
            </a:r>
            <a:r>
              <a:rPr lang="x-none" altLang="ko-KR" sz="1600" dirty="0"/>
              <a:t>. </a:t>
            </a:r>
            <a:r>
              <a:rPr lang="ko-KR" altLang="en-US" sz="1600" dirty="0"/>
              <a:t>스윙의</a:t>
            </a:r>
            <a:r>
              <a:rPr lang="x-none" altLang="ko-KR" sz="1600" dirty="0"/>
              <a:t> </a:t>
            </a:r>
            <a:r>
              <a:rPr lang="ko-KR" altLang="en-US" sz="1600" dirty="0"/>
              <a:t>가장</a:t>
            </a:r>
            <a:r>
              <a:rPr lang="x-none" altLang="ko-KR" sz="1600" dirty="0"/>
              <a:t> </a:t>
            </a:r>
            <a:r>
              <a:rPr lang="ko-KR" altLang="en-US" sz="1600" dirty="0"/>
              <a:t>첫</a:t>
            </a:r>
            <a:r>
              <a:rPr lang="x-none" altLang="ko-KR" sz="1600" dirty="0"/>
              <a:t> </a:t>
            </a:r>
            <a:r>
              <a:rPr lang="ko-KR" altLang="en-US" sz="1600" dirty="0"/>
              <a:t>번째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동작이기도</a:t>
            </a:r>
            <a:r>
              <a:rPr lang="x-none" altLang="ko-KR" sz="1600" dirty="0"/>
              <a:t> </a:t>
            </a:r>
            <a:r>
              <a:rPr lang="ko-KR" altLang="en-US" sz="1600" dirty="0"/>
              <a:t>하며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탑스윙을</a:t>
            </a:r>
            <a:r>
              <a:rPr lang="x-none" altLang="ko-KR" sz="1600" dirty="0"/>
              <a:t> </a:t>
            </a:r>
            <a:r>
              <a:rPr lang="ko-KR" altLang="en-US" sz="1600" dirty="0"/>
              <a:t>결정짓는</a:t>
            </a:r>
            <a:r>
              <a:rPr lang="x-none" altLang="ko-KR" sz="1600" dirty="0"/>
              <a:t> </a:t>
            </a:r>
            <a:r>
              <a:rPr lang="ko-KR" altLang="en-US" sz="1600" dirty="0"/>
              <a:t>원인이기도</a:t>
            </a:r>
            <a:r>
              <a:rPr lang="x-none" altLang="ko-KR" sz="1600" dirty="0"/>
              <a:t> </a:t>
            </a:r>
            <a:r>
              <a:rPr lang="ko-KR" altLang="en-US" sz="1600" dirty="0"/>
              <a:t>하다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Take back (</a:t>
            </a:r>
            <a:r>
              <a:rPr lang="ko-KR" altLang="en-US" sz="1600" b="1" dirty="0" err="1"/>
              <a:t>테이크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백</a:t>
            </a:r>
            <a:r>
              <a:rPr lang="x-none" altLang="ko-KR" sz="1600" b="1" dirty="0"/>
              <a:t>)</a:t>
            </a:r>
            <a:r>
              <a:rPr lang="x-none" altLang="ko-KR" sz="1600" dirty="0"/>
              <a:t> </a:t>
            </a:r>
            <a:r>
              <a:rPr lang="ko-KR" altLang="en-US" sz="1600" dirty="0"/>
              <a:t>클럽을</a:t>
            </a:r>
            <a:r>
              <a:rPr lang="x-none" altLang="ko-KR" sz="1600" dirty="0"/>
              <a:t> </a:t>
            </a:r>
            <a:r>
              <a:rPr lang="ko-KR" altLang="en-US" sz="1600" dirty="0"/>
              <a:t>치켜드는</a:t>
            </a:r>
            <a:r>
              <a:rPr lang="x-none" altLang="ko-KR" sz="1600" dirty="0"/>
              <a:t> </a:t>
            </a:r>
            <a:r>
              <a:rPr lang="ko-KR" altLang="en-US" sz="1600" dirty="0"/>
              <a:t>것</a:t>
            </a:r>
            <a:r>
              <a:rPr lang="x-none" altLang="ko-KR" sz="1600" dirty="0"/>
              <a:t>. </a:t>
            </a:r>
            <a:r>
              <a:rPr lang="ko-KR" altLang="en-US" sz="1600" dirty="0"/>
              <a:t>백스윙과</a:t>
            </a:r>
            <a:r>
              <a:rPr lang="x-none" altLang="ko-KR" sz="1600" dirty="0"/>
              <a:t> </a:t>
            </a:r>
            <a:r>
              <a:rPr lang="ko-KR" altLang="en-US" sz="1600" dirty="0"/>
              <a:t>같은</a:t>
            </a:r>
            <a:r>
              <a:rPr lang="x-none" altLang="ko-KR" sz="1600" dirty="0"/>
              <a:t> </a:t>
            </a:r>
            <a:r>
              <a:rPr lang="ko-KR" altLang="en-US" sz="1600" dirty="0"/>
              <a:t>뜻</a:t>
            </a:r>
            <a:r>
              <a:rPr lang="x-none" altLang="ko-KR" sz="1600" dirty="0"/>
              <a:t>. </a:t>
            </a:r>
            <a:r>
              <a:rPr lang="ko-KR" altLang="en-US" sz="1600" dirty="0"/>
              <a:t>스윙이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활모양으로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직립되어</a:t>
            </a:r>
            <a:r>
              <a:rPr lang="x-none" altLang="ko-KR" sz="1600" dirty="0"/>
              <a:t> </a:t>
            </a:r>
            <a:r>
              <a:rPr lang="ko-KR" altLang="en-US" sz="1600" dirty="0"/>
              <a:t>있는</a:t>
            </a:r>
            <a:r>
              <a:rPr lang="x-none" altLang="ko-KR" sz="1600" dirty="0"/>
              <a:t> </a:t>
            </a:r>
            <a:r>
              <a:rPr lang="ko-KR" altLang="en-US" sz="1600" dirty="0"/>
              <a:t>것과</a:t>
            </a:r>
            <a:r>
              <a:rPr lang="x-none" altLang="ko-KR" sz="1600" dirty="0"/>
              <a:t> </a:t>
            </a:r>
            <a:r>
              <a:rPr lang="ko-KR" altLang="en-US" sz="1600" dirty="0"/>
              <a:t>같은</a:t>
            </a:r>
            <a:r>
              <a:rPr lang="x-none" altLang="ko-KR" sz="1600" dirty="0"/>
              <a:t> </a:t>
            </a:r>
            <a:r>
              <a:rPr lang="ko-KR" altLang="en-US" sz="1600" dirty="0"/>
              <a:t>스윙을</a:t>
            </a:r>
            <a:r>
              <a:rPr lang="x-none" altLang="ko-KR" sz="1600" dirty="0"/>
              <a:t> </a:t>
            </a:r>
            <a:r>
              <a:rPr lang="ko-KR" altLang="en-US" sz="1600" dirty="0"/>
              <a:t>말한다</a:t>
            </a:r>
            <a:r>
              <a:rPr lang="x-none" altLang="ko-KR" sz="1600" dirty="0"/>
              <a:t>. </a:t>
            </a:r>
            <a:r>
              <a:rPr lang="ko-KR" altLang="en-US" sz="1600" dirty="0"/>
              <a:t>플랫</a:t>
            </a:r>
            <a:r>
              <a:rPr lang="x-none" altLang="ko-KR" sz="1600" dirty="0"/>
              <a:t> </a:t>
            </a:r>
            <a:r>
              <a:rPr lang="ko-KR" altLang="en-US" sz="1600" dirty="0"/>
              <a:t>스윙에</a:t>
            </a:r>
            <a:r>
              <a:rPr lang="x-none" altLang="ko-KR" sz="1600" dirty="0"/>
              <a:t> </a:t>
            </a:r>
            <a:r>
              <a:rPr lang="ko-KR" altLang="en-US" sz="1600" dirty="0"/>
              <a:t>반대되는</a:t>
            </a:r>
            <a:r>
              <a:rPr lang="x-none" altLang="ko-KR" sz="1600" dirty="0"/>
              <a:t> </a:t>
            </a:r>
            <a:r>
              <a:rPr lang="ko-KR" altLang="en-US" sz="1600" dirty="0"/>
              <a:t>말이다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Tee (</a:t>
            </a:r>
            <a:r>
              <a:rPr lang="ko-KR" altLang="en-US" sz="1600" b="1" dirty="0"/>
              <a:t>티</a:t>
            </a:r>
            <a:r>
              <a:rPr lang="x-none" altLang="ko-KR" sz="1600" b="1" dirty="0"/>
              <a:t>) </a:t>
            </a:r>
            <a:r>
              <a:rPr lang="ko-KR" altLang="en-US" sz="1600" dirty="0" err="1"/>
              <a:t>티잉</a:t>
            </a:r>
            <a:r>
              <a:rPr lang="x-none" altLang="ko-KR" sz="1600" dirty="0"/>
              <a:t> </a:t>
            </a:r>
            <a:r>
              <a:rPr lang="ko-KR" altLang="en-US" sz="1600" dirty="0"/>
              <a:t>그라운드의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줄임말</a:t>
            </a:r>
            <a:r>
              <a:rPr lang="x-none" altLang="ko-KR" sz="1600" dirty="0"/>
              <a:t>. </a:t>
            </a:r>
            <a:r>
              <a:rPr lang="ko-KR" altLang="en-US" sz="1600" dirty="0"/>
              <a:t>각</a:t>
            </a:r>
            <a:r>
              <a:rPr lang="x-none" altLang="ko-KR" sz="1600" dirty="0"/>
              <a:t> </a:t>
            </a:r>
            <a:r>
              <a:rPr lang="ko-KR" altLang="en-US" sz="1600" dirty="0"/>
              <a:t>홀에서</a:t>
            </a:r>
            <a:r>
              <a:rPr lang="x-none" altLang="ko-KR" sz="1600" dirty="0"/>
              <a:t> </a:t>
            </a:r>
            <a:r>
              <a:rPr lang="ko-KR" altLang="en-US" sz="1600" dirty="0"/>
              <a:t>제</a:t>
            </a:r>
            <a:r>
              <a:rPr lang="x-none" altLang="ko-KR" sz="1600" dirty="0"/>
              <a:t>1</a:t>
            </a:r>
            <a:r>
              <a:rPr lang="ko-KR" altLang="en-US" sz="1600" dirty="0"/>
              <a:t>타를</a:t>
            </a:r>
            <a:r>
              <a:rPr lang="x-none" altLang="ko-KR" sz="1600" dirty="0"/>
              <a:t> </a:t>
            </a:r>
            <a:r>
              <a:rPr lang="ko-KR" altLang="en-US" sz="1600" dirty="0"/>
              <a:t>치는</a:t>
            </a:r>
            <a:r>
              <a:rPr lang="x-none" altLang="ko-KR" sz="1600" dirty="0"/>
              <a:t> </a:t>
            </a:r>
            <a:r>
              <a:rPr lang="ko-KR" altLang="en-US" sz="1600" dirty="0"/>
              <a:t>장소</a:t>
            </a:r>
            <a:r>
              <a:rPr lang="x-none" altLang="ko-KR" sz="1600" dirty="0"/>
              <a:t>, </a:t>
            </a:r>
            <a:r>
              <a:rPr lang="ko-KR" altLang="en-US" sz="1600" dirty="0"/>
              <a:t>또는</a:t>
            </a:r>
            <a:r>
              <a:rPr lang="x-none" altLang="ko-KR" sz="1600" dirty="0"/>
              <a:t> </a:t>
            </a:r>
            <a:r>
              <a:rPr lang="ko-KR" altLang="en-US" sz="1600" dirty="0"/>
              <a:t>볼을</a:t>
            </a:r>
            <a:r>
              <a:rPr lang="x-none" altLang="ko-KR" sz="1600" dirty="0"/>
              <a:t> </a:t>
            </a:r>
            <a:r>
              <a:rPr lang="ko-KR" altLang="en-US" sz="1600" dirty="0"/>
              <a:t>놓는</a:t>
            </a:r>
            <a:r>
              <a:rPr lang="x-none" altLang="ko-KR" sz="1600" dirty="0"/>
              <a:t> </a:t>
            </a:r>
            <a:r>
              <a:rPr lang="ko-KR" altLang="en-US" sz="1600" dirty="0"/>
              <a:t>자리도</a:t>
            </a:r>
            <a:r>
              <a:rPr lang="x-none" altLang="ko-KR" sz="1600" dirty="0"/>
              <a:t> </a:t>
            </a:r>
            <a:r>
              <a:rPr lang="ko-KR" altLang="en-US" sz="1600" dirty="0"/>
              <a:t>티라고</a:t>
            </a:r>
            <a:r>
              <a:rPr lang="x-none" altLang="ko-KR" sz="1600" dirty="0"/>
              <a:t> </a:t>
            </a:r>
            <a:r>
              <a:rPr lang="ko-KR" altLang="en-US" sz="1600" dirty="0"/>
              <a:t>한다</a:t>
            </a:r>
            <a:r>
              <a:rPr lang="x-none" altLang="ko-KR" sz="1600" dirty="0"/>
              <a:t>. </a:t>
            </a:r>
            <a:r>
              <a:rPr lang="ko-KR" altLang="en-US" sz="1600" dirty="0" err="1"/>
              <a:t>티잉</a:t>
            </a:r>
            <a:r>
              <a:rPr lang="x-none" altLang="ko-KR" sz="1600" dirty="0"/>
              <a:t> </a:t>
            </a:r>
            <a:r>
              <a:rPr lang="ko-KR" altLang="en-US" sz="1600" dirty="0"/>
              <a:t>그라운드는</a:t>
            </a:r>
            <a:r>
              <a:rPr lang="x-none" altLang="ko-KR" sz="1600" dirty="0"/>
              <a:t> </a:t>
            </a:r>
            <a:r>
              <a:rPr lang="ko-KR" altLang="en-US" sz="1600" dirty="0"/>
              <a:t>흙을</a:t>
            </a:r>
            <a:r>
              <a:rPr lang="x-none" altLang="ko-KR" sz="1600" dirty="0"/>
              <a:t> </a:t>
            </a:r>
            <a:r>
              <a:rPr lang="ko-KR" altLang="en-US" sz="1600" dirty="0"/>
              <a:t>높이</a:t>
            </a:r>
            <a:r>
              <a:rPr lang="x-none" altLang="ko-KR" sz="1600" dirty="0"/>
              <a:t> </a:t>
            </a:r>
            <a:r>
              <a:rPr lang="ko-KR" altLang="en-US" sz="1600" dirty="0"/>
              <a:t>쌓고</a:t>
            </a:r>
            <a:r>
              <a:rPr lang="x-none" altLang="ko-KR" sz="1600" dirty="0"/>
              <a:t> </a:t>
            </a:r>
            <a:r>
              <a:rPr lang="ko-KR" altLang="en-US" sz="1600" dirty="0"/>
              <a:t>그</a:t>
            </a:r>
            <a:r>
              <a:rPr lang="x-none" altLang="ko-KR" sz="1600" dirty="0"/>
              <a:t> </a:t>
            </a:r>
            <a:r>
              <a:rPr lang="ko-KR" altLang="en-US" sz="1600" dirty="0"/>
              <a:t>위에</a:t>
            </a:r>
            <a:r>
              <a:rPr lang="x-none" altLang="ko-KR" sz="1600" dirty="0"/>
              <a:t> </a:t>
            </a:r>
            <a:r>
              <a:rPr lang="ko-KR" altLang="en-US" sz="1600" dirty="0"/>
              <a:t>부드러운</a:t>
            </a:r>
            <a:r>
              <a:rPr lang="x-none" altLang="ko-KR" sz="1600" dirty="0"/>
              <a:t> </a:t>
            </a:r>
            <a:r>
              <a:rPr lang="ko-KR" altLang="en-US" sz="1600" dirty="0"/>
              <a:t>잔디를</a:t>
            </a:r>
            <a:r>
              <a:rPr lang="x-none" altLang="ko-KR" sz="1600" dirty="0"/>
              <a:t> </a:t>
            </a:r>
            <a:r>
              <a:rPr lang="ko-KR" altLang="en-US" sz="1600" dirty="0"/>
              <a:t>심어서</a:t>
            </a:r>
            <a:r>
              <a:rPr lang="x-none" altLang="ko-KR" sz="1600" dirty="0"/>
              <a:t> </a:t>
            </a:r>
            <a:r>
              <a:rPr lang="ko-KR" altLang="en-US" sz="1600" dirty="0"/>
              <a:t>평탄하게</a:t>
            </a:r>
            <a:r>
              <a:rPr lang="x-none" altLang="ko-KR" sz="1600" dirty="0"/>
              <a:t> </a:t>
            </a:r>
            <a:r>
              <a:rPr lang="ko-KR" altLang="en-US" sz="1600" dirty="0"/>
              <a:t>만들어져</a:t>
            </a:r>
            <a:r>
              <a:rPr lang="x-none" altLang="ko-KR" sz="1600" dirty="0"/>
              <a:t> </a:t>
            </a:r>
            <a:r>
              <a:rPr lang="ko-KR" altLang="en-US" sz="1600" dirty="0"/>
              <a:t>있다</a:t>
            </a:r>
            <a:r>
              <a:rPr lang="x-none" altLang="ko-KR" sz="1600" dirty="0"/>
              <a:t>. </a:t>
            </a:r>
            <a:r>
              <a:rPr lang="ko-KR" altLang="en-US" sz="1600" dirty="0"/>
              <a:t>티에는</a:t>
            </a:r>
            <a:r>
              <a:rPr lang="x-none" altLang="ko-KR" sz="1600" dirty="0"/>
              <a:t> </a:t>
            </a:r>
            <a:r>
              <a:rPr lang="ko-KR" altLang="en-US" sz="1600" dirty="0"/>
              <a:t>레귤러</a:t>
            </a:r>
            <a:r>
              <a:rPr lang="x-none" altLang="ko-KR" sz="1600" dirty="0"/>
              <a:t> </a:t>
            </a:r>
            <a:r>
              <a:rPr lang="ko-KR" altLang="en-US" sz="1600" dirty="0"/>
              <a:t>티</a:t>
            </a:r>
            <a:r>
              <a:rPr lang="en-US" altLang="ko-KR" sz="1600" dirty="0"/>
              <a:t>(regular tee), </a:t>
            </a:r>
            <a:r>
              <a:rPr lang="ko-KR" altLang="en-US" sz="1600" dirty="0" err="1"/>
              <a:t>레이디스</a:t>
            </a:r>
            <a:r>
              <a:rPr lang="x-none" altLang="ko-KR" sz="1600" dirty="0"/>
              <a:t> </a:t>
            </a:r>
            <a:r>
              <a:rPr lang="ko-KR" altLang="en-US" sz="1600" dirty="0"/>
              <a:t>티</a:t>
            </a:r>
            <a:r>
              <a:rPr lang="en-US" altLang="ko-KR" sz="1600" dirty="0"/>
              <a:t>(ladies tee), </a:t>
            </a:r>
            <a:r>
              <a:rPr lang="ko-KR" altLang="en-US" sz="1600" dirty="0"/>
              <a:t>백</a:t>
            </a:r>
            <a:r>
              <a:rPr lang="x-none" altLang="ko-KR" sz="1600" dirty="0"/>
              <a:t> </a:t>
            </a:r>
            <a:r>
              <a:rPr lang="ko-KR" altLang="en-US" sz="1600" dirty="0"/>
              <a:t>티</a:t>
            </a:r>
            <a:r>
              <a:rPr lang="en-US" altLang="ko-KR" sz="1600" dirty="0"/>
              <a:t>(back tee) </a:t>
            </a:r>
            <a:r>
              <a:rPr lang="ko-KR" altLang="en-US" sz="1600" dirty="0"/>
              <a:t>등이</a:t>
            </a:r>
            <a:r>
              <a:rPr lang="x-none" altLang="ko-KR" sz="1600" dirty="0"/>
              <a:t> </a:t>
            </a:r>
            <a:r>
              <a:rPr lang="ko-KR" altLang="en-US" sz="1600" dirty="0"/>
              <a:t>있다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Teeing Ground (</a:t>
            </a:r>
            <a:r>
              <a:rPr lang="ko-KR" altLang="en-US" sz="1600" b="1" dirty="0" err="1"/>
              <a:t>티잉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그라운드</a:t>
            </a:r>
            <a:r>
              <a:rPr lang="x-none" altLang="ko-KR" sz="1600" b="1" dirty="0"/>
              <a:t>) </a:t>
            </a:r>
            <a:r>
              <a:rPr lang="ko-KR" altLang="en-US" sz="1600" dirty="0"/>
              <a:t>플레이할</a:t>
            </a:r>
            <a:r>
              <a:rPr lang="x-none" altLang="ko-KR" sz="1600" dirty="0"/>
              <a:t> </a:t>
            </a:r>
            <a:r>
              <a:rPr lang="ko-KR" altLang="en-US" sz="1600" dirty="0"/>
              <a:t>홀의</a:t>
            </a:r>
            <a:r>
              <a:rPr lang="x-none" altLang="ko-KR" sz="1600" dirty="0"/>
              <a:t> </a:t>
            </a:r>
            <a:r>
              <a:rPr lang="ko-KR" altLang="en-US" sz="1600" dirty="0"/>
              <a:t>출발</a:t>
            </a:r>
            <a:r>
              <a:rPr lang="x-none" altLang="ko-KR" sz="1600" dirty="0"/>
              <a:t> </a:t>
            </a:r>
            <a:r>
              <a:rPr lang="ko-KR" altLang="en-US" sz="1600" dirty="0"/>
              <a:t>장소를</a:t>
            </a:r>
            <a:r>
              <a:rPr lang="x-none" altLang="ko-KR" sz="1600" dirty="0"/>
              <a:t> </a:t>
            </a:r>
            <a:r>
              <a:rPr lang="ko-KR" altLang="en-US" sz="1600" dirty="0"/>
              <a:t>말한다</a:t>
            </a:r>
            <a:r>
              <a:rPr lang="x-none" altLang="ko-KR" sz="1600" dirty="0"/>
              <a:t>. </a:t>
            </a:r>
            <a:r>
              <a:rPr lang="ko-KR" altLang="en-US" sz="1600" dirty="0"/>
              <a:t>이것은</a:t>
            </a:r>
            <a:r>
              <a:rPr lang="x-none" altLang="ko-KR" sz="1600" dirty="0"/>
              <a:t> 2</a:t>
            </a:r>
            <a:r>
              <a:rPr lang="ko-KR" altLang="en-US" sz="1600" dirty="0"/>
              <a:t>개의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티마커의</a:t>
            </a:r>
            <a:r>
              <a:rPr lang="x-none" altLang="ko-KR" sz="1600" dirty="0"/>
              <a:t> </a:t>
            </a:r>
            <a:r>
              <a:rPr lang="ko-KR" altLang="en-US" sz="1600" dirty="0"/>
              <a:t>외측을</a:t>
            </a:r>
            <a:r>
              <a:rPr lang="x-none" altLang="ko-KR" sz="1600" dirty="0"/>
              <a:t> </a:t>
            </a:r>
            <a:r>
              <a:rPr lang="ko-KR" altLang="en-US" sz="1600" dirty="0"/>
              <a:t>경계로</a:t>
            </a:r>
            <a:r>
              <a:rPr lang="x-none" altLang="ko-KR" sz="1600" dirty="0"/>
              <a:t> </a:t>
            </a:r>
            <a:r>
              <a:rPr lang="ko-KR" altLang="en-US" sz="1600" dirty="0"/>
              <a:t>하여</a:t>
            </a:r>
            <a:r>
              <a:rPr lang="x-none" altLang="ko-KR" sz="1600" dirty="0"/>
              <a:t> </a:t>
            </a:r>
            <a:r>
              <a:rPr lang="ko-KR" altLang="en-US" sz="1600" dirty="0"/>
              <a:t>전면과</a:t>
            </a:r>
            <a:r>
              <a:rPr lang="x-none" altLang="ko-KR" sz="1600" dirty="0"/>
              <a:t> </a:t>
            </a:r>
            <a:r>
              <a:rPr lang="ko-KR" altLang="en-US" sz="1600" dirty="0"/>
              <a:t>측면이</a:t>
            </a:r>
            <a:r>
              <a:rPr lang="x-none" altLang="ko-KR" sz="1600" dirty="0"/>
              <a:t> </a:t>
            </a:r>
            <a:r>
              <a:rPr lang="ko-KR" altLang="en-US" sz="1600" dirty="0"/>
              <a:t>한정이며</a:t>
            </a:r>
            <a:r>
              <a:rPr lang="x-none" altLang="ko-KR" sz="1600" dirty="0"/>
              <a:t>, </a:t>
            </a:r>
            <a:r>
              <a:rPr lang="ko-KR" altLang="en-US" sz="1600" dirty="0"/>
              <a:t>측면의</a:t>
            </a:r>
            <a:r>
              <a:rPr lang="x-none" altLang="ko-KR" sz="1600" dirty="0"/>
              <a:t> </a:t>
            </a:r>
            <a:r>
              <a:rPr lang="ko-KR" altLang="en-US" sz="1600" dirty="0"/>
              <a:t>길이가</a:t>
            </a:r>
            <a:r>
              <a:rPr lang="x-none" altLang="ko-KR" sz="1600" dirty="0"/>
              <a:t> 2</a:t>
            </a:r>
            <a:r>
              <a:rPr lang="ko-KR" altLang="en-US" sz="1600" dirty="0"/>
              <a:t>클럽</a:t>
            </a:r>
            <a:r>
              <a:rPr lang="en-US" altLang="ko-KR" sz="1600" dirty="0"/>
              <a:t> </a:t>
            </a:r>
            <a:r>
              <a:rPr lang="ko-KR" altLang="en-US" sz="1600" dirty="0"/>
              <a:t>길이인</a:t>
            </a:r>
            <a:r>
              <a:rPr lang="x-none" altLang="ko-KR" sz="1600" dirty="0"/>
              <a:t> </a:t>
            </a:r>
            <a:r>
              <a:rPr lang="ko-KR" altLang="en-US" sz="1600" dirty="0"/>
              <a:t>직사각형의</a:t>
            </a:r>
            <a:r>
              <a:rPr lang="x-none" altLang="ko-KR" sz="1600" dirty="0"/>
              <a:t> </a:t>
            </a:r>
            <a:r>
              <a:rPr lang="ko-KR" altLang="en-US" sz="1600" dirty="0"/>
              <a:t>구역이다</a:t>
            </a:r>
            <a:r>
              <a:rPr lang="x-none" altLang="ko-KR" sz="1600" dirty="0"/>
              <a:t>. </a:t>
            </a:r>
            <a:r>
              <a:rPr lang="ko-KR" altLang="en-US" sz="1600" dirty="0"/>
              <a:t>볼</a:t>
            </a:r>
            <a:r>
              <a:rPr lang="x-none" altLang="ko-KR" sz="1600" dirty="0"/>
              <a:t> </a:t>
            </a:r>
            <a:r>
              <a:rPr lang="ko-KR" altLang="en-US" sz="1600" dirty="0"/>
              <a:t>전체가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티잉</a:t>
            </a:r>
            <a:r>
              <a:rPr lang="x-none" altLang="ko-KR" sz="1600" dirty="0"/>
              <a:t> </a:t>
            </a:r>
            <a:r>
              <a:rPr lang="ko-KR" altLang="en-US" sz="1600" dirty="0"/>
              <a:t>그라운드</a:t>
            </a:r>
            <a:r>
              <a:rPr lang="x-none" altLang="ko-KR" sz="1600" dirty="0"/>
              <a:t> </a:t>
            </a:r>
            <a:r>
              <a:rPr lang="ko-KR" altLang="en-US" sz="1600" dirty="0"/>
              <a:t>구역</a:t>
            </a:r>
            <a:r>
              <a:rPr lang="x-none" altLang="ko-KR" sz="1600" dirty="0"/>
              <a:t> </a:t>
            </a:r>
            <a:r>
              <a:rPr lang="ko-KR" altLang="en-US" sz="1600" dirty="0"/>
              <a:t>밖에</a:t>
            </a:r>
            <a:r>
              <a:rPr lang="x-none" altLang="ko-KR" sz="1600" dirty="0"/>
              <a:t> </a:t>
            </a:r>
            <a:r>
              <a:rPr lang="ko-KR" altLang="en-US" sz="1600" dirty="0"/>
              <a:t>있으면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티잉그라운드의</a:t>
            </a:r>
            <a:r>
              <a:rPr lang="x-none" altLang="ko-KR" sz="1600" dirty="0"/>
              <a:t> </a:t>
            </a:r>
            <a:r>
              <a:rPr lang="ko-KR" altLang="en-US" sz="1600" dirty="0"/>
              <a:t>밖에</a:t>
            </a:r>
            <a:r>
              <a:rPr lang="x-none" altLang="ko-KR" sz="1600" dirty="0"/>
              <a:t> </a:t>
            </a:r>
            <a:r>
              <a:rPr lang="ko-KR" altLang="en-US" sz="1600" dirty="0"/>
              <a:t>있는</a:t>
            </a:r>
            <a:r>
              <a:rPr lang="x-none" altLang="ko-KR" sz="1600" dirty="0"/>
              <a:t> </a:t>
            </a:r>
            <a:r>
              <a:rPr lang="ko-KR" altLang="en-US" sz="1600" dirty="0"/>
              <a:t>볼이다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Tee mark (</a:t>
            </a:r>
            <a:r>
              <a:rPr lang="ko-KR" altLang="en-US" sz="1600" b="1" dirty="0"/>
              <a:t>티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마크</a:t>
            </a:r>
            <a:r>
              <a:rPr lang="x-none" altLang="ko-KR" sz="1600" b="1" dirty="0"/>
              <a:t>)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타출</a:t>
            </a:r>
            <a:r>
              <a:rPr lang="x-none" altLang="ko-KR" sz="1600" dirty="0"/>
              <a:t> </a:t>
            </a:r>
            <a:r>
              <a:rPr lang="ko-KR" altLang="en-US" sz="1600" dirty="0"/>
              <a:t>지점을</a:t>
            </a:r>
            <a:r>
              <a:rPr lang="x-none" altLang="ko-KR" sz="1600" dirty="0"/>
              <a:t> </a:t>
            </a:r>
            <a:r>
              <a:rPr lang="ko-KR" altLang="en-US" sz="1600" dirty="0"/>
              <a:t>표시하는</a:t>
            </a:r>
            <a:r>
              <a:rPr lang="x-none" altLang="ko-KR" sz="1600" dirty="0"/>
              <a:t> </a:t>
            </a:r>
            <a:r>
              <a:rPr lang="ko-KR" altLang="en-US" sz="1600" dirty="0"/>
              <a:t>표식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Tee shot (</a:t>
            </a:r>
            <a:r>
              <a:rPr lang="ko-KR" altLang="en-US" sz="1600" b="1" dirty="0" err="1"/>
              <a:t>티샷</a:t>
            </a:r>
            <a:r>
              <a:rPr lang="x-none" altLang="ko-KR" sz="1600" b="1" dirty="0"/>
              <a:t>) </a:t>
            </a:r>
            <a:r>
              <a:rPr lang="ko-KR" altLang="en-US" sz="1600" dirty="0" err="1"/>
              <a:t>티잉</a:t>
            </a:r>
            <a:r>
              <a:rPr lang="x-none" altLang="ko-KR" sz="1600" dirty="0"/>
              <a:t> </a:t>
            </a:r>
            <a:r>
              <a:rPr lang="ko-KR" altLang="en-US" sz="1600" dirty="0"/>
              <a:t>그라운드에서</a:t>
            </a:r>
            <a:r>
              <a:rPr lang="x-none" altLang="ko-KR" sz="1600" dirty="0"/>
              <a:t> </a:t>
            </a:r>
            <a:r>
              <a:rPr lang="ko-KR" altLang="en-US" sz="1600" dirty="0"/>
              <a:t>공을</a:t>
            </a:r>
            <a:r>
              <a:rPr lang="x-none" altLang="ko-KR" sz="1600" dirty="0"/>
              <a:t> </a:t>
            </a:r>
            <a:r>
              <a:rPr lang="ko-KR" altLang="en-US" sz="1600" dirty="0"/>
              <a:t>치는</a:t>
            </a:r>
            <a:r>
              <a:rPr lang="x-none" altLang="ko-KR" sz="1600" dirty="0"/>
              <a:t> </a:t>
            </a:r>
            <a:r>
              <a:rPr lang="ko-KR" altLang="en-US" sz="1600" dirty="0"/>
              <a:t>행위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Tee up (</a:t>
            </a:r>
            <a:r>
              <a:rPr lang="ko-KR" altLang="en-US" sz="1600" b="1" dirty="0" err="1"/>
              <a:t>티업</a:t>
            </a:r>
            <a:r>
              <a:rPr lang="x-none" altLang="ko-KR" sz="1600" b="1" dirty="0"/>
              <a:t>) </a:t>
            </a:r>
            <a:r>
              <a:rPr lang="ko-KR" altLang="en-US" sz="1600" dirty="0"/>
              <a:t>공을</a:t>
            </a:r>
            <a:r>
              <a:rPr lang="x-none" altLang="ko-KR" sz="1600" dirty="0"/>
              <a:t> </a:t>
            </a:r>
            <a:r>
              <a:rPr lang="ko-KR" altLang="en-US" sz="1600" dirty="0"/>
              <a:t>치기</a:t>
            </a:r>
            <a:r>
              <a:rPr lang="x-none" altLang="ko-KR" sz="1600" dirty="0"/>
              <a:t> </a:t>
            </a:r>
            <a:r>
              <a:rPr lang="ko-KR" altLang="en-US" sz="1600" dirty="0"/>
              <a:t>위하여</a:t>
            </a:r>
            <a:r>
              <a:rPr lang="x-none" altLang="ko-KR" sz="1600" dirty="0"/>
              <a:t> </a:t>
            </a:r>
            <a:r>
              <a:rPr lang="ko-KR" altLang="en-US" sz="1600" dirty="0"/>
              <a:t>티에</a:t>
            </a:r>
            <a:r>
              <a:rPr lang="x-none" altLang="ko-KR" sz="1600" dirty="0"/>
              <a:t> </a:t>
            </a:r>
            <a:r>
              <a:rPr lang="ko-KR" altLang="en-US" sz="1600" dirty="0"/>
              <a:t>공을</a:t>
            </a:r>
            <a:r>
              <a:rPr lang="x-none" altLang="ko-KR" sz="1600" dirty="0"/>
              <a:t> </a:t>
            </a:r>
            <a:r>
              <a:rPr lang="ko-KR" altLang="en-US" sz="1600" dirty="0"/>
              <a:t>올려놓는</a:t>
            </a:r>
            <a:r>
              <a:rPr lang="x-none" altLang="ko-KR" sz="1600" dirty="0"/>
              <a:t> </a:t>
            </a:r>
            <a:r>
              <a:rPr lang="ko-KR" altLang="en-US" sz="1600" dirty="0"/>
              <a:t>것</a:t>
            </a:r>
            <a:r>
              <a:rPr lang="x-none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6935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 bwMode="auto">
          <a:xfrm>
            <a:off x="0" y="44450"/>
            <a:ext cx="1874837" cy="71438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62125" y="44450"/>
            <a:ext cx="3306762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068887" y="44450"/>
            <a:ext cx="1098551" cy="71438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167438" y="44450"/>
            <a:ext cx="2205037" cy="7143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372475" y="44450"/>
            <a:ext cx="771525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-36513" y="980727"/>
            <a:ext cx="6984777" cy="45719"/>
          </a:xfrm>
          <a:prstGeom prst="rect">
            <a:avLst/>
          </a:prstGeom>
          <a:solidFill>
            <a:srgbClr val="BFD630"/>
          </a:solidFill>
          <a:ln>
            <a:solidFill>
              <a:srgbClr val="BFD63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563" y="500952"/>
            <a:ext cx="8316912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     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골프 용어 해설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9512" y="1044259"/>
            <a:ext cx="872148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Through the Green (</a:t>
            </a:r>
            <a:r>
              <a:rPr lang="ko-KR" altLang="en-US" sz="1600" b="1" dirty="0"/>
              <a:t>스루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더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그린</a:t>
            </a:r>
            <a:r>
              <a:rPr lang="x-none" altLang="ko-KR" sz="1600" b="1" dirty="0"/>
              <a:t>) </a:t>
            </a:r>
            <a:r>
              <a:rPr lang="ko-KR" altLang="en-US" sz="1600" dirty="0"/>
              <a:t>다음</a:t>
            </a:r>
            <a:r>
              <a:rPr lang="x-none" altLang="ko-KR" sz="1600" dirty="0"/>
              <a:t> </a:t>
            </a:r>
            <a:r>
              <a:rPr lang="ko-KR" altLang="en-US" sz="1600" dirty="0"/>
              <a:t>구역을</a:t>
            </a:r>
            <a:r>
              <a:rPr lang="x-none" altLang="ko-KR" sz="1600" dirty="0"/>
              <a:t> </a:t>
            </a:r>
            <a:r>
              <a:rPr lang="ko-KR" altLang="en-US" sz="1600" dirty="0"/>
              <a:t>제외한</a:t>
            </a:r>
            <a:r>
              <a:rPr lang="x-none" altLang="ko-KR" sz="1600" dirty="0"/>
              <a:t> </a:t>
            </a:r>
            <a:r>
              <a:rPr lang="ko-KR" altLang="en-US" sz="1600" dirty="0"/>
              <a:t>코스의</a:t>
            </a:r>
            <a:r>
              <a:rPr lang="x-none" altLang="ko-KR" sz="1600" dirty="0"/>
              <a:t> </a:t>
            </a:r>
            <a:r>
              <a:rPr lang="ko-KR" altLang="en-US" sz="1600" dirty="0"/>
              <a:t>전</a:t>
            </a:r>
            <a:r>
              <a:rPr lang="x-none" altLang="ko-KR" sz="1600" dirty="0"/>
              <a:t> </a:t>
            </a:r>
            <a:r>
              <a:rPr lang="ko-KR" altLang="en-US" sz="1600" dirty="0"/>
              <a:t>구역을</a:t>
            </a:r>
            <a:r>
              <a:rPr lang="x-none" altLang="ko-KR" sz="1600" dirty="0"/>
              <a:t> </a:t>
            </a:r>
            <a:r>
              <a:rPr lang="ko-KR" altLang="en-US" sz="1600" dirty="0"/>
              <a:t>말한다</a:t>
            </a:r>
            <a:r>
              <a:rPr lang="x-none" altLang="ko-KR" sz="1600" dirty="0"/>
              <a:t>.</a:t>
            </a:r>
          </a:p>
          <a:p>
            <a:r>
              <a:rPr lang="en-US" altLang="ko-KR" sz="1600" dirty="0"/>
              <a:t>         </a:t>
            </a:r>
            <a:r>
              <a:rPr lang="x-none" altLang="ko-KR" sz="1600" dirty="0"/>
              <a:t>1. </a:t>
            </a:r>
            <a:r>
              <a:rPr lang="ko-KR" altLang="en-US" sz="1600" dirty="0"/>
              <a:t>플레이</a:t>
            </a:r>
            <a:r>
              <a:rPr lang="x-none" altLang="ko-KR" sz="1600" dirty="0"/>
              <a:t> </a:t>
            </a:r>
            <a:r>
              <a:rPr lang="ko-KR" altLang="en-US" sz="1600" dirty="0"/>
              <a:t>중인</a:t>
            </a:r>
            <a:r>
              <a:rPr lang="x-none" altLang="ko-KR" sz="1600" dirty="0"/>
              <a:t> </a:t>
            </a:r>
            <a:r>
              <a:rPr lang="ko-KR" altLang="en-US" sz="1600" dirty="0"/>
              <a:t>그</a:t>
            </a:r>
            <a:r>
              <a:rPr lang="x-none" altLang="ko-KR" sz="1600" dirty="0"/>
              <a:t> </a:t>
            </a:r>
            <a:r>
              <a:rPr lang="ko-KR" altLang="en-US" sz="1600" dirty="0"/>
              <a:t>홀의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티잉</a:t>
            </a:r>
            <a:r>
              <a:rPr lang="x-none" altLang="ko-KR" sz="1600" dirty="0"/>
              <a:t> </a:t>
            </a:r>
            <a:r>
              <a:rPr lang="ko-KR" altLang="en-US" sz="1600" dirty="0"/>
              <a:t>그라운드와</a:t>
            </a:r>
            <a:r>
              <a:rPr lang="x-none" altLang="ko-KR" sz="1600" dirty="0"/>
              <a:t> </a:t>
            </a:r>
            <a:r>
              <a:rPr lang="ko-KR" altLang="en-US" sz="1600" dirty="0"/>
              <a:t>퍼팅</a:t>
            </a:r>
            <a:r>
              <a:rPr lang="x-none" altLang="ko-KR" sz="1600" dirty="0"/>
              <a:t> </a:t>
            </a:r>
            <a:r>
              <a:rPr lang="ko-KR" altLang="en-US" sz="1600" dirty="0"/>
              <a:t>그린</a:t>
            </a:r>
            <a:endParaRPr lang="x-none" altLang="ko-KR" sz="1600" dirty="0"/>
          </a:p>
          <a:p>
            <a:r>
              <a:rPr lang="en-US" altLang="ko-KR" sz="1600" dirty="0"/>
              <a:t>         </a:t>
            </a:r>
            <a:r>
              <a:rPr lang="x-none" altLang="ko-KR" sz="1600" dirty="0"/>
              <a:t>2. </a:t>
            </a:r>
            <a:r>
              <a:rPr lang="ko-KR" altLang="en-US" sz="1600" dirty="0"/>
              <a:t>코스</a:t>
            </a:r>
            <a:r>
              <a:rPr lang="x-none" altLang="ko-KR" sz="1600" dirty="0"/>
              <a:t> </a:t>
            </a:r>
            <a:r>
              <a:rPr lang="ko-KR" altLang="en-US" sz="1600" dirty="0"/>
              <a:t>내의</a:t>
            </a:r>
            <a:r>
              <a:rPr lang="x-none" altLang="ko-KR" sz="1600" dirty="0"/>
              <a:t> </a:t>
            </a:r>
            <a:r>
              <a:rPr lang="ko-KR" altLang="en-US" sz="1600" dirty="0"/>
              <a:t>모든</a:t>
            </a:r>
            <a:r>
              <a:rPr lang="x-none" altLang="ko-KR" sz="1600" dirty="0"/>
              <a:t> </a:t>
            </a:r>
            <a:r>
              <a:rPr lang="ko-KR" altLang="en-US" sz="1600" dirty="0"/>
              <a:t>해저드</a:t>
            </a:r>
            <a:endParaRPr lang="en-US" altLang="ko-KR" sz="1600" dirty="0"/>
          </a:p>
          <a:p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Toe (</a:t>
            </a:r>
            <a:r>
              <a:rPr lang="ko-KR" altLang="en-US" sz="1600" b="1" dirty="0"/>
              <a:t>토</a:t>
            </a:r>
            <a:r>
              <a:rPr lang="x-none" altLang="ko-KR" sz="1600" b="1" dirty="0"/>
              <a:t>) </a:t>
            </a:r>
            <a:r>
              <a:rPr lang="ko-KR" altLang="en-US" sz="1600" dirty="0"/>
              <a:t>골프에서는</a:t>
            </a:r>
            <a:r>
              <a:rPr lang="x-none" altLang="ko-KR" sz="1600" dirty="0"/>
              <a:t> </a:t>
            </a:r>
            <a:r>
              <a:rPr lang="ko-KR" altLang="en-US" sz="1600" dirty="0"/>
              <a:t>클럽헤드의</a:t>
            </a:r>
            <a:r>
              <a:rPr lang="x-none" altLang="ko-KR" sz="1600" dirty="0"/>
              <a:t> </a:t>
            </a:r>
            <a:r>
              <a:rPr lang="ko-KR" altLang="en-US" sz="1600" dirty="0"/>
              <a:t>끝부분을</a:t>
            </a:r>
            <a:r>
              <a:rPr lang="x-none" altLang="ko-KR" sz="1600" dirty="0"/>
              <a:t> </a:t>
            </a:r>
            <a:r>
              <a:rPr lang="ko-KR" altLang="en-US" sz="1600" dirty="0"/>
              <a:t>칭하거나</a:t>
            </a:r>
            <a:r>
              <a:rPr lang="x-none" altLang="ko-KR" sz="1600" dirty="0"/>
              <a:t> </a:t>
            </a:r>
            <a:r>
              <a:rPr lang="ko-KR" altLang="en-US" sz="1600" dirty="0"/>
              <a:t>스탠스에</a:t>
            </a:r>
            <a:r>
              <a:rPr lang="x-none" altLang="ko-KR" sz="1600" dirty="0"/>
              <a:t> </a:t>
            </a:r>
            <a:r>
              <a:rPr lang="ko-KR" altLang="en-US" sz="1600" dirty="0"/>
              <a:t>있어서</a:t>
            </a:r>
            <a:r>
              <a:rPr lang="x-none" altLang="ko-KR" sz="1600" dirty="0"/>
              <a:t> </a:t>
            </a:r>
            <a:r>
              <a:rPr lang="ko-KR" altLang="en-US" sz="1600" dirty="0"/>
              <a:t>선수의</a:t>
            </a:r>
            <a:r>
              <a:rPr lang="x-none" altLang="ko-KR" sz="1600" dirty="0"/>
              <a:t> </a:t>
            </a:r>
            <a:r>
              <a:rPr lang="ko-KR" altLang="en-US" sz="1600" dirty="0"/>
              <a:t>발끝을</a:t>
            </a:r>
            <a:r>
              <a:rPr lang="x-none" altLang="ko-KR" sz="1600" dirty="0"/>
              <a:t> </a:t>
            </a:r>
            <a:r>
              <a:rPr lang="ko-KR" altLang="en-US" sz="1600" dirty="0"/>
              <a:t>이야기할</a:t>
            </a:r>
            <a:r>
              <a:rPr lang="x-none" altLang="ko-KR" sz="1600" dirty="0"/>
              <a:t> </a:t>
            </a:r>
            <a:r>
              <a:rPr lang="ko-KR" altLang="en-US" sz="1600" dirty="0"/>
              <a:t>때</a:t>
            </a:r>
            <a:r>
              <a:rPr lang="x-none" altLang="ko-KR" sz="1600" dirty="0"/>
              <a:t> </a:t>
            </a:r>
            <a:r>
              <a:rPr lang="ko-KR" altLang="en-US" sz="1600" dirty="0"/>
              <a:t>쓰인다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Toping (</a:t>
            </a:r>
            <a:r>
              <a:rPr lang="ko-KR" altLang="en-US" sz="1600" b="1" dirty="0" err="1"/>
              <a:t>토핑</a:t>
            </a:r>
            <a:r>
              <a:rPr lang="x-none" altLang="ko-KR" sz="1600" b="1" dirty="0"/>
              <a:t>) </a:t>
            </a:r>
            <a:r>
              <a:rPr lang="ko-KR" altLang="en-US" sz="1600" dirty="0"/>
              <a:t>공의</a:t>
            </a:r>
            <a:r>
              <a:rPr lang="x-none" altLang="ko-KR" sz="1600" dirty="0"/>
              <a:t> </a:t>
            </a:r>
            <a:r>
              <a:rPr lang="ko-KR" altLang="en-US" sz="1600" dirty="0"/>
              <a:t>윗부분을</a:t>
            </a:r>
            <a:r>
              <a:rPr lang="x-none" altLang="ko-KR" sz="1600" dirty="0"/>
              <a:t> </a:t>
            </a:r>
            <a:r>
              <a:rPr lang="ko-KR" altLang="en-US" sz="1600" dirty="0"/>
              <a:t>맞추어</a:t>
            </a:r>
            <a:r>
              <a:rPr lang="x-none" altLang="ko-KR" sz="1600" dirty="0"/>
              <a:t> </a:t>
            </a:r>
            <a:r>
              <a:rPr lang="ko-KR" altLang="en-US" sz="1600" dirty="0"/>
              <a:t>공이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비거리를</a:t>
            </a:r>
            <a:r>
              <a:rPr lang="x-none" altLang="ko-KR" sz="1600" dirty="0"/>
              <a:t> </a:t>
            </a:r>
            <a:r>
              <a:rPr lang="ko-KR" altLang="en-US" sz="1600" dirty="0"/>
              <a:t>내지</a:t>
            </a:r>
            <a:r>
              <a:rPr lang="x-none" altLang="ko-KR" sz="1600" dirty="0"/>
              <a:t> </a:t>
            </a:r>
            <a:r>
              <a:rPr lang="ko-KR" altLang="en-US" sz="1600" dirty="0"/>
              <a:t>못하고</a:t>
            </a:r>
            <a:r>
              <a:rPr lang="x-none" altLang="ko-KR" sz="1600" dirty="0"/>
              <a:t> </a:t>
            </a:r>
            <a:r>
              <a:rPr lang="ko-KR" altLang="en-US" sz="1600" dirty="0"/>
              <a:t>구르게</a:t>
            </a:r>
            <a:r>
              <a:rPr lang="x-none" altLang="ko-KR" sz="1600" dirty="0"/>
              <a:t> </a:t>
            </a:r>
            <a:r>
              <a:rPr lang="ko-KR" altLang="en-US" sz="1600" dirty="0"/>
              <a:t>되는</a:t>
            </a:r>
            <a:r>
              <a:rPr lang="x-none" altLang="ko-KR" sz="1600" dirty="0"/>
              <a:t> </a:t>
            </a:r>
            <a:r>
              <a:rPr lang="ko-KR" altLang="en-US" sz="1600" dirty="0"/>
              <a:t>샷을</a:t>
            </a:r>
            <a:r>
              <a:rPr lang="x-none" altLang="ko-KR" sz="1600" dirty="0"/>
              <a:t> </a:t>
            </a:r>
            <a:r>
              <a:rPr lang="ko-KR" altLang="en-US" sz="1600" dirty="0"/>
              <a:t>말한다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Trouble shot (</a:t>
            </a:r>
            <a:r>
              <a:rPr lang="ko-KR" altLang="en-US" sz="1600" b="1" dirty="0"/>
              <a:t>트러블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샷</a:t>
            </a:r>
            <a:r>
              <a:rPr lang="x-none" altLang="ko-KR" sz="1600" b="1" dirty="0"/>
              <a:t>) </a:t>
            </a:r>
            <a:r>
              <a:rPr lang="ko-KR" altLang="en-US" sz="1600" dirty="0"/>
              <a:t>공이</a:t>
            </a:r>
            <a:r>
              <a:rPr lang="x-none" altLang="ko-KR" sz="1600" dirty="0"/>
              <a:t> </a:t>
            </a:r>
            <a:r>
              <a:rPr lang="ko-KR" altLang="en-US" sz="1600" dirty="0"/>
              <a:t>놓여</a:t>
            </a:r>
            <a:r>
              <a:rPr lang="x-none" altLang="ko-KR" sz="1600" dirty="0"/>
              <a:t> </a:t>
            </a:r>
            <a:r>
              <a:rPr lang="ko-KR" altLang="en-US" sz="1600" dirty="0"/>
              <a:t>있는</a:t>
            </a:r>
            <a:r>
              <a:rPr lang="x-none" altLang="ko-KR" sz="1600" dirty="0"/>
              <a:t> </a:t>
            </a:r>
            <a:r>
              <a:rPr lang="ko-KR" altLang="en-US" sz="1600" dirty="0"/>
              <a:t>상태가</a:t>
            </a:r>
            <a:r>
              <a:rPr lang="x-none" altLang="ko-KR" sz="1600" dirty="0"/>
              <a:t> </a:t>
            </a:r>
            <a:r>
              <a:rPr lang="ko-KR" altLang="en-US" sz="1600" dirty="0"/>
              <a:t>비정상적으로</a:t>
            </a:r>
            <a:r>
              <a:rPr lang="x-none" altLang="ko-KR" sz="1600" dirty="0"/>
              <a:t> </a:t>
            </a:r>
            <a:r>
              <a:rPr lang="ko-KR" altLang="en-US" sz="1600" dirty="0"/>
              <a:t>놓여</a:t>
            </a:r>
            <a:r>
              <a:rPr lang="x-none" altLang="ko-KR" sz="1600" dirty="0"/>
              <a:t> </a:t>
            </a:r>
            <a:r>
              <a:rPr lang="ko-KR" altLang="en-US" sz="1600" dirty="0"/>
              <a:t>있어서</a:t>
            </a:r>
            <a:r>
              <a:rPr lang="x-none" altLang="ko-KR" sz="1600" dirty="0"/>
              <a:t> </a:t>
            </a:r>
            <a:r>
              <a:rPr lang="ko-KR" altLang="en-US" sz="1600" dirty="0"/>
              <a:t>정상적인</a:t>
            </a:r>
            <a:r>
              <a:rPr lang="x-none" altLang="ko-KR" sz="1600" dirty="0"/>
              <a:t> </a:t>
            </a:r>
            <a:r>
              <a:rPr lang="ko-KR" altLang="en-US" sz="1600" dirty="0"/>
              <a:t>스윙으로</a:t>
            </a:r>
            <a:r>
              <a:rPr lang="x-none" altLang="ko-KR" sz="1600" dirty="0"/>
              <a:t> </a:t>
            </a:r>
            <a:r>
              <a:rPr lang="ko-KR" altLang="en-US" sz="1600" dirty="0"/>
              <a:t>샷을</a:t>
            </a:r>
            <a:r>
              <a:rPr lang="x-none" altLang="ko-KR" sz="1600" dirty="0"/>
              <a:t> </a:t>
            </a:r>
            <a:r>
              <a:rPr lang="ko-KR" altLang="en-US" sz="1600" dirty="0"/>
              <a:t>하기</a:t>
            </a:r>
            <a:r>
              <a:rPr lang="x-none" altLang="ko-KR" sz="1600" dirty="0"/>
              <a:t> </a:t>
            </a:r>
            <a:r>
              <a:rPr lang="ko-KR" altLang="en-US" sz="1600" dirty="0"/>
              <a:t>어려울</a:t>
            </a:r>
            <a:r>
              <a:rPr lang="x-none" altLang="ko-KR" sz="1600" dirty="0"/>
              <a:t> </a:t>
            </a:r>
            <a:r>
              <a:rPr lang="ko-KR" altLang="en-US" sz="1600" dirty="0"/>
              <a:t>때</a:t>
            </a:r>
            <a:r>
              <a:rPr lang="x-none" altLang="ko-KR" sz="1600" dirty="0"/>
              <a:t> </a:t>
            </a:r>
            <a:r>
              <a:rPr lang="ko-KR" altLang="en-US" sz="1600" dirty="0"/>
              <a:t>스윙의</a:t>
            </a:r>
            <a:r>
              <a:rPr lang="x-none" altLang="ko-KR" sz="1600" dirty="0"/>
              <a:t> </a:t>
            </a:r>
            <a:r>
              <a:rPr lang="ko-KR" altLang="en-US" sz="1600" dirty="0"/>
              <a:t>크기나</a:t>
            </a:r>
            <a:r>
              <a:rPr lang="x-none" altLang="ko-KR" sz="1600" dirty="0"/>
              <a:t> </a:t>
            </a:r>
            <a:r>
              <a:rPr lang="ko-KR" altLang="en-US" sz="1600" dirty="0"/>
              <a:t>방법을</a:t>
            </a:r>
            <a:r>
              <a:rPr lang="x-none" altLang="ko-KR" sz="1600" dirty="0"/>
              <a:t> </a:t>
            </a:r>
            <a:r>
              <a:rPr lang="ko-KR" altLang="en-US" sz="1600" dirty="0"/>
              <a:t>달리하여</a:t>
            </a:r>
            <a:r>
              <a:rPr lang="x-none" altLang="ko-KR" sz="1600" dirty="0"/>
              <a:t> </a:t>
            </a:r>
            <a:r>
              <a:rPr lang="ko-KR" altLang="en-US" sz="1600" dirty="0"/>
              <a:t>샷을</a:t>
            </a:r>
            <a:r>
              <a:rPr lang="x-none" altLang="ko-KR" sz="1600" dirty="0"/>
              <a:t> </a:t>
            </a:r>
            <a:r>
              <a:rPr lang="ko-KR" altLang="en-US" sz="1600" dirty="0"/>
              <a:t>구사하는</a:t>
            </a:r>
            <a:r>
              <a:rPr lang="x-none" altLang="ko-KR" sz="1600" dirty="0"/>
              <a:t> </a:t>
            </a:r>
            <a:r>
              <a:rPr lang="ko-KR" altLang="en-US" sz="1600" dirty="0"/>
              <a:t>상황을</a:t>
            </a:r>
            <a:r>
              <a:rPr lang="x-none" altLang="ko-KR" sz="1600" dirty="0"/>
              <a:t> </a:t>
            </a:r>
            <a:r>
              <a:rPr lang="ko-KR" altLang="en-US" sz="1600" dirty="0"/>
              <a:t>말한다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Under par (</a:t>
            </a:r>
            <a:r>
              <a:rPr lang="ko-KR" altLang="en-US" sz="1600" b="1" dirty="0" err="1"/>
              <a:t>언더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파</a:t>
            </a:r>
            <a:r>
              <a:rPr lang="x-none" altLang="ko-KR" sz="1600" b="1" dirty="0"/>
              <a:t>) </a:t>
            </a:r>
            <a:r>
              <a:rPr lang="ko-KR" altLang="en-US" sz="1600" dirty="0"/>
              <a:t>파</a:t>
            </a:r>
            <a:r>
              <a:rPr lang="en-US" altLang="ko-KR" sz="1600" dirty="0"/>
              <a:t>(par)</a:t>
            </a:r>
            <a:r>
              <a:rPr lang="ko-KR" altLang="en-US" sz="1600" dirty="0"/>
              <a:t>보다</a:t>
            </a:r>
            <a:r>
              <a:rPr lang="x-none" altLang="ko-KR" sz="1600" dirty="0"/>
              <a:t> </a:t>
            </a:r>
            <a:r>
              <a:rPr lang="ko-KR" altLang="en-US" sz="1600" dirty="0"/>
              <a:t>적은</a:t>
            </a:r>
            <a:r>
              <a:rPr lang="x-none" altLang="ko-KR" sz="1600" dirty="0"/>
              <a:t> </a:t>
            </a:r>
            <a:r>
              <a:rPr lang="ko-KR" altLang="en-US" sz="1600" dirty="0"/>
              <a:t>타수</a:t>
            </a:r>
            <a:r>
              <a:rPr lang="x-none" altLang="ko-KR" sz="1600" dirty="0"/>
              <a:t>. </a:t>
            </a:r>
            <a:r>
              <a:rPr lang="ko-KR" altLang="en-US" sz="1600" dirty="0"/>
              <a:t>즉</a:t>
            </a:r>
            <a:r>
              <a:rPr lang="x-none" altLang="ko-KR" sz="1600" dirty="0"/>
              <a:t> </a:t>
            </a:r>
            <a:r>
              <a:rPr lang="ko-KR" altLang="en-US" sz="1600" dirty="0"/>
              <a:t>규정된</a:t>
            </a:r>
            <a:r>
              <a:rPr lang="x-none" altLang="ko-KR" sz="1600" dirty="0"/>
              <a:t> </a:t>
            </a:r>
            <a:r>
              <a:rPr lang="ko-KR" altLang="en-US" sz="1600" dirty="0"/>
              <a:t>파보다</a:t>
            </a:r>
            <a:r>
              <a:rPr lang="x-none" altLang="ko-KR" sz="1600" dirty="0"/>
              <a:t> </a:t>
            </a:r>
            <a:r>
              <a:rPr lang="ko-KR" altLang="en-US" sz="1600" dirty="0"/>
              <a:t>적은</a:t>
            </a:r>
            <a:r>
              <a:rPr lang="x-none" altLang="ko-KR" sz="1600" dirty="0"/>
              <a:t> </a:t>
            </a:r>
            <a:r>
              <a:rPr lang="ko-KR" altLang="en-US" sz="1600" dirty="0"/>
              <a:t>타수로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홀인시키는</a:t>
            </a:r>
            <a:r>
              <a:rPr lang="x-none" altLang="ko-KR" sz="1600" dirty="0"/>
              <a:t> </a:t>
            </a:r>
            <a:r>
              <a:rPr lang="ko-KR" altLang="en-US" sz="1600" dirty="0"/>
              <a:t>것을</a:t>
            </a:r>
            <a:r>
              <a:rPr lang="x-none" altLang="ko-KR" sz="1600" dirty="0"/>
              <a:t> </a:t>
            </a:r>
            <a:r>
              <a:rPr lang="ko-KR" altLang="en-US" sz="1600" dirty="0"/>
              <a:t>말함</a:t>
            </a:r>
            <a:r>
              <a:rPr lang="x-none" altLang="ko-KR" sz="1600" dirty="0"/>
              <a:t>. 1</a:t>
            </a:r>
            <a:r>
              <a:rPr lang="ko-KR" altLang="en-US" sz="1600" dirty="0" err="1"/>
              <a:t>언더</a:t>
            </a:r>
            <a:r>
              <a:rPr lang="x-none" altLang="ko-KR" sz="1600" dirty="0"/>
              <a:t> </a:t>
            </a:r>
            <a:r>
              <a:rPr lang="ko-KR" altLang="en-US" sz="1600" dirty="0"/>
              <a:t>파는</a:t>
            </a:r>
            <a:r>
              <a:rPr lang="x-none" altLang="ko-KR" sz="1600" dirty="0"/>
              <a:t> </a:t>
            </a:r>
            <a:r>
              <a:rPr lang="ko-KR" altLang="en-US" sz="1600" dirty="0"/>
              <a:t>버디</a:t>
            </a:r>
            <a:r>
              <a:rPr lang="x-none" altLang="ko-KR" sz="1600" dirty="0"/>
              <a:t>, 2</a:t>
            </a:r>
            <a:r>
              <a:rPr lang="ko-KR" altLang="en-US" sz="1600" dirty="0" err="1"/>
              <a:t>언더</a:t>
            </a:r>
            <a:r>
              <a:rPr lang="x-none" altLang="ko-KR" sz="1600" dirty="0"/>
              <a:t> </a:t>
            </a:r>
            <a:r>
              <a:rPr lang="ko-KR" altLang="en-US" sz="1600" dirty="0"/>
              <a:t>파는</a:t>
            </a:r>
            <a:r>
              <a:rPr lang="x-none" altLang="ko-KR" sz="1600" dirty="0"/>
              <a:t> </a:t>
            </a:r>
            <a:r>
              <a:rPr lang="ko-KR" altLang="en-US" sz="1600" dirty="0"/>
              <a:t>이글</a:t>
            </a:r>
            <a:r>
              <a:rPr lang="x-none" altLang="ko-KR" sz="1600" dirty="0"/>
              <a:t>, 3</a:t>
            </a:r>
            <a:r>
              <a:rPr lang="ko-KR" altLang="en-US" sz="1600" dirty="0" err="1"/>
              <a:t>언더</a:t>
            </a:r>
            <a:r>
              <a:rPr lang="x-none" altLang="ko-KR" sz="1600" dirty="0"/>
              <a:t> </a:t>
            </a:r>
            <a:r>
              <a:rPr lang="ko-KR" altLang="en-US" sz="1600" dirty="0"/>
              <a:t>파는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알바트로스라고</a:t>
            </a:r>
            <a:r>
              <a:rPr lang="x-none" altLang="ko-KR" sz="1600" dirty="0"/>
              <a:t> </a:t>
            </a:r>
            <a:r>
              <a:rPr lang="ko-KR" altLang="en-US" sz="1600" dirty="0"/>
              <a:t>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Under repair (</a:t>
            </a:r>
            <a:r>
              <a:rPr lang="ko-KR" altLang="en-US" sz="1600" b="1" dirty="0" err="1"/>
              <a:t>언더</a:t>
            </a:r>
            <a:r>
              <a:rPr lang="x-none" altLang="ko-KR" sz="1600" b="1" dirty="0"/>
              <a:t> </a:t>
            </a:r>
            <a:r>
              <a:rPr lang="ko-KR" altLang="en-US" sz="1600" b="1" dirty="0" err="1"/>
              <a:t>리페어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코스</a:t>
            </a:r>
            <a:r>
              <a:rPr lang="x-none" altLang="ko-KR" sz="1600" dirty="0"/>
              <a:t> </a:t>
            </a:r>
            <a:r>
              <a:rPr lang="ko-KR" altLang="en-US" sz="1600" dirty="0"/>
              <a:t>안에</a:t>
            </a:r>
            <a:r>
              <a:rPr lang="x-none" altLang="ko-KR" sz="1600" dirty="0"/>
              <a:t> </a:t>
            </a:r>
            <a:r>
              <a:rPr lang="ko-KR" altLang="en-US" sz="1600" dirty="0"/>
              <a:t>있는</a:t>
            </a:r>
            <a:r>
              <a:rPr lang="x-none" altLang="ko-KR" sz="1600" dirty="0"/>
              <a:t> </a:t>
            </a:r>
            <a:r>
              <a:rPr lang="ko-KR" altLang="en-US" sz="1600" dirty="0"/>
              <a:t>수리지</a:t>
            </a:r>
            <a:r>
              <a:rPr lang="x-none" altLang="ko-KR" sz="1600" dirty="0"/>
              <a:t>. </a:t>
            </a:r>
            <a:r>
              <a:rPr lang="ko-KR" altLang="en-US" sz="1600" dirty="0"/>
              <a:t>보통</a:t>
            </a:r>
            <a:r>
              <a:rPr lang="x-none" altLang="ko-KR" sz="1600" dirty="0"/>
              <a:t> </a:t>
            </a:r>
            <a:r>
              <a:rPr lang="ko-KR" altLang="en-US" sz="1600" dirty="0"/>
              <a:t>흰</a:t>
            </a:r>
            <a:r>
              <a:rPr lang="x-none" altLang="ko-KR" sz="1600" dirty="0"/>
              <a:t> </a:t>
            </a:r>
            <a:r>
              <a:rPr lang="ko-KR" altLang="en-US" sz="1600" dirty="0"/>
              <a:t>선</a:t>
            </a:r>
            <a:r>
              <a:rPr lang="x-none" altLang="ko-KR" sz="1600" dirty="0"/>
              <a:t> </a:t>
            </a:r>
            <a:r>
              <a:rPr lang="ko-KR" altLang="en-US" sz="1600" dirty="0"/>
              <a:t>또는</a:t>
            </a:r>
            <a:r>
              <a:rPr lang="x-none" altLang="ko-KR" sz="1600" dirty="0"/>
              <a:t> </a:t>
            </a:r>
            <a:r>
              <a:rPr lang="ko-KR" altLang="en-US" sz="1600" dirty="0"/>
              <a:t>붉은</a:t>
            </a:r>
            <a:r>
              <a:rPr lang="x-none" altLang="ko-KR" sz="1600" dirty="0"/>
              <a:t> </a:t>
            </a:r>
            <a:r>
              <a:rPr lang="ko-KR" altLang="en-US" sz="1600" dirty="0"/>
              <a:t>말뚝으로</a:t>
            </a:r>
            <a:r>
              <a:rPr lang="x-none" altLang="ko-KR" sz="1600" dirty="0"/>
              <a:t> </a:t>
            </a:r>
            <a:r>
              <a:rPr lang="ko-KR" altLang="en-US" sz="1600" dirty="0"/>
              <a:t>표시한다</a:t>
            </a:r>
            <a:r>
              <a:rPr lang="x-none" altLang="ko-KR" sz="1600" dirty="0"/>
              <a:t>. </a:t>
            </a:r>
            <a:r>
              <a:rPr lang="ko-KR" altLang="en-US" sz="1600" dirty="0"/>
              <a:t>여기에</a:t>
            </a:r>
            <a:r>
              <a:rPr lang="x-none" altLang="ko-KR" sz="1600" dirty="0"/>
              <a:t> </a:t>
            </a:r>
            <a:r>
              <a:rPr lang="ko-KR" altLang="en-US" sz="1600" dirty="0"/>
              <a:t>볼이</a:t>
            </a:r>
            <a:r>
              <a:rPr lang="x-none" altLang="ko-KR" sz="1600" dirty="0"/>
              <a:t> </a:t>
            </a:r>
            <a:r>
              <a:rPr lang="ko-KR" altLang="en-US" sz="1600" dirty="0"/>
              <a:t>들어가면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무벌점으로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드롭할</a:t>
            </a:r>
            <a:r>
              <a:rPr lang="x-none" altLang="ko-KR" sz="1600" dirty="0"/>
              <a:t> </a:t>
            </a:r>
            <a:r>
              <a:rPr lang="ko-KR" altLang="en-US" sz="1600" dirty="0"/>
              <a:t>수</a:t>
            </a:r>
            <a:r>
              <a:rPr lang="x-none" altLang="ko-KR" sz="1600" dirty="0"/>
              <a:t> </a:t>
            </a:r>
            <a:r>
              <a:rPr lang="ko-KR" altLang="en-US" sz="1600" dirty="0"/>
              <a:t>있다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Upright swing (</a:t>
            </a:r>
            <a:r>
              <a:rPr lang="ko-KR" altLang="en-US" sz="1600" b="1" dirty="0" err="1"/>
              <a:t>업라이트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스윙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스윙의</a:t>
            </a:r>
            <a:r>
              <a:rPr lang="x-none" altLang="ko-KR" sz="1600" dirty="0"/>
              <a:t> </a:t>
            </a:r>
            <a:r>
              <a:rPr lang="ko-KR" altLang="en-US" sz="1600" dirty="0"/>
              <a:t>궤적이</a:t>
            </a:r>
            <a:r>
              <a:rPr lang="x-none" altLang="ko-KR" sz="1600" dirty="0"/>
              <a:t> </a:t>
            </a:r>
            <a:r>
              <a:rPr lang="ko-KR" altLang="en-US" sz="1600" dirty="0"/>
              <a:t>지면과</a:t>
            </a:r>
            <a:r>
              <a:rPr lang="x-none" altLang="ko-KR" sz="1600" dirty="0"/>
              <a:t> </a:t>
            </a:r>
            <a:r>
              <a:rPr lang="ko-KR" altLang="en-US" sz="1600" dirty="0"/>
              <a:t>수직에</a:t>
            </a:r>
            <a:r>
              <a:rPr lang="x-none" altLang="ko-KR" sz="1600" dirty="0"/>
              <a:t> </a:t>
            </a:r>
            <a:r>
              <a:rPr lang="ko-KR" altLang="en-US" sz="1600" dirty="0"/>
              <a:t>가깝도록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이루는스윙으로</a:t>
            </a:r>
            <a:r>
              <a:rPr lang="x-none" altLang="ko-KR" sz="1600" dirty="0"/>
              <a:t> </a:t>
            </a:r>
            <a:r>
              <a:rPr lang="ko-KR" altLang="en-US" sz="1600" dirty="0"/>
              <a:t>플랫</a:t>
            </a:r>
            <a:r>
              <a:rPr lang="x-none" altLang="ko-KR" sz="1600" dirty="0"/>
              <a:t> </a:t>
            </a:r>
            <a:r>
              <a:rPr lang="ko-KR" altLang="en-US" sz="1600" dirty="0"/>
              <a:t>스윙에</a:t>
            </a:r>
            <a:r>
              <a:rPr lang="x-none" altLang="ko-KR" sz="1600" dirty="0"/>
              <a:t> </a:t>
            </a:r>
            <a:r>
              <a:rPr lang="ko-KR" altLang="en-US" sz="1600" dirty="0"/>
              <a:t>반대되는</a:t>
            </a:r>
            <a:r>
              <a:rPr lang="x-none" altLang="ko-KR" sz="1600" dirty="0"/>
              <a:t> </a:t>
            </a:r>
            <a:r>
              <a:rPr lang="ko-KR" altLang="en-US" sz="1600" dirty="0"/>
              <a:t>말이다</a:t>
            </a:r>
            <a:r>
              <a:rPr lang="x-none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863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 bwMode="auto">
          <a:xfrm>
            <a:off x="0" y="44450"/>
            <a:ext cx="1874837" cy="71438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62125" y="44450"/>
            <a:ext cx="3306762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068887" y="44450"/>
            <a:ext cx="1098551" cy="71438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167438" y="44450"/>
            <a:ext cx="2205037" cy="7143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372475" y="44450"/>
            <a:ext cx="771525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-36513" y="980727"/>
            <a:ext cx="6984777" cy="45719"/>
          </a:xfrm>
          <a:prstGeom prst="rect">
            <a:avLst/>
          </a:prstGeom>
          <a:solidFill>
            <a:srgbClr val="BFD630"/>
          </a:solidFill>
          <a:ln>
            <a:solidFill>
              <a:srgbClr val="BFD63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563" y="500952"/>
            <a:ext cx="8316912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     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골프 용어 해설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18" y="1045164"/>
            <a:ext cx="900100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Waggle (</a:t>
            </a:r>
            <a:r>
              <a:rPr lang="ko-KR" altLang="en-US" sz="1600" b="1" dirty="0" err="1"/>
              <a:t>웨글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스윙의</a:t>
            </a:r>
            <a:r>
              <a:rPr lang="x-none" altLang="ko-KR" sz="1600" dirty="0"/>
              <a:t> </a:t>
            </a:r>
            <a:r>
              <a:rPr lang="ko-KR" altLang="en-US" sz="1600" dirty="0"/>
              <a:t>감각이나</a:t>
            </a:r>
            <a:r>
              <a:rPr lang="x-none" altLang="ko-KR" sz="1600" dirty="0"/>
              <a:t> </a:t>
            </a:r>
            <a:r>
              <a:rPr lang="ko-KR" altLang="en-US" sz="1600" dirty="0"/>
              <a:t>스윙에</a:t>
            </a:r>
            <a:r>
              <a:rPr lang="x-none" altLang="ko-KR" sz="1600" dirty="0"/>
              <a:t> </a:t>
            </a:r>
            <a:r>
              <a:rPr lang="ko-KR" altLang="en-US" sz="1600" dirty="0"/>
              <a:t>탄력을</a:t>
            </a:r>
            <a:r>
              <a:rPr lang="x-none" altLang="ko-KR" sz="1600" dirty="0"/>
              <a:t> </a:t>
            </a:r>
            <a:r>
              <a:rPr lang="ko-KR" altLang="en-US" sz="1600" dirty="0"/>
              <a:t>붙이는</a:t>
            </a:r>
            <a:r>
              <a:rPr lang="x-none" altLang="ko-KR" sz="1600" dirty="0"/>
              <a:t> </a:t>
            </a:r>
            <a:r>
              <a:rPr lang="ko-KR" altLang="en-US" sz="1600" dirty="0"/>
              <a:t>준비</a:t>
            </a:r>
            <a:r>
              <a:rPr lang="x-none" altLang="ko-KR" sz="1600" dirty="0"/>
              <a:t> </a:t>
            </a:r>
            <a:r>
              <a:rPr lang="ko-KR" altLang="en-US" sz="1600" dirty="0"/>
              <a:t>동작</a:t>
            </a:r>
            <a:r>
              <a:rPr lang="x-none" altLang="ko-KR" sz="1600" dirty="0"/>
              <a:t>. </a:t>
            </a:r>
            <a:r>
              <a:rPr lang="ko-KR" altLang="en-US" sz="1600" dirty="0" err="1"/>
              <a:t>테이크</a:t>
            </a:r>
            <a:r>
              <a:rPr lang="x-none" altLang="ko-KR" sz="1600" dirty="0"/>
              <a:t> </a:t>
            </a:r>
            <a:r>
              <a:rPr lang="ko-KR" altLang="en-US" sz="1600" dirty="0"/>
              <a:t>백을</a:t>
            </a:r>
            <a:r>
              <a:rPr lang="en-US" altLang="ko-KR" sz="1600" dirty="0"/>
              <a:t> </a:t>
            </a:r>
            <a:r>
              <a:rPr lang="ko-KR" altLang="en-US" sz="1600" dirty="0"/>
              <a:t>하기</a:t>
            </a:r>
            <a:r>
              <a:rPr lang="x-none" altLang="ko-KR" sz="1600" dirty="0"/>
              <a:t> </a:t>
            </a:r>
            <a:r>
              <a:rPr lang="ko-KR" altLang="en-US" sz="1600" dirty="0"/>
              <a:t>전에</a:t>
            </a:r>
            <a:r>
              <a:rPr lang="x-none" altLang="ko-KR" sz="1600" dirty="0"/>
              <a:t> </a:t>
            </a:r>
            <a:r>
              <a:rPr lang="ko-KR" altLang="en-US" sz="1600" dirty="0"/>
              <a:t>손목만으로</a:t>
            </a:r>
            <a:r>
              <a:rPr lang="x-none" altLang="ko-KR" sz="1600" dirty="0"/>
              <a:t> </a:t>
            </a:r>
            <a:r>
              <a:rPr lang="ko-KR" altLang="en-US" sz="1600" dirty="0"/>
              <a:t>클럽을</a:t>
            </a:r>
            <a:r>
              <a:rPr lang="x-none" altLang="ko-KR" sz="1600" dirty="0"/>
              <a:t> </a:t>
            </a:r>
            <a:r>
              <a:rPr lang="ko-KR" altLang="en-US" sz="1600" dirty="0"/>
              <a:t>가볍게</a:t>
            </a:r>
            <a:r>
              <a:rPr lang="x-none" altLang="ko-KR" sz="1600" dirty="0"/>
              <a:t> </a:t>
            </a:r>
            <a:r>
              <a:rPr lang="ko-KR" altLang="en-US" sz="1600" dirty="0"/>
              <a:t>흔들어</a:t>
            </a:r>
            <a:r>
              <a:rPr lang="x-none" altLang="ko-KR" sz="1600" dirty="0"/>
              <a:t> </a:t>
            </a:r>
            <a:r>
              <a:rPr lang="ko-KR" altLang="en-US" sz="1600" dirty="0"/>
              <a:t>근육의</a:t>
            </a:r>
            <a:r>
              <a:rPr lang="x-none" altLang="ko-KR" sz="1600" dirty="0"/>
              <a:t> </a:t>
            </a:r>
            <a:r>
              <a:rPr lang="ko-KR" altLang="en-US" sz="1600" dirty="0"/>
              <a:t>긴장을</a:t>
            </a:r>
            <a:r>
              <a:rPr lang="x-none" altLang="ko-KR" sz="1600" dirty="0"/>
              <a:t> </a:t>
            </a:r>
            <a:r>
              <a:rPr lang="ko-KR" altLang="en-US" sz="1600" dirty="0"/>
              <a:t>푸는</a:t>
            </a:r>
            <a:r>
              <a:rPr lang="x-none" altLang="ko-KR" sz="1600" dirty="0"/>
              <a:t> </a:t>
            </a:r>
            <a:r>
              <a:rPr lang="ko-KR" altLang="en-US" sz="1600" dirty="0"/>
              <a:t>효과도</a:t>
            </a:r>
            <a:r>
              <a:rPr lang="x-none" altLang="ko-KR" sz="1600" dirty="0"/>
              <a:t> </a:t>
            </a:r>
            <a:r>
              <a:rPr lang="ko-KR" altLang="en-US" sz="1600" dirty="0"/>
              <a:t>있다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Water hazard (</a:t>
            </a:r>
            <a:r>
              <a:rPr lang="ko-KR" altLang="en-US" sz="1600" b="1" dirty="0"/>
              <a:t>워터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해저드</a:t>
            </a:r>
            <a:r>
              <a:rPr lang="x-none" altLang="ko-KR" sz="1600" b="1" dirty="0"/>
              <a:t>) </a:t>
            </a:r>
            <a:r>
              <a:rPr lang="ko-KR" altLang="en-US" sz="1600" dirty="0"/>
              <a:t>모든</a:t>
            </a:r>
            <a:r>
              <a:rPr lang="x-none" altLang="ko-KR" sz="1600" dirty="0"/>
              <a:t> </a:t>
            </a:r>
            <a:r>
              <a:rPr lang="ko-KR" altLang="en-US" sz="1600" dirty="0"/>
              <a:t>바다</a:t>
            </a:r>
            <a:r>
              <a:rPr lang="x-none" altLang="ko-KR" sz="1600" dirty="0"/>
              <a:t>, </a:t>
            </a:r>
            <a:r>
              <a:rPr lang="ko-KR" altLang="en-US" sz="1600" dirty="0"/>
              <a:t>호수</a:t>
            </a:r>
            <a:r>
              <a:rPr lang="x-none" altLang="ko-KR" sz="1600" dirty="0"/>
              <a:t>, </a:t>
            </a:r>
            <a:r>
              <a:rPr lang="ko-KR" altLang="en-US" sz="1600" dirty="0"/>
              <a:t>못</a:t>
            </a:r>
            <a:r>
              <a:rPr lang="x-none" altLang="ko-KR" sz="1600" dirty="0"/>
              <a:t>, </a:t>
            </a:r>
            <a:r>
              <a:rPr lang="ko-KR" altLang="en-US" sz="1600" dirty="0"/>
              <a:t>하천</a:t>
            </a:r>
            <a:r>
              <a:rPr lang="x-none" altLang="ko-KR" sz="1600" dirty="0"/>
              <a:t>, </a:t>
            </a:r>
            <a:r>
              <a:rPr lang="ko-KR" altLang="en-US" sz="1600" dirty="0"/>
              <a:t>도랑</a:t>
            </a:r>
            <a:r>
              <a:rPr lang="x-none" altLang="ko-KR" sz="1600" dirty="0"/>
              <a:t>, </a:t>
            </a:r>
            <a:r>
              <a:rPr lang="ko-KR" altLang="en-US" sz="1600" dirty="0"/>
              <a:t>배수구의</a:t>
            </a:r>
            <a:r>
              <a:rPr lang="x-none" altLang="ko-KR" sz="1600" dirty="0"/>
              <a:t> </a:t>
            </a:r>
            <a:r>
              <a:rPr lang="ko-KR" altLang="en-US" sz="1600" dirty="0"/>
              <a:t>표면</a:t>
            </a:r>
            <a:r>
              <a:rPr lang="x-none" altLang="ko-KR" sz="1600" dirty="0"/>
              <a:t> </a:t>
            </a:r>
            <a:r>
              <a:rPr lang="ko-KR" altLang="en-US" sz="1600" dirty="0"/>
              <a:t>또는</a:t>
            </a:r>
            <a:r>
              <a:rPr lang="x-none" altLang="ko-KR" sz="1600" dirty="0"/>
              <a:t> </a:t>
            </a:r>
            <a:r>
              <a:rPr lang="ko-KR" altLang="en-US" sz="1600" dirty="0"/>
              <a:t>뚜껑이</a:t>
            </a:r>
            <a:r>
              <a:rPr lang="x-none" altLang="ko-KR" sz="1600" dirty="0"/>
              <a:t> </a:t>
            </a:r>
            <a:r>
              <a:rPr lang="ko-KR" altLang="en-US" sz="1600" dirty="0"/>
              <a:t>없는</a:t>
            </a:r>
            <a:r>
              <a:rPr lang="x-none" altLang="ko-KR" sz="1600" dirty="0"/>
              <a:t> </a:t>
            </a:r>
            <a:r>
              <a:rPr lang="ko-KR" altLang="en-US" sz="1600" dirty="0"/>
              <a:t>수로</a:t>
            </a:r>
            <a:r>
              <a:rPr lang="x-none" altLang="ko-KR" sz="1600" dirty="0"/>
              <a:t>(</a:t>
            </a:r>
            <a:r>
              <a:rPr lang="ko-KR" altLang="en-US" sz="1600" dirty="0"/>
              <a:t>물의</a:t>
            </a:r>
            <a:r>
              <a:rPr lang="x-none" altLang="ko-KR" sz="1600" dirty="0"/>
              <a:t> </a:t>
            </a:r>
            <a:r>
              <a:rPr lang="ko-KR" altLang="en-US" sz="1600" dirty="0"/>
              <a:t>유무를</a:t>
            </a:r>
            <a:r>
              <a:rPr lang="x-none" altLang="ko-KR" sz="1600" dirty="0"/>
              <a:t> </a:t>
            </a:r>
            <a:r>
              <a:rPr lang="ko-KR" altLang="en-US" sz="1600" dirty="0"/>
              <a:t>불문</a:t>
            </a:r>
            <a:r>
              <a:rPr lang="x-none" altLang="ko-KR" sz="1600" dirty="0"/>
              <a:t>) </a:t>
            </a:r>
            <a:r>
              <a:rPr lang="ko-KR" altLang="en-US" sz="1600" dirty="0"/>
              <a:t>및</a:t>
            </a:r>
            <a:r>
              <a:rPr lang="x-none" altLang="ko-KR" sz="1600" dirty="0"/>
              <a:t> </a:t>
            </a:r>
            <a:r>
              <a:rPr lang="ko-KR" altLang="en-US" sz="1600" dirty="0"/>
              <a:t>이와</a:t>
            </a:r>
            <a:r>
              <a:rPr lang="x-none" altLang="ko-KR" sz="1600" dirty="0"/>
              <a:t> </a:t>
            </a:r>
            <a:r>
              <a:rPr lang="ko-KR" altLang="en-US" sz="1600" dirty="0"/>
              <a:t>유사한</a:t>
            </a:r>
            <a:r>
              <a:rPr lang="x-none" altLang="ko-KR" sz="1600" dirty="0"/>
              <a:t> </a:t>
            </a:r>
            <a:r>
              <a:rPr lang="ko-KR" altLang="en-US" sz="1600" dirty="0"/>
              <a:t>수역을</a:t>
            </a:r>
            <a:r>
              <a:rPr lang="x-none" altLang="ko-KR" sz="1600" dirty="0"/>
              <a:t> </a:t>
            </a:r>
            <a:r>
              <a:rPr lang="ko-KR" altLang="en-US" sz="1600" dirty="0"/>
              <a:t>말한다</a:t>
            </a:r>
            <a:r>
              <a:rPr lang="x-none" altLang="ko-KR" sz="1600" dirty="0"/>
              <a:t>. </a:t>
            </a:r>
            <a:r>
              <a:rPr lang="ko-KR" altLang="en-US" sz="1600" dirty="0"/>
              <a:t>워터</a:t>
            </a:r>
            <a:r>
              <a:rPr lang="x-none" altLang="ko-KR" sz="1600" dirty="0"/>
              <a:t> </a:t>
            </a:r>
            <a:r>
              <a:rPr lang="ko-KR" altLang="en-US" sz="1600" dirty="0"/>
              <a:t>해저드</a:t>
            </a:r>
            <a:r>
              <a:rPr lang="x-none" altLang="ko-KR" sz="1600" dirty="0"/>
              <a:t> </a:t>
            </a:r>
            <a:r>
              <a:rPr lang="ko-KR" altLang="en-US" sz="1600" dirty="0"/>
              <a:t>구역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경계내의</a:t>
            </a:r>
            <a:r>
              <a:rPr lang="x-none" altLang="ko-KR" sz="1600" dirty="0"/>
              <a:t> </a:t>
            </a:r>
            <a:r>
              <a:rPr lang="ko-KR" altLang="en-US" sz="1600" dirty="0"/>
              <a:t>모든</a:t>
            </a:r>
            <a:r>
              <a:rPr lang="x-none" altLang="ko-KR" sz="1600" dirty="0"/>
              <a:t> </a:t>
            </a:r>
            <a:r>
              <a:rPr lang="ko-KR" altLang="en-US" sz="1600" dirty="0"/>
              <a:t>지면</a:t>
            </a:r>
            <a:r>
              <a:rPr lang="x-none" altLang="ko-KR" sz="1600" dirty="0"/>
              <a:t> </a:t>
            </a:r>
            <a:r>
              <a:rPr lang="ko-KR" altLang="en-US" sz="1600" dirty="0"/>
              <a:t>또는</a:t>
            </a:r>
            <a:r>
              <a:rPr lang="x-none" altLang="ko-KR" sz="1600" dirty="0"/>
              <a:t> </a:t>
            </a:r>
            <a:r>
              <a:rPr lang="ko-KR" altLang="en-US" sz="1600" dirty="0"/>
              <a:t>수면은</a:t>
            </a:r>
            <a:r>
              <a:rPr lang="x-none" altLang="ko-KR" sz="1600" dirty="0"/>
              <a:t> </a:t>
            </a:r>
            <a:r>
              <a:rPr lang="ko-KR" altLang="en-US" sz="1600" dirty="0"/>
              <a:t>그</a:t>
            </a:r>
            <a:r>
              <a:rPr lang="x-none" altLang="ko-KR" sz="1600" dirty="0"/>
              <a:t> </a:t>
            </a:r>
            <a:r>
              <a:rPr lang="ko-KR" altLang="en-US" sz="1600" dirty="0"/>
              <a:t>워터</a:t>
            </a:r>
            <a:r>
              <a:rPr lang="x-none" altLang="ko-KR" sz="1600" dirty="0"/>
              <a:t> </a:t>
            </a:r>
            <a:r>
              <a:rPr lang="ko-KR" altLang="en-US" sz="1600" dirty="0"/>
              <a:t>해저드의</a:t>
            </a:r>
            <a:r>
              <a:rPr lang="x-none" altLang="ko-KR" sz="1600" dirty="0"/>
              <a:t> </a:t>
            </a:r>
            <a:r>
              <a:rPr lang="ko-KR" altLang="en-US" sz="1600" dirty="0"/>
              <a:t>일부분이다</a:t>
            </a:r>
            <a:r>
              <a:rPr lang="x-none" altLang="ko-KR" sz="1600" dirty="0"/>
              <a:t>. </a:t>
            </a:r>
            <a:r>
              <a:rPr lang="ko-KR" altLang="en-US" sz="1600" dirty="0"/>
              <a:t>워터해저드의</a:t>
            </a:r>
            <a:r>
              <a:rPr lang="x-none" altLang="ko-KR" sz="1600" dirty="0"/>
              <a:t> </a:t>
            </a:r>
            <a:r>
              <a:rPr lang="ko-KR" altLang="en-US" sz="1600" dirty="0"/>
              <a:t>경계선은</a:t>
            </a:r>
            <a:r>
              <a:rPr lang="x-none" altLang="ko-KR" sz="1600" dirty="0"/>
              <a:t> </a:t>
            </a:r>
            <a:r>
              <a:rPr lang="ko-KR" altLang="en-US" sz="1600" dirty="0"/>
              <a:t>수직으로</a:t>
            </a:r>
            <a:r>
              <a:rPr lang="x-none" altLang="ko-KR" sz="1600" dirty="0"/>
              <a:t> </a:t>
            </a:r>
            <a:r>
              <a:rPr lang="ko-KR" altLang="en-US" sz="1600" dirty="0"/>
              <a:t>그</a:t>
            </a:r>
            <a:r>
              <a:rPr lang="x-none" altLang="ko-KR" sz="1600" dirty="0"/>
              <a:t> </a:t>
            </a:r>
            <a:r>
              <a:rPr lang="ko-KR" altLang="en-US" sz="1600" dirty="0"/>
              <a:t>위아래까지</a:t>
            </a:r>
            <a:r>
              <a:rPr lang="x-none" altLang="ko-KR" sz="1600" dirty="0"/>
              <a:t> </a:t>
            </a:r>
            <a:r>
              <a:rPr lang="ko-KR" altLang="en-US" sz="1600" dirty="0"/>
              <a:t>연장</a:t>
            </a:r>
            <a:r>
              <a:rPr lang="x-none" altLang="ko-KR" sz="1600" dirty="0"/>
              <a:t> </a:t>
            </a:r>
            <a:r>
              <a:rPr lang="ko-KR" altLang="en-US" sz="1600" dirty="0"/>
              <a:t>적용된다</a:t>
            </a:r>
            <a:r>
              <a:rPr lang="x-none" altLang="ko-KR" sz="1600" dirty="0"/>
              <a:t>. </a:t>
            </a:r>
            <a:r>
              <a:rPr lang="ko-KR" altLang="en-US" sz="1600" dirty="0"/>
              <a:t>워터</a:t>
            </a:r>
            <a:r>
              <a:rPr lang="x-none" altLang="ko-KR" sz="1600" dirty="0"/>
              <a:t> </a:t>
            </a:r>
            <a:r>
              <a:rPr lang="ko-KR" altLang="en-US" sz="1600" dirty="0"/>
              <a:t>해저드</a:t>
            </a:r>
            <a:r>
              <a:rPr lang="x-none" altLang="ko-KR" sz="1600" dirty="0"/>
              <a:t> </a:t>
            </a:r>
            <a:r>
              <a:rPr lang="ko-KR" altLang="en-US" sz="1600" dirty="0"/>
              <a:t>구역의</a:t>
            </a:r>
            <a:r>
              <a:rPr lang="en-US" altLang="ko-KR" sz="1600" dirty="0"/>
              <a:t> </a:t>
            </a:r>
            <a:r>
              <a:rPr lang="ko-KR" altLang="en-US" sz="1600" dirty="0"/>
              <a:t>경계를</a:t>
            </a:r>
            <a:r>
              <a:rPr lang="x-none" altLang="ko-KR" sz="1600" dirty="0"/>
              <a:t> </a:t>
            </a:r>
            <a:r>
              <a:rPr lang="ko-KR" altLang="en-US" sz="1600" dirty="0"/>
              <a:t>표시하는</a:t>
            </a:r>
            <a:r>
              <a:rPr lang="x-none" altLang="ko-KR" sz="1600" dirty="0"/>
              <a:t> </a:t>
            </a:r>
            <a:r>
              <a:rPr lang="ko-KR" altLang="en-US" sz="1600" dirty="0"/>
              <a:t>말뚝과</a:t>
            </a:r>
            <a:r>
              <a:rPr lang="x-none" altLang="ko-KR" sz="1600" dirty="0"/>
              <a:t> </a:t>
            </a:r>
            <a:r>
              <a:rPr lang="ko-KR" altLang="en-US" sz="1600" dirty="0"/>
              <a:t>선은</a:t>
            </a:r>
            <a:r>
              <a:rPr lang="x-none" altLang="ko-KR" sz="1600" dirty="0"/>
              <a:t> </a:t>
            </a:r>
            <a:r>
              <a:rPr lang="ko-KR" altLang="en-US" sz="1600" dirty="0"/>
              <a:t>해저드</a:t>
            </a:r>
            <a:r>
              <a:rPr lang="x-none" altLang="ko-KR" sz="1600" dirty="0"/>
              <a:t> </a:t>
            </a:r>
            <a:r>
              <a:rPr lang="ko-KR" altLang="en-US" sz="1600" dirty="0"/>
              <a:t>내로</a:t>
            </a:r>
            <a:r>
              <a:rPr lang="x-none" altLang="ko-KR" sz="1600" dirty="0"/>
              <a:t> </a:t>
            </a:r>
            <a:r>
              <a:rPr lang="ko-KR" altLang="en-US" sz="1600" dirty="0"/>
              <a:t>된다</a:t>
            </a:r>
            <a:r>
              <a:rPr lang="x-none" altLang="ko-KR" sz="1600" dirty="0"/>
              <a:t>. </a:t>
            </a:r>
            <a:r>
              <a:rPr lang="ko-KR" altLang="en-US" sz="1600" dirty="0"/>
              <a:t>그러한</a:t>
            </a:r>
            <a:r>
              <a:rPr lang="x-none" altLang="ko-KR" sz="1600" dirty="0"/>
              <a:t> </a:t>
            </a:r>
            <a:r>
              <a:rPr lang="ko-KR" altLang="en-US" sz="1600" dirty="0"/>
              <a:t>말뚝은</a:t>
            </a:r>
            <a:r>
              <a:rPr lang="x-none" altLang="ko-KR" sz="1600" dirty="0"/>
              <a:t> </a:t>
            </a:r>
            <a:r>
              <a:rPr lang="ko-KR" altLang="en-US" sz="1600" dirty="0"/>
              <a:t>장애물이다</a:t>
            </a:r>
            <a:r>
              <a:rPr lang="x-none" altLang="ko-KR" sz="1600" dirty="0"/>
              <a:t>. </a:t>
            </a:r>
            <a:r>
              <a:rPr lang="ko-KR" altLang="en-US" sz="1600" dirty="0"/>
              <a:t>볼이</a:t>
            </a:r>
            <a:r>
              <a:rPr lang="x-none" altLang="ko-KR" sz="1600" dirty="0"/>
              <a:t> </a:t>
            </a:r>
            <a:r>
              <a:rPr lang="ko-KR" altLang="en-US" sz="1600" dirty="0"/>
              <a:t>워터</a:t>
            </a:r>
            <a:r>
              <a:rPr lang="x-none" altLang="ko-KR" sz="1600" dirty="0"/>
              <a:t> </a:t>
            </a:r>
            <a:r>
              <a:rPr lang="ko-KR" altLang="en-US" sz="1600" dirty="0"/>
              <a:t>해저드</a:t>
            </a:r>
            <a:r>
              <a:rPr lang="x-none" altLang="ko-KR" sz="1600" dirty="0"/>
              <a:t> </a:t>
            </a:r>
            <a:r>
              <a:rPr lang="ko-KR" altLang="en-US" sz="1600" dirty="0"/>
              <a:t>안에</a:t>
            </a:r>
            <a:r>
              <a:rPr lang="x-none" altLang="ko-KR" sz="1600" dirty="0"/>
              <a:t> </a:t>
            </a:r>
            <a:r>
              <a:rPr lang="ko-KR" altLang="en-US" sz="1600" dirty="0"/>
              <a:t>놓여</a:t>
            </a:r>
            <a:r>
              <a:rPr lang="x-none" altLang="ko-KR" sz="1600" dirty="0"/>
              <a:t> </a:t>
            </a:r>
            <a:r>
              <a:rPr lang="ko-KR" altLang="en-US" sz="1600" dirty="0"/>
              <a:t>있거나</a:t>
            </a:r>
            <a:r>
              <a:rPr lang="x-none" altLang="ko-KR" sz="1600" dirty="0"/>
              <a:t> </a:t>
            </a:r>
            <a:r>
              <a:rPr lang="ko-KR" altLang="en-US" sz="1600" dirty="0"/>
              <a:t>볼의</a:t>
            </a:r>
            <a:r>
              <a:rPr lang="x-none" altLang="ko-KR" sz="1600" dirty="0"/>
              <a:t> </a:t>
            </a:r>
            <a:r>
              <a:rPr lang="ko-KR" altLang="en-US" sz="1600" dirty="0"/>
              <a:t>일부가</a:t>
            </a:r>
            <a:r>
              <a:rPr lang="x-none" altLang="ko-KR" sz="1600" dirty="0"/>
              <a:t> </a:t>
            </a:r>
            <a:r>
              <a:rPr lang="ko-KR" altLang="en-US" sz="1600" dirty="0"/>
              <a:t>워터</a:t>
            </a:r>
            <a:r>
              <a:rPr lang="x-none" altLang="ko-KR" sz="1600" dirty="0"/>
              <a:t> </a:t>
            </a:r>
            <a:r>
              <a:rPr lang="ko-KR" altLang="en-US" sz="1600" dirty="0"/>
              <a:t>해저드에</a:t>
            </a:r>
            <a:r>
              <a:rPr lang="x-none" altLang="ko-KR" sz="1600" dirty="0"/>
              <a:t> </a:t>
            </a:r>
            <a:r>
              <a:rPr lang="ko-KR" altLang="en-US" sz="1600" dirty="0"/>
              <a:t>접촉하고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있으면워터</a:t>
            </a:r>
            <a:r>
              <a:rPr lang="x-none" altLang="ko-KR" sz="1600" dirty="0"/>
              <a:t> </a:t>
            </a:r>
            <a:r>
              <a:rPr lang="ko-KR" altLang="en-US" sz="1600" dirty="0"/>
              <a:t>해저드</a:t>
            </a:r>
            <a:r>
              <a:rPr lang="x-none" altLang="ko-KR" sz="1600" dirty="0"/>
              <a:t> </a:t>
            </a:r>
            <a:r>
              <a:rPr lang="ko-KR" altLang="en-US" sz="1600" dirty="0"/>
              <a:t>안의</a:t>
            </a:r>
            <a:r>
              <a:rPr lang="x-none" altLang="ko-KR" sz="1600" dirty="0"/>
              <a:t> </a:t>
            </a:r>
            <a:r>
              <a:rPr lang="ko-KR" altLang="en-US" sz="1600" dirty="0"/>
              <a:t>볼이다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Wedge (</a:t>
            </a:r>
            <a:r>
              <a:rPr lang="ko-KR" altLang="en-US" sz="1600" b="1" dirty="0" err="1"/>
              <a:t>웨지</a:t>
            </a:r>
            <a:r>
              <a:rPr lang="x-none" altLang="ko-KR" sz="1600" dirty="0"/>
              <a:t>) </a:t>
            </a:r>
            <a:r>
              <a:rPr lang="ko-KR" altLang="en-US" sz="1600" dirty="0"/>
              <a:t>클럽페이스가</a:t>
            </a:r>
            <a:r>
              <a:rPr lang="x-none" altLang="ko-KR" sz="1600" dirty="0"/>
              <a:t> </a:t>
            </a:r>
            <a:r>
              <a:rPr lang="ko-KR" altLang="en-US" sz="1600" dirty="0"/>
              <a:t>넓고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로프트가</a:t>
            </a:r>
            <a:r>
              <a:rPr lang="x-none" altLang="ko-KR" sz="1600" dirty="0"/>
              <a:t> </a:t>
            </a:r>
            <a:r>
              <a:rPr lang="ko-KR" altLang="en-US" sz="1600" dirty="0"/>
              <a:t>크며</a:t>
            </a:r>
            <a:r>
              <a:rPr lang="x-none" altLang="ko-KR" sz="1600" dirty="0"/>
              <a:t>(48</a:t>
            </a:r>
            <a:r>
              <a:rPr lang="ko-KR" altLang="en-US" sz="1600" dirty="0"/>
              <a:t>도</a:t>
            </a:r>
            <a:r>
              <a:rPr lang="x-none" altLang="ko-KR" sz="1600" dirty="0"/>
              <a:t> </a:t>
            </a:r>
            <a:r>
              <a:rPr lang="ko-KR" altLang="en-US" sz="1600" dirty="0"/>
              <a:t>이상</a:t>
            </a:r>
            <a:r>
              <a:rPr lang="x-none" altLang="ko-KR" sz="1600" dirty="0"/>
              <a:t>) </a:t>
            </a:r>
            <a:r>
              <a:rPr lang="ko-KR" altLang="en-US" sz="1600" dirty="0"/>
              <a:t>솔이</a:t>
            </a:r>
            <a:r>
              <a:rPr lang="x-none" altLang="ko-KR" sz="1600" dirty="0"/>
              <a:t> </a:t>
            </a:r>
            <a:r>
              <a:rPr lang="ko-KR" altLang="en-US" sz="1600" dirty="0"/>
              <a:t>넓어</a:t>
            </a:r>
            <a:r>
              <a:rPr lang="x-none" altLang="ko-KR" sz="1600" dirty="0"/>
              <a:t> </a:t>
            </a:r>
            <a:r>
              <a:rPr lang="ko-KR" altLang="en-US" sz="1600" dirty="0"/>
              <a:t>공의</a:t>
            </a:r>
            <a:r>
              <a:rPr lang="x-none" altLang="ko-KR" sz="1600" dirty="0"/>
              <a:t> </a:t>
            </a:r>
            <a:r>
              <a:rPr lang="ko-KR" altLang="en-US" sz="1600" dirty="0"/>
              <a:t>역회전과</a:t>
            </a:r>
            <a:r>
              <a:rPr lang="x-none" altLang="ko-KR" sz="1600" dirty="0"/>
              <a:t> </a:t>
            </a:r>
            <a:r>
              <a:rPr lang="ko-KR" altLang="en-US" sz="1600" dirty="0"/>
              <a:t>띄우기가</a:t>
            </a:r>
            <a:r>
              <a:rPr lang="x-none" altLang="ko-KR" sz="1600" dirty="0"/>
              <a:t> </a:t>
            </a:r>
            <a:r>
              <a:rPr lang="ko-KR" altLang="en-US" sz="1600" dirty="0"/>
              <a:t>용이하게</a:t>
            </a:r>
            <a:r>
              <a:rPr lang="x-none" altLang="ko-KR" sz="1600" dirty="0"/>
              <a:t> </a:t>
            </a:r>
            <a:r>
              <a:rPr lang="ko-KR" altLang="en-US" sz="1600" dirty="0"/>
              <a:t>설계된</a:t>
            </a:r>
            <a:r>
              <a:rPr lang="x-none" altLang="ko-KR" sz="1600" dirty="0"/>
              <a:t> </a:t>
            </a:r>
            <a:r>
              <a:rPr lang="ko-KR" altLang="en-US" sz="1600" dirty="0"/>
              <a:t>어프로치용의</a:t>
            </a:r>
            <a:r>
              <a:rPr lang="x-none" altLang="ko-KR" sz="1600" dirty="0"/>
              <a:t> </a:t>
            </a:r>
            <a:r>
              <a:rPr lang="ko-KR" altLang="en-US" sz="1600" dirty="0"/>
              <a:t>아이언</a:t>
            </a:r>
            <a:r>
              <a:rPr lang="x-none" altLang="ko-KR" sz="1600" dirty="0"/>
              <a:t> </a:t>
            </a:r>
            <a:r>
              <a:rPr lang="ko-KR" altLang="en-US" sz="1600" dirty="0"/>
              <a:t>클럽을</a:t>
            </a:r>
            <a:r>
              <a:rPr lang="x-none" altLang="ko-KR" sz="1600" dirty="0"/>
              <a:t> </a:t>
            </a:r>
            <a:r>
              <a:rPr lang="ko-KR" altLang="en-US" sz="1600" dirty="0"/>
              <a:t>말함</a:t>
            </a:r>
            <a:r>
              <a:rPr lang="x-none" altLang="ko-KR" sz="1600" dirty="0"/>
              <a:t>. </a:t>
            </a:r>
            <a:r>
              <a:rPr lang="ko-KR" altLang="en-US" sz="1600" dirty="0"/>
              <a:t>주로</a:t>
            </a:r>
            <a:r>
              <a:rPr lang="x-none" altLang="ko-KR" sz="1600" dirty="0"/>
              <a:t> </a:t>
            </a:r>
            <a:r>
              <a:rPr lang="ko-KR" altLang="en-US" sz="1600" dirty="0"/>
              <a:t>피칭</a:t>
            </a:r>
            <a:r>
              <a:rPr lang="x-none" altLang="ko-KR" sz="1600" dirty="0"/>
              <a:t>, </a:t>
            </a:r>
            <a:r>
              <a:rPr lang="ko-KR" altLang="en-US" sz="1600" dirty="0" err="1"/>
              <a:t>샌드</a:t>
            </a:r>
            <a:r>
              <a:rPr lang="x-none" altLang="ko-KR" sz="1600" dirty="0"/>
              <a:t>, </a:t>
            </a:r>
            <a:r>
              <a:rPr lang="ko-KR" altLang="en-US" sz="1600" dirty="0" err="1"/>
              <a:t>로브웨지로</a:t>
            </a:r>
            <a:r>
              <a:rPr lang="x-none" altLang="ko-KR" sz="1600" dirty="0"/>
              <a:t> </a:t>
            </a:r>
            <a:r>
              <a:rPr lang="ko-KR" altLang="en-US" sz="1600" dirty="0"/>
              <a:t>구분된다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Yardage Post (</a:t>
            </a:r>
            <a:r>
              <a:rPr lang="ko-KR" altLang="en-US" sz="1600" b="1" dirty="0" err="1"/>
              <a:t>거리표식</a:t>
            </a:r>
            <a:r>
              <a:rPr lang="x-none" altLang="ko-KR" sz="1600" b="1" dirty="0"/>
              <a:t>) </a:t>
            </a:r>
            <a:r>
              <a:rPr lang="ko-KR" altLang="en-US" sz="1600" dirty="0"/>
              <a:t>홀의</a:t>
            </a:r>
            <a:r>
              <a:rPr lang="x-none" altLang="ko-KR" sz="1600" dirty="0"/>
              <a:t> </a:t>
            </a:r>
            <a:r>
              <a:rPr lang="ko-KR" altLang="en-US" sz="1600" dirty="0"/>
              <a:t>내용을</a:t>
            </a:r>
            <a:r>
              <a:rPr lang="x-none" altLang="ko-KR" sz="1600" dirty="0"/>
              <a:t> </a:t>
            </a:r>
            <a:r>
              <a:rPr lang="ko-KR" altLang="en-US" sz="1600" dirty="0"/>
              <a:t>정리하여</a:t>
            </a:r>
            <a:r>
              <a:rPr lang="x-none" altLang="ko-KR" sz="1600" dirty="0"/>
              <a:t> </a:t>
            </a:r>
            <a:r>
              <a:rPr lang="ko-KR" altLang="en-US" sz="1600" dirty="0"/>
              <a:t>편하게</a:t>
            </a:r>
            <a:r>
              <a:rPr lang="x-none" altLang="ko-KR" sz="1600" dirty="0"/>
              <a:t> </a:t>
            </a:r>
            <a:r>
              <a:rPr lang="ko-KR" altLang="en-US" sz="1600" dirty="0"/>
              <a:t>볼</a:t>
            </a:r>
            <a:r>
              <a:rPr lang="x-none" altLang="ko-KR" sz="1600" dirty="0"/>
              <a:t> </a:t>
            </a:r>
            <a:r>
              <a:rPr lang="ko-KR" altLang="en-US" sz="1600" dirty="0"/>
              <a:t>수</a:t>
            </a:r>
            <a:r>
              <a:rPr lang="x-none" altLang="ko-KR" sz="1600" dirty="0"/>
              <a:t> </a:t>
            </a:r>
            <a:r>
              <a:rPr lang="ko-KR" altLang="en-US" sz="1600" dirty="0"/>
              <a:t>있도록</a:t>
            </a:r>
            <a:r>
              <a:rPr lang="x-none" altLang="ko-KR" sz="1600" dirty="0"/>
              <a:t> </a:t>
            </a:r>
            <a:r>
              <a:rPr lang="ko-KR" altLang="en-US" sz="1600" dirty="0"/>
              <a:t>세워</a:t>
            </a:r>
            <a:r>
              <a:rPr lang="x-none" altLang="ko-KR" sz="1600" dirty="0"/>
              <a:t> </a:t>
            </a:r>
            <a:r>
              <a:rPr lang="ko-KR" altLang="en-US" sz="1600" dirty="0"/>
              <a:t>놓은</a:t>
            </a:r>
            <a:r>
              <a:rPr lang="en-US" altLang="ko-KR" sz="1600" dirty="0"/>
              <a:t> </a:t>
            </a:r>
            <a:r>
              <a:rPr lang="ko-KR" altLang="en-US" sz="1600" dirty="0"/>
              <a:t>표식의</a:t>
            </a:r>
            <a:r>
              <a:rPr lang="x-none" altLang="ko-KR" sz="1600" dirty="0"/>
              <a:t> </a:t>
            </a:r>
            <a:r>
              <a:rPr lang="ko-KR" altLang="en-US" sz="1600" dirty="0"/>
              <a:t>총칭</a:t>
            </a:r>
            <a:r>
              <a:rPr lang="x-none" altLang="ko-KR" sz="1600" dirty="0"/>
              <a:t>. </a:t>
            </a:r>
            <a:r>
              <a:rPr lang="ko-KR" altLang="en-US" sz="1600" dirty="0"/>
              <a:t>홀의</a:t>
            </a:r>
            <a:r>
              <a:rPr lang="x-none" altLang="ko-KR" sz="1600" dirty="0"/>
              <a:t> </a:t>
            </a:r>
            <a:r>
              <a:rPr lang="ko-KR" altLang="en-US" sz="1600" dirty="0"/>
              <a:t>번호</a:t>
            </a:r>
            <a:r>
              <a:rPr lang="x-none" altLang="ko-KR" sz="1600" dirty="0"/>
              <a:t>. </a:t>
            </a:r>
            <a:r>
              <a:rPr lang="ko-KR" altLang="en-US" sz="1600" dirty="0"/>
              <a:t>홀까지의</a:t>
            </a:r>
            <a:r>
              <a:rPr lang="x-none" altLang="ko-KR" sz="1600" dirty="0"/>
              <a:t> </a:t>
            </a:r>
            <a:r>
              <a:rPr lang="ko-KR" altLang="en-US" sz="1600" dirty="0"/>
              <a:t>거리</a:t>
            </a:r>
            <a:r>
              <a:rPr lang="x-none" altLang="ko-KR" sz="1600" dirty="0"/>
              <a:t>. </a:t>
            </a:r>
            <a:r>
              <a:rPr lang="ko-KR" altLang="en-US" sz="1600" dirty="0"/>
              <a:t>홀의</a:t>
            </a:r>
            <a:r>
              <a:rPr lang="x-none" altLang="ko-KR" sz="1600" dirty="0"/>
              <a:t> </a:t>
            </a:r>
            <a:r>
              <a:rPr lang="ko-KR" altLang="en-US" sz="1600" dirty="0"/>
              <a:t>파</a:t>
            </a:r>
            <a:r>
              <a:rPr lang="x-none" altLang="ko-KR" sz="1600" dirty="0"/>
              <a:t> </a:t>
            </a:r>
            <a:r>
              <a:rPr lang="ko-KR" altLang="en-US" sz="1600" dirty="0"/>
              <a:t>수</a:t>
            </a:r>
            <a:r>
              <a:rPr lang="x-none" altLang="ko-KR" sz="1600" dirty="0"/>
              <a:t> </a:t>
            </a:r>
            <a:r>
              <a:rPr lang="ko-KR" altLang="en-US" sz="1600" dirty="0"/>
              <a:t>등을</a:t>
            </a:r>
            <a:r>
              <a:rPr lang="x-none" altLang="ko-KR" sz="1600" dirty="0"/>
              <a:t> </a:t>
            </a:r>
            <a:r>
              <a:rPr lang="ko-KR" altLang="en-US" sz="1600" dirty="0"/>
              <a:t>기록하여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티잉</a:t>
            </a:r>
            <a:r>
              <a:rPr lang="x-none" altLang="ko-KR" sz="1600" dirty="0"/>
              <a:t> </a:t>
            </a:r>
            <a:r>
              <a:rPr lang="ko-KR" altLang="en-US" sz="1600" dirty="0"/>
              <a:t>그라운드</a:t>
            </a:r>
            <a:r>
              <a:rPr lang="x-none" altLang="ko-KR" sz="1600" dirty="0"/>
              <a:t> </a:t>
            </a:r>
            <a:r>
              <a:rPr lang="ko-KR" altLang="en-US" sz="1600" dirty="0"/>
              <a:t>근처에</a:t>
            </a:r>
            <a:r>
              <a:rPr lang="x-none" altLang="ko-KR" sz="1600" dirty="0"/>
              <a:t> </a:t>
            </a:r>
            <a:r>
              <a:rPr lang="ko-KR" altLang="en-US" sz="1600" dirty="0"/>
              <a:t>세워</a:t>
            </a:r>
            <a:r>
              <a:rPr lang="x-none" altLang="ko-KR" sz="1600" dirty="0"/>
              <a:t> </a:t>
            </a:r>
            <a:r>
              <a:rPr lang="ko-KR" altLang="en-US" sz="1600" dirty="0"/>
              <a:t>놓는</a:t>
            </a:r>
            <a:r>
              <a:rPr lang="x-none" altLang="ko-KR" sz="1600" dirty="0"/>
              <a:t> </a:t>
            </a:r>
            <a:r>
              <a:rPr lang="ko-KR" altLang="en-US" sz="1600" dirty="0"/>
              <a:t>표지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Yips (</a:t>
            </a:r>
            <a:r>
              <a:rPr lang="ko-KR" altLang="en-US" sz="1600" b="1" dirty="0" err="1"/>
              <a:t>입스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주로</a:t>
            </a:r>
            <a:r>
              <a:rPr lang="x-none" altLang="ko-KR" sz="1600" dirty="0"/>
              <a:t> </a:t>
            </a:r>
            <a:r>
              <a:rPr lang="ko-KR" altLang="en-US" sz="1600" dirty="0"/>
              <a:t>퍼팅에서</a:t>
            </a:r>
            <a:r>
              <a:rPr lang="x-none" altLang="ko-KR" sz="1600" dirty="0"/>
              <a:t> </a:t>
            </a:r>
            <a:r>
              <a:rPr lang="ko-KR" altLang="en-US" sz="1600" dirty="0"/>
              <a:t>일어나는</a:t>
            </a:r>
            <a:r>
              <a:rPr lang="x-none" altLang="ko-KR" sz="1600" dirty="0"/>
              <a:t> </a:t>
            </a:r>
            <a:r>
              <a:rPr lang="ko-KR" altLang="en-US" sz="1600" dirty="0"/>
              <a:t>현상인데</a:t>
            </a:r>
            <a:r>
              <a:rPr lang="x-none" altLang="ko-KR" sz="1600" dirty="0"/>
              <a:t>, </a:t>
            </a:r>
            <a:r>
              <a:rPr lang="ko-KR" altLang="en-US" sz="1600" dirty="0"/>
              <a:t>나쁜</a:t>
            </a:r>
            <a:r>
              <a:rPr lang="x-none" altLang="ko-KR" sz="1600" dirty="0"/>
              <a:t> </a:t>
            </a:r>
            <a:r>
              <a:rPr lang="ko-KR" altLang="en-US" sz="1600" dirty="0"/>
              <a:t>상황의</a:t>
            </a:r>
            <a:r>
              <a:rPr lang="x-none" altLang="ko-KR" sz="1600" dirty="0"/>
              <a:t> </a:t>
            </a:r>
            <a:r>
              <a:rPr lang="ko-KR" altLang="en-US" sz="1600" dirty="0"/>
              <a:t>기억으로</a:t>
            </a:r>
            <a:r>
              <a:rPr lang="x-none" altLang="ko-KR" sz="1600" dirty="0"/>
              <a:t> </a:t>
            </a:r>
            <a:r>
              <a:rPr lang="ko-KR" altLang="en-US" sz="1600" dirty="0"/>
              <a:t>인해</a:t>
            </a:r>
            <a:r>
              <a:rPr lang="x-none" altLang="ko-KR" sz="1600" dirty="0"/>
              <a:t> </a:t>
            </a:r>
            <a:r>
              <a:rPr lang="ko-KR" altLang="en-US" sz="1600" dirty="0"/>
              <a:t>심리적으로</a:t>
            </a:r>
            <a:r>
              <a:rPr lang="x-none" altLang="ko-KR" sz="1600" dirty="0"/>
              <a:t> </a:t>
            </a:r>
            <a:r>
              <a:rPr lang="ko-KR" altLang="en-US" sz="1600" dirty="0"/>
              <a:t>퍼팅</a:t>
            </a:r>
            <a:r>
              <a:rPr lang="x-none" altLang="ko-KR" sz="1600" dirty="0"/>
              <a:t> </a:t>
            </a:r>
            <a:r>
              <a:rPr lang="ko-KR" altLang="en-US" sz="1600" dirty="0"/>
              <a:t>시</a:t>
            </a:r>
            <a:r>
              <a:rPr lang="x-none" altLang="ko-KR" sz="1600" dirty="0"/>
              <a:t> </a:t>
            </a:r>
            <a:r>
              <a:rPr lang="ko-KR" altLang="en-US" sz="1600" dirty="0"/>
              <a:t>불안한</a:t>
            </a:r>
            <a:r>
              <a:rPr lang="x-none" altLang="ko-KR" sz="1600" dirty="0"/>
              <a:t> </a:t>
            </a:r>
            <a:r>
              <a:rPr lang="ko-KR" altLang="en-US" sz="1600" dirty="0"/>
              <a:t>상태를</a:t>
            </a:r>
            <a:r>
              <a:rPr lang="x-none" altLang="ko-KR" sz="1600" dirty="0"/>
              <a:t> </a:t>
            </a:r>
            <a:r>
              <a:rPr lang="ko-KR" altLang="en-US" sz="1600" dirty="0"/>
              <a:t>말한다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14 club rule (14 </a:t>
            </a:r>
            <a:r>
              <a:rPr lang="ko-KR" altLang="en-US" sz="1600" b="1" dirty="0"/>
              <a:t>클럽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규칙</a:t>
            </a:r>
            <a:r>
              <a:rPr lang="x-none" altLang="ko-KR" sz="1600" b="1" dirty="0"/>
              <a:t>) </a:t>
            </a:r>
            <a:r>
              <a:rPr lang="ko-KR" altLang="en-US" sz="1600" dirty="0"/>
              <a:t>경기</a:t>
            </a:r>
            <a:r>
              <a:rPr lang="x-none" altLang="ko-KR" sz="1600" dirty="0"/>
              <a:t> </a:t>
            </a:r>
            <a:r>
              <a:rPr lang="ko-KR" altLang="en-US" sz="1600" dirty="0"/>
              <a:t>중에서</a:t>
            </a:r>
            <a:r>
              <a:rPr lang="x-none" altLang="ko-KR" sz="1600" dirty="0"/>
              <a:t> 14</a:t>
            </a:r>
            <a:r>
              <a:rPr lang="ko-KR" altLang="en-US" sz="1600" dirty="0"/>
              <a:t>개</a:t>
            </a:r>
            <a:r>
              <a:rPr lang="x-none" altLang="ko-KR" sz="1600" dirty="0"/>
              <a:t> </a:t>
            </a:r>
            <a:r>
              <a:rPr lang="ko-KR" altLang="en-US" sz="1600" dirty="0"/>
              <a:t>이내의</a:t>
            </a:r>
            <a:r>
              <a:rPr lang="x-none" altLang="ko-KR" sz="1600" dirty="0"/>
              <a:t> </a:t>
            </a:r>
            <a:r>
              <a:rPr lang="ko-KR" altLang="en-US" sz="1600" dirty="0"/>
              <a:t>클럽만</a:t>
            </a:r>
            <a:r>
              <a:rPr lang="x-none" altLang="ko-KR" sz="1600" dirty="0"/>
              <a:t> </a:t>
            </a:r>
            <a:r>
              <a:rPr lang="ko-KR" altLang="en-US" sz="1600" dirty="0"/>
              <a:t>사용할</a:t>
            </a:r>
            <a:r>
              <a:rPr lang="x-none" altLang="ko-KR" sz="1600" dirty="0"/>
              <a:t> </a:t>
            </a:r>
            <a:r>
              <a:rPr lang="ko-KR" altLang="en-US" sz="1600" dirty="0"/>
              <a:t>수</a:t>
            </a:r>
            <a:r>
              <a:rPr lang="x-none" altLang="ko-KR" sz="1600" dirty="0"/>
              <a:t> </a:t>
            </a:r>
            <a:r>
              <a:rPr lang="ko-KR" altLang="en-US" sz="1600" dirty="0"/>
              <a:t>있도록</a:t>
            </a:r>
            <a:r>
              <a:rPr lang="en-US" altLang="ko-KR" sz="1600" dirty="0"/>
              <a:t> </a:t>
            </a:r>
            <a:r>
              <a:rPr lang="ko-KR" altLang="en-US" sz="1600" dirty="0"/>
              <a:t>제한한</a:t>
            </a:r>
            <a:r>
              <a:rPr lang="x-none" altLang="ko-KR" sz="1600" dirty="0"/>
              <a:t> </a:t>
            </a:r>
            <a:r>
              <a:rPr lang="ko-KR" altLang="en-US" sz="1600" dirty="0"/>
              <a:t>규칙으로</a:t>
            </a:r>
            <a:r>
              <a:rPr lang="x-none" altLang="ko-KR" sz="1600" dirty="0"/>
              <a:t> </a:t>
            </a:r>
            <a:r>
              <a:rPr lang="ko-KR" altLang="en-US" sz="1600" dirty="0"/>
              <a:t>같은</a:t>
            </a:r>
            <a:r>
              <a:rPr lang="x-none" altLang="ko-KR" sz="1600" dirty="0"/>
              <a:t> </a:t>
            </a:r>
            <a:r>
              <a:rPr lang="ko-KR" altLang="en-US" sz="1600" dirty="0"/>
              <a:t>클럽</a:t>
            </a:r>
            <a:r>
              <a:rPr lang="x-none" altLang="ko-KR" sz="1600" dirty="0"/>
              <a:t>(</a:t>
            </a:r>
            <a:r>
              <a:rPr lang="ko-KR" altLang="en-US" sz="1600" dirty="0"/>
              <a:t>예</a:t>
            </a:r>
            <a:r>
              <a:rPr lang="x-none" altLang="ko-KR" sz="1600" dirty="0"/>
              <a:t> : </a:t>
            </a:r>
            <a:r>
              <a:rPr lang="ko-KR" altLang="en-US" sz="1600" dirty="0"/>
              <a:t>퍼터</a:t>
            </a:r>
            <a:r>
              <a:rPr lang="x-none" altLang="ko-KR" sz="1600" dirty="0"/>
              <a:t> 2</a:t>
            </a:r>
            <a:r>
              <a:rPr lang="ko-KR" altLang="en-US" sz="1600" dirty="0"/>
              <a:t>개</a:t>
            </a:r>
            <a:r>
              <a:rPr lang="x-none" altLang="ko-KR" sz="1600" dirty="0"/>
              <a:t>, </a:t>
            </a:r>
            <a:r>
              <a:rPr lang="ko-KR" altLang="en-US" sz="1600" dirty="0"/>
              <a:t>드라이버</a:t>
            </a:r>
            <a:r>
              <a:rPr lang="x-none" altLang="ko-KR" sz="1600" dirty="0"/>
              <a:t> 2</a:t>
            </a:r>
            <a:r>
              <a:rPr lang="ko-KR" altLang="en-US" sz="1600" dirty="0"/>
              <a:t>개</a:t>
            </a:r>
            <a:r>
              <a:rPr lang="x-none" altLang="ko-KR" sz="1600" dirty="0"/>
              <a:t>)</a:t>
            </a:r>
            <a:r>
              <a:rPr lang="ko-KR" altLang="en-US" sz="1600" dirty="0"/>
              <a:t>의</a:t>
            </a:r>
            <a:r>
              <a:rPr lang="x-none" altLang="ko-KR" sz="1600" dirty="0"/>
              <a:t> </a:t>
            </a:r>
            <a:r>
              <a:rPr lang="ko-KR" altLang="en-US" sz="1600" dirty="0"/>
              <a:t>개수가</a:t>
            </a:r>
            <a:r>
              <a:rPr lang="x-none" altLang="ko-KR" sz="1600" dirty="0"/>
              <a:t> </a:t>
            </a:r>
            <a:r>
              <a:rPr lang="ko-KR" altLang="en-US" sz="1600" dirty="0"/>
              <a:t>늘어나도</a:t>
            </a:r>
            <a:r>
              <a:rPr lang="x-none" altLang="ko-KR" sz="1600" dirty="0"/>
              <a:t> </a:t>
            </a:r>
            <a:r>
              <a:rPr lang="ko-KR" altLang="en-US" sz="1600" dirty="0"/>
              <a:t>총</a:t>
            </a:r>
            <a:r>
              <a:rPr lang="x-none" altLang="ko-KR" sz="1600" dirty="0"/>
              <a:t>14</a:t>
            </a:r>
            <a:r>
              <a:rPr lang="ko-KR" altLang="en-US" sz="1600" dirty="0"/>
              <a:t>개가</a:t>
            </a:r>
            <a:r>
              <a:rPr lang="x-none" altLang="ko-KR" sz="1600" dirty="0"/>
              <a:t> </a:t>
            </a:r>
            <a:r>
              <a:rPr lang="ko-KR" altLang="en-US" sz="1600" dirty="0"/>
              <a:t>넘지</a:t>
            </a:r>
            <a:r>
              <a:rPr lang="x-none" altLang="ko-KR" sz="1600" dirty="0"/>
              <a:t> </a:t>
            </a:r>
            <a:r>
              <a:rPr lang="ko-KR" altLang="en-US" sz="1600" dirty="0"/>
              <a:t>않으면</a:t>
            </a:r>
            <a:r>
              <a:rPr lang="x-none" altLang="ko-KR" sz="1600" dirty="0"/>
              <a:t> </a:t>
            </a:r>
            <a:r>
              <a:rPr lang="ko-KR" altLang="en-US" sz="1600" dirty="0"/>
              <a:t>무방하다</a:t>
            </a:r>
            <a:r>
              <a:rPr lang="x-none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526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 bwMode="auto">
          <a:xfrm>
            <a:off x="0" y="44450"/>
            <a:ext cx="1874837" cy="71438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62125" y="44450"/>
            <a:ext cx="3306762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068887" y="44450"/>
            <a:ext cx="1098551" cy="71438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167438" y="44450"/>
            <a:ext cx="2205037" cy="7143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372475" y="44450"/>
            <a:ext cx="771525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-36513" y="980727"/>
            <a:ext cx="6984777" cy="45719"/>
          </a:xfrm>
          <a:prstGeom prst="rect">
            <a:avLst/>
          </a:prstGeom>
          <a:solidFill>
            <a:srgbClr val="BFD630"/>
          </a:solidFill>
          <a:ln>
            <a:solidFill>
              <a:srgbClr val="BFD63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563" y="500952"/>
            <a:ext cx="8316912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     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골프 용어 해설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1196752"/>
            <a:ext cx="8237747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Bent grass (</a:t>
            </a:r>
            <a:r>
              <a:rPr lang="ko-KR" altLang="en-US" sz="1600" b="1" dirty="0" err="1"/>
              <a:t>벤트</a:t>
            </a:r>
            <a:r>
              <a:rPr lang="x-none" altLang="ko-KR" sz="1600" b="1" dirty="0"/>
              <a:t> </a:t>
            </a:r>
            <a:r>
              <a:rPr lang="ko-KR" altLang="en-US" sz="1600" b="1" dirty="0" err="1"/>
              <a:t>그라스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서양</a:t>
            </a:r>
            <a:r>
              <a:rPr lang="x-none" altLang="ko-KR" sz="1600" dirty="0"/>
              <a:t> </a:t>
            </a:r>
            <a:r>
              <a:rPr lang="ko-KR" altLang="en-US" sz="1600" dirty="0"/>
              <a:t>잔디의</a:t>
            </a:r>
            <a:r>
              <a:rPr lang="x-none" altLang="ko-KR" sz="1600" dirty="0"/>
              <a:t> </a:t>
            </a:r>
            <a:r>
              <a:rPr lang="ko-KR" altLang="en-US" sz="1600" dirty="0"/>
              <a:t>일종이며</a:t>
            </a:r>
            <a:r>
              <a:rPr lang="x-none" altLang="ko-KR" sz="1600" dirty="0"/>
              <a:t>, </a:t>
            </a:r>
            <a:r>
              <a:rPr lang="ko-KR" altLang="en-US" sz="1600" dirty="0"/>
              <a:t>그</a:t>
            </a:r>
            <a:r>
              <a:rPr lang="x-none" altLang="ko-KR" sz="1600" dirty="0"/>
              <a:t> </a:t>
            </a:r>
            <a:r>
              <a:rPr lang="ko-KR" altLang="en-US" sz="1600" dirty="0"/>
              <a:t>종류가</a:t>
            </a:r>
            <a:r>
              <a:rPr lang="x-none" altLang="ko-KR" sz="1600" dirty="0"/>
              <a:t> 30</a:t>
            </a:r>
            <a:r>
              <a:rPr lang="ko-KR" altLang="en-US" sz="1600" dirty="0"/>
              <a:t>종</a:t>
            </a:r>
            <a:r>
              <a:rPr lang="x-none" altLang="ko-KR" sz="1600" dirty="0"/>
              <a:t> </a:t>
            </a:r>
            <a:r>
              <a:rPr lang="ko-KR" altLang="en-US" sz="1600" dirty="0"/>
              <a:t>이상이나</a:t>
            </a:r>
            <a:r>
              <a:rPr lang="x-none" altLang="ko-KR" sz="1600" dirty="0"/>
              <a:t> </a:t>
            </a:r>
            <a:r>
              <a:rPr lang="ko-KR" altLang="en-US" sz="1600" dirty="0"/>
              <a:t>되며</a:t>
            </a:r>
            <a:r>
              <a:rPr lang="x-none" altLang="ko-KR" sz="1600" dirty="0"/>
              <a:t>,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땅윗줄기로</a:t>
            </a:r>
            <a:r>
              <a:rPr lang="x-none" altLang="ko-KR" sz="1600" dirty="0"/>
              <a:t> </a:t>
            </a:r>
            <a:r>
              <a:rPr lang="ko-KR" altLang="en-US" sz="1600" dirty="0"/>
              <a:t>퍼져</a:t>
            </a:r>
            <a:r>
              <a:rPr lang="x-none" altLang="ko-KR" sz="1600" dirty="0"/>
              <a:t> </a:t>
            </a:r>
            <a:r>
              <a:rPr lang="ko-KR" altLang="en-US" sz="1600" dirty="0"/>
              <a:t>나가는</a:t>
            </a:r>
            <a:r>
              <a:rPr lang="x-none" altLang="ko-KR" sz="1600" dirty="0"/>
              <a:t> </a:t>
            </a:r>
            <a:r>
              <a:rPr lang="ko-KR" altLang="en-US" sz="1600" dirty="0"/>
              <a:t>속성이</a:t>
            </a:r>
            <a:r>
              <a:rPr lang="x-none" altLang="ko-KR" sz="1600" dirty="0"/>
              <a:t> </a:t>
            </a:r>
            <a:r>
              <a:rPr lang="ko-KR" altLang="en-US" sz="1600" dirty="0"/>
              <a:t>있고</a:t>
            </a:r>
            <a:r>
              <a:rPr lang="x-none" altLang="ko-KR" sz="1600" dirty="0"/>
              <a:t> </a:t>
            </a:r>
            <a:r>
              <a:rPr lang="ko-KR" altLang="en-US" sz="1600" dirty="0"/>
              <a:t>누워</a:t>
            </a:r>
            <a:r>
              <a:rPr lang="x-none" altLang="ko-KR" sz="1600" dirty="0"/>
              <a:t> </a:t>
            </a:r>
            <a:r>
              <a:rPr lang="ko-KR" altLang="en-US" sz="1600" dirty="0"/>
              <a:t>자라므로</a:t>
            </a:r>
            <a:r>
              <a:rPr lang="en-US" altLang="ko-KR" sz="1600" dirty="0"/>
              <a:t> 1cm </a:t>
            </a:r>
            <a:r>
              <a:rPr lang="ko-KR" altLang="en-US" sz="1600" dirty="0"/>
              <a:t>이하로</a:t>
            </a:r>
            <a:r>
              <a:rPr lang="x-none" altLang="ko-KR" sz="1600" dirty="0"/>
              <a:t> </a:t>
            </a:r>
            <a:r>
              <a:rPr lang="ko-KR" altLang="en-US" sz="1600" dirty="0"/>
              <a:t>관리가</a:t>
            </a:r>
            <a:r>
              <a:rPr lang="x-none" altLang="ko-KR" sz="1600" dirty="0"/>
              <a:t> </a:t>
            </a:r>
            <a:r>
              <a:rPr lang="ko-KR" altLang="en-US" sz="1600" dirty="0"/>
              <a:t>가능하다</a:t>
            </a:r>
            <a:r>
              <a:rPr lang="x-none" altLang="ko-KR" sz="1600" dirty="0"/>
              <a:t>. </a:t>
            </a:r>
            <a:r>
              <a:rPr lang="ko-KR" altLang="en-US" sz="1600" dirty="0"/>
              <a:t>페어웨이에서는</a:t>
            </a:r>
            <a:r>
              <a:rPr lang="x-none" altLang="ko-KR" sz="1600" dirty="0"/>
              <a:t> </a:t>
            </a:r>
            <a:r>
              <a:rPr lang="ko-KR" altLang="en-US" sz="1600" dirty="0"/>
              <a:t>클럽에</a:t>
            </a:r>
            <a:r>
              <a:rPr lang="x-none" altLang="ko-KR" sz="1600" dirty="0"/>
              <a:t> </a:t>
            </a:r>
            <a:r>
              <a:rPr lang="ko-KR" altLang="en-US" sz="1600" dirty="0"/>
              <a:t>저항을</a:t>
            </a:r>
            <a:r>
              <a:rPr lang="x-none" altLang="ko-KR" sz="1600" dirty="0"/>
              <a:t> </a:t>
            </a:r>
            <a:r>
              <a:rPr lang="ko-KR" altLang="en-US" sz="1600" dirty="0"/>
              <a:t>주지</a:t>
            </a:r>
            <a:r>
              <a:rPr lang="x-none" altLang="ko-KR" sz="1600" dirty="0"/>
              <a:t> </a:t>
            </a:r>
            <a:r>
              <a:rPr lang="ko-KR" altLang="en-US" sz="1600" dirty="0"/>
              <a:t>않으므로</a:t>
            </a:r>
            <a:r>
              <a:rPr lang="x-none" altLang="ko-KR" sz="1600" dirty="0"/>
              <a:t> </a:t>
            </a:r>
            <a:r>
              <a:rPr lang="ko-KR" altLang="en-US" sz="1600" dirty="0"/>
              <a:t>애용되고</a:t>
            </a:r>
            <a:r>
              <a:rPr lang="x-none" altLang="ko-KR" sz="1600" dirty="0"/>
              <a:t> </a:t>
            </a:r>
            <a:r>
              <a:rPr lang="ko-KR" altLang="en-US" sz="1600" dirty="0"/>
              <a:t>있으나</a:t>
            </a:r>
            <a:r>
              <a:rPr lang="x-none" altLang="ko-KR" sz="1600" dirty="0"/>
              <a:t>, </a:t>
            </a:r>
            <a:r>
              <a:rPr lang="ko-KR" altLang="en-US" sz="1600" dirty="0" err="1"/>
              <a:t>그린에서는브레이크가</a:t>
            </a:r>
            <a:r>
              <a:rPr lang="x-none" altLang="ko-KR" sz="1600" dirty="0"/>
              <a:t> </a:t>
            </a:r>
            <a:r>
              <a:rPr lang="ko-KR" altLang="en-US" sz="1600" dirty="0"/>
              <a:t>심하고</a:t>
            </a:r>
            <a:r>
              <a:rPr lang="x-none" altLang="ko-KR" sz="1600" dirty="0"/>
              <a:t> </a:t>
            </a:r>
            <a:r>
              <a:rPr lang="ko-KR" altLang="en-US" sz="1600" dirty="0"/>
              <a:t>볼이</a:t>
            </a:r>
            <a:r>
              <a:rPr lang="x-none" altLang="ko-KR" sz="1600" dirty="0"/>
              <a:t> </a:t>
            </a:r>
            <a:r>
              <a:rPr lang="ko-KR" altLang="en-US" sz="1600" dirty="0"/>
              <a:t>뒤로</a:t>
            </a:r>
            <a:r>
              <a:rPr lang="x-none" altLang="ko-KR" sz="1600" dirty="0"/>
              <a:t> </a:t>
            </a:r>
            <a:r>
              <a:rPr lang="ko-KR" altLang="en-US" sz="1600" dirty="0"/>
              <a:t>끌리기보다는</a:t>
            </a:r>
            <a:r>
              <a:rPr lang="x-none" altLang="ko-KR" sz="1600" dirty="0"/>
              <a:t> </a:t>
            </a:r>
            <a:r>
              <a:rPr lang="ko-KR" altLang="en-US" sz="1600" dirty="0"/>
              <a:t>많이</a:t>
            </a:r>
            <a:r>
              <a:rPr lang="x-none" altLang="ko-KR" sz="1600" dirty="0"/>
              <a:t> </a:t>
            </a:r>
            <a:r>
              <a:rPr lang="ko-KR" altLang="en-US" sz="1600" dirty="0"/>
              <a:t>구르는</a:t>
            </a:r>
            <a:r>
              <a:rPr lang="x-none" altLang="ko-KR" sz="1600" dirty="0"/>
              <a:t> </a:t>
            </a:r>
            <a:r>
              <a:rPr lang="ko-KR" altLang="en-US" sz="1600" dirty="0"/>
              <a:t>속성을</a:t>
            </a:r>
            <a:r>
              <a:rPr lang="x-none" altLang="ko-KR" sz="1600" dirty="0"/>
              <a:t> </a:t>
            </a:r>
            <a:r>
              <a:rPr lang="ko-KR" altLang="en-US" sz="1600" dirty="0"/>
              <a:t>갖고</a:t>
            </a:r>
            <a:r>
              <a:rPr lang="x-none" altLang="ko-KR" sz="1600" dirty="0"/>
              <a:t> </a:t>
            </a:r>
            <a:r>
              <a:rPr lang="ko-KR" altLang="en-US" sz="1600" dirty="0"/>
              <a:t>있다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Bermuda rough, grass (</a:t>
            </a:r>
            <a:r>
              <a:rPr lang="ko-KR" altLang="en-US" sz="1600" b="1" dirty="0"/>
              <a:t>버뮤다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러프</a:t>
            </a:r>
            <a:r>
              <a:rPr lang="x-none" altLang="ko-KR" sz="1600" b="1" dirty="0"/>
              <a:t>, </a:t>
            </a:r>
            <a:r>
              <a:rPr lang="ko-KR" altLang="en-US" sz="1600" b="1" dirty="0"/>
              <a:t>잔디</a:t>
            </a:r>
            <a:r>
              <a:rPr lang="x-none" altLang="ko-KR" sz="1600" b="1" dirty="0"/>
              <a:t>) </a:t>
            </a:r>
            <a:r>
              <a:rPr lang="ko-KR" altLang="en-US" sz="1600" dirty="0"/>
              <a:t>남쪽지방</a:t>
            </a:r>
            <a:r>
              <a:rPr lang="x-none" altLang="ko-KR" sz="1600" dirty="0"/>
              <a:t>, </a:t>
            </a:r>
            <a:r>
              <a:rPr lang="ko-KR" altLang="en-US" sz="1600" dirty="0"/>
              <a:t>즉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온난대</a:t>
            </a:r>
            <a:r>
              <a:rPr lang="x-none" altLang="ko-KR" sz="1600" dirty="0"/>
              <a:t> </a:t>
            </a:r>
            <a:r>
              <a:rPr lang="ko-KR" altLang="en-US" sz="1600" dirty="0"/>
              <a:t>지역에</a:t>
            </a:r>
            <a:r>
              <a:rPr lang="x-none" altLang="ko-KR" sz="1600" dirty="0"/>
              <a:t> </a:t>
            </a:r>
            <a:r>
              <a:rPr lang="ko-KR" altLang="en-US" sz="1600" dirty="0"/>
              <a:t>적합한</a:t>
            </a:r>
            <a:r>
              <a:rPr lang="en-US" altLang="ko-KR" sz="1600" dirty="0"/>
              <a:t> </a:t>
            </a:r>
            <a:r>
              <a:rPr lang="ko-KR" altLang="en-US" sz="1600" dirty="0"/>
              <a:t>잔디</a:t>
            </a:r>
            <a:r>
              <a:rPr lang="x-none" altLang="ko-KR" sz="1600" dirty="0"/>
              <a:t>. </a:t>
            </a:r>
            <a:r>
              <a:rPr lang="ko-KR" altLang="en-US" sz="1600" dirty="0" err="1"/>
              <a:t>한랭지는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벤트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그래스가</a:t>
            </a:r>
            <a:r>
              <a:rPr lang="x-none" altLang="ko-KR" sz="1600" dirty="0"/>
              <a:t> </a:t>
            </a:r>
            <a:r>
              <a:rPr lang="ko-KR" altLang="en-US" sz="1600" dirty="0"/>
              <a:t>적합하다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Birdie (</a:t>
            </a:r>
            <a:r>
              <a:rPr lang="ko-KR" altLang="en-US" sz="1600" b="1" dirty="0"/>
              <a:t>버디</a:t>
            </a:r>
            <a:r>
              <a:rPr lang="x-none" altLang="ko-KR" sz="1600" b="1" dirty="0"/>
              <a:t>) </a:t>
            </a:r>
            <a:r>
              <a:rPr lang="ko-KR" altLang="en-US" sz="1600" dirty="0"/>
              <a:t>한</a:t>
            </a:r>
            <a:r>
              <a:rPr lang="x-none" altLang="ko-KR" sz="1600" dirty="0"/>
              <a:t> </a:t>
            </a:r>
            <a:r>
              <a:rPr lang="ko-KR" altLang="en-US" sz="1600" dirty="0"/>
              <a:t>홀의</a:t>
            </a:r>
            <a:r>
              <a:rPr lang="x-none" altLang="ko-KR" sz="1600" dirty="0"/>
              <a:t> </a:t>
            </a:r>
            <a:r>
              <a:rPr lang="ko-KR" altLang="en-US" sz="1600" dirty="0"/>
              <a:t>규정</a:t>
            </a:r>
            <a:r>
              <a:rPr lang="x-none" altLang="ko-KR" sz="1600" dirty="0"/>
              <a:t> </a:t>
            </a:r>
            <a:r>
              <a:rPr lang="ko-KR" altLang="en-US" sz="1600" dirty="0"/>
              <a:t>타수보다</a:t>
            </a:r>
            <a:r>
              <a:rPr lang="x-none" altLang="ko-KR" sz="1600" dirty="0"/>
              <a:t> </a:t>
            </a:r>
            <a:r>
              <a:rPr lang="ko-KR" altLang="en-US" sz="1600" dirty="0"/>
              <a:t>하나</a:t>
            </a:r>
            <a:r>
              <a:rPr lang="x-none" altLang="ko-KR" sz="1600" dirty="0"/>
              <a:t> </a:t>
            </a:r>
            <a:r>
              <a:rPr lang="ko-KR" altLang="en-US" sz="1600" dirty="0"/>
              <a:t>적은</a:t>
            </a:r>
            <a:r>
              <a:rPr lang="x-none" altLang="ko-KR" sz="1600" dirty="0"/>
              <a:t> </a:t>
            </a:r>
            <a:r>
              <a:rPr lang="ko-KR" altLang="en-US" sz="1600" dirty="0"/>
              <a:t>타수로</a:t>
            </a:r>
            <a:r>
              <a:rPr lang="x-none" altLang="ko-KR" sz="1600" dirty="0"/>
              <a:t> </a:t>
            </a:r>
            <a:r>
              <a:rPr lang="ko-KR" altLang="en-US" sz="1600" dirty="0"/>
              <a:t>홀인</a:t>
            </a:r>
            <a:r>
              <a:rPr lang="x-none" altLang="ko-KR" sz="1600" dirty="0"/>
              <a:t> </a:t>
            </a:r>
            <a:r>
              <a:rPr lang="ko-KR" altLang="en-US" sz="1600" dirty="0"/>
              <a:t>하는</a:t>
            </a:r>
            <a:r>
              <a:rPr lang="x-none" altLang="ko-KR" sz="1600" dirty="0"/>
              <a:t> </a:t>
            </a:r>
            <a:r>
              <a:rPr lang="ko-KR" altLang="en-US" sz="1600" dirty="0"/>
              <a:t>것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Blind (</a:t>
            </a:r>
            <a:r>
              <a:rPr lang="ko-KR" altLang="en-US" sz="1600" b="1" dirty="0"/>
              <a:t>블라인드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코스의</a:t>
            </a:r>
            <a:r>
              <a:rPr lang="x-none" altLang="ko-KR" sz="1600" dirty="0"/>
              <a:t> </a:t>
            </a:r>
            <a:r>
              <a:rPr lang="ko-KR" altLang="en-US" sz="1600" dirty="0"/>
              <a:t>한</a:t>
            </a:r>
            <a:r>
              <a:rPr lang="x-none" altLang="ko-KR" sz="1600" dirty="0"/>
              <a:t> </a:t>
            </a:r>
            <a:r>
              <a:rPr lang="ko-KR" altLang="en-US" sz="1600" dirty="0"/>
              <a:t>지점에서</a:t>
            </a:r>
            <a:r>
              <a:rPr lang="x-none" altLang="ko-KR" sz="1600" dirty="0"/>
              <a:t> </a:t>
            </a:r>
            <a:r>
              <a:rPr lang="ko-KR" altLang="en-US" sz="1600" dirty="0"/>
              <a:t>지형</a:t>
            </a:r>
            <a:r>
              <a:rPr lang="x-none" altLang="ko-KR" sz="1600" dirty="0"/>
              <a:t>, </a:t>
            </a:r>
            <a:r>
              <a:rPr lang="ko-KR" altLang="en-US" sz="1600" dirty="0"/>
              <a:t>지물</a:t>
            </a:r>
            <a:r>
              <a:rPr lang="x-none" altLang="ko-KR" sz="1600" dirty="0"/>
              <a:t> </a:t>
            </a:r>
            <a:r>
              <a:rPr lang="ko-KR" altLang="en-US" sz="1600" dirty="0"/>
              <a:t>등에</a:t>
            </a:r>
            <a:r>
              <a:rPr lang="x-none" altLang="ko-KR" sz="1600" dirty="0"/>
              <a:t> </a:t>
            </a:r>
            <a:r>
              <a:rPr lang="ko-KR" altLang="en-US" sz="1600" dirty="0"/>
              <a:t>의해</a:t>
            </a:r>
            <a:r>
              <a:rPr lang="x-none" altLang="ko-KR" sz="1600" dirty="0"/>
              <a:t> </a:t>
            </a:r>
            <a:r>
              <a:rPr lang="ko-KR" altLang="en-US" sz="1600" dirty="0"/>
              <a:t>목표점</a:t>
            </a:r>
            <a:r>
              <a:rPr lang="x-none" altLang="ko-KR" sz="1600" dirty="0"/>
              <a:t> </a:t>
            </a:r>
            <a:r>
              <a:rPr lang="ko-KR" altLang="en-US" sz="1600" dirty="0"/>
              <a:t>또는</a:t>
            </a:r>
            <a:r>
              <a:rPr lang="x-none" altLang="ko-KR" sz="1600" dirty="0"/>
              <a:t> </a:t>
            </a:r>
            <a:r>
              <a:rPr lang="ko-KR" altLang="en-US" sz="1600" dirty="0"/>
              <a:t>그린이</a:t>
            </a:r>
            <a:r>
              <a:rPr lang="en-US" altLang="ko-KR" sz="1600" dirty="0"/>
              <a:t> </a:t>
            </a:r>
            <a:r>
              <a:rPr lang="ko-KR" altLang="en-US" sz="1600" dirty="0"/>
              <a:t>보이지</a:t>
            </a:r>
            <a:r>
              <a:rPr lang="x-none" altLang="ko-KR" sz="1600" dirty="0"/>
              <a:t> </a:t>
            </a:r>
            <a:r>
              <a:rPr lang="ko-KR" altLang="en-US" sz="1600" dirty="0"/>
              <a:t>않는</a:t>
            </a:r>
            <a:r>
              <a:rPr lang="x-none" altLang="ko-KR" sz="1600" dirty="0"/>
              <a:t> </a:t>
            </a:r>
            <a:r>
              <a:rPr lang="ko-KR" altLang="en-US" sz="1600" dirty="0"/>
              <a:t>것을</a:t>
            </a:r>
            <a:r>
              <a:rPr lang="x-none" altLang="ko-KR" sz="1600" dirty="0"/>
              <a:t> </a:t>
            </a:r>
            <a:r>
              <a:rPr lang="ko-KR" altLang="en-US" sz="1600" dirty="0"/>
              <a:t>지칭한다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Blind hole (</a:t>
            </a:r>
            <a:r>
              <a:rPr lang="ko-KR" altLang="en-US" sz="1600" b="1" dirty="0"/>
              <a:t>블라인드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홀</a:t>
            </a:r>
            <a:r>
              <a:rPr lang="x-none" altLang="ko-KR" sz="1600" b="1" dirty="0"/>
              <a:t>) </a:t>
            </a:r>
            <a:r>
              <a:rPr lang="ko-KR" altLang="en-US" sz="1600" dirty="0"/>
              <a:t>티</a:t>
            </a:r>
            <a:r>
              <a:rPr lang="x-none" altLang="ko-KR" sz="1600" dirty="0"/>
              <a:t> </a:t>
            </a:r>
            <a:r>
              <a:rPr lang="ko-KR" altLang="en-US" sz="1600" dirty="0"/>
              <a:t>그라운드에서</a:t>
            </a:r>
            <a:r>
              <a:rPr lang="x-none" altLang="ko-KR" sz="1600" dirty="0"/>
              <a:t> </a:t>
            </a:r>
            <a:r>
              <a:rPr lang="ko-KR" altLang="en-US" sz="1600" dirty="0"/>
              <a:t>그린이</a:t>
            </a:r>
            <a:r>
              <a:rPr lang="x-none" altLang="ko-KR" sz="1600" dirty="0"/>
              <a:t> </a:t>
            </a:r>
            <a:r>
              <a:rPr lang="ko-KR" altLang="en-US" sz="1600" dirty="0"/>
              <a:t>가리워져</a:t>
            </a:r>
            <a:r>
              <a:rPr lang="x-none" altLang="ko-KR" sz="1600" dirty="0"/>
              <a:t> </a:t>
            </a:r>
            <a:r>
              <a:rPr lang="ko-KR" altLang="en-US" sz="1600" dirty="0"/>
              <a:t>보이지</a:t>
            </a:r>
            <a:r>
              <a:rPr lang="x-none" altLang="ko-KR" sz="1600" dirty="0"/>
              <a:t> </a:t>
            </a:r>
            <a:r>
              <a:rPr lang="ko-KR" altLang="en-US" sz="1600" dirty="0"/>
              <a:t>않는</a:t>
            </a:r>
            <a:r>
              <a:rPr lang="x-none" altLang="ko-KR" sz="1600" dirty="0"/>
              <a:t> </a:t>
            </a:r>
            <a:r>
              <a:rPr lang="ko-KR" altLang="en-US" sz="1600" dirty="0"/>
              <a:t>홀을</a:t>
            </a:r>
            <a:r>
              <a:rPr lang="x-none" altLang="ko-KR" sz="1600" dirty="0"/>
              <a:t> </a:t>
            </a:r>
            <a:r>
              <a:rPr lang="ko-KR" altLang="en-US" sz="1600" dirty="0"/>
              <a:t>말한다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Blow (</a:t>
            </a:r>
            <a:r>
              <a:rPr lang="ko-KR" altLang="en-US" sz="1600" b="1" dirty="0" err="1"/>
              <a:t>블로우</a:t>
            </a:r>
            <a:r>
              <a:rPr lang="x-none" altLang="ko-KR" sz="1600" b="1" dirty="0"/>
              <a:t>) </a:t>
            </a:r>
            <a:r>
              <a:rPr lang="ko-KR" altLang="en-US" sz="1600" dirty="0"/>
              <a:t>힘차게</a:t>
            </a:r>
            <a:r>
              <a:rPr lang="x-none" altLang="ko-KR" sz="1600" dirty="0"/>
              <a:t> </a:t>
            </a:r>
            <a:r>
              <a:rPr lang="ko-KR" altLang="en-US" sz="1600" dirty="0"/>
              <a:t>공을</a:t>
            </a:r>
            <a:r>
              <a:rPr lang="x-none" altLang="ko-KR" sz="1600" dirty="0"/>
              <a:t> </a:t>
            </a:r>
            <a:r>
              <a:rPr lang="ko-KR" altLang="en-US" sz="1600" dirty="0"/>
              <a:t>치는</a:t>
            </a:r>
            <a:r>
              <a:rPr lang="x-none" altLang="ko-KR" sz="1600" dirty="0"/>
              <a:t> </a:t>
            </a:r>
            <a:r>
              <a:rPr lang="ko-KR" altLang="en-US" sz="1600" dirty="0"/>
              <a:t>것을</a:t>
            </a:r>
            <a:r>
              <a:rPr lang="x-none" altLang="ko-KR" sz="1600" dirty="0"/>
              <a:t> </a:t>
            </a:r>
            <a:r>
              <a:rPr lang="ko-KR" altLang="en-US" sz="1600" dirty="0"/>
              <a:t>지칭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Bogey (</a:t>
            </a:r>
            <a:r>
              <a:rPr lang="ko-KR" altLang="en-US" sz="1600" b="1" dirty="0"/>
              <a:t>보기</a:t>
            </a:r>
            <a:r>
              <a:rPr lang="x-none" altLang="ko-KR" sz="1600" b="1" dirty="0"/>
              <a:t>) </a:t>
            </a:r>
            <a:r>
              <a:rPr lang="ko-KR" altLang="en-US" sz="1600" dirty="0"/>
              <a:t>미국에서는</a:t>
            </a:r>
            <a:r>
              <a:rPr lang="x-none" altLang="ko-KR" sz="1600" dirty="0"/>
              <a:t> </a:t>
            </a:r>
            <a:r>
              <a:rPr lang="ko-KR" altLang="en-US" sz="1600" dirty="0"/>
              <a:t>파</a:t>
            </a:r>
            <a:r>
              <a:rPr lang="en-US" altLang="ko-KR" sz="1600" dirty="0"/>
              <a:t>(par)</a:t>
            </a:r>
            <a:r>
              <a:rPr lang="ko-KR" altLang="en-US" sz="1600" dirty="0"/>
              <a:t>보다</a:t>
            </a:r>
            <a:r>
              <a:rPr lang="x-none" altLang="ko-KR" sz="1600" dirty="0"/>
              <a:t> </a:t>
            </a:r>
            <a:r>
              <a:rPr lang="ko-KR" altLang="en-US" sz="1600" dirty="0"/>
              <a:t>하나</a:t>
            </a:r>
            <a:r>
              <a:rPr lang="x-none" altLang="ko-KR" sz="1600" dirty="0"/>
              <a:t> </a:t>
            </a:r>
            <a:r>
              <a:rPr lang="ko-KR" altLang="en-US" sz="1600" dirty="0"/>
              <a:t>더</a:t>
            </a:r>
            <a:r>
              <a:rPr lang="x-none" altLang="ko-KR" sz="1600" dirty="0"/>
              <a:t> </a:t>
            </a:r>
            <a:r>
              <a:rPr lang="ko-KR" altLang="en-US" sz="1600" dirty="0"/>
              <a:t>친</a:t>
            </a:r>
            <a:r>
              <a:rPr lang="x-none" altLang="ko-KR" sz="1600" dirty="0"/>
              <a:t> </a:t>
            </a:r>
            <a:r>
              <a:rPr lang="ko-KR" altLang="en-US" sz="1600" dirty="0"/>
              <a:t>타수로</a:t>
            </a:r>
            <a:r>
              <a:rPr lang="x-none" altLang="ko-KR" sz="1600" dirty="0"/>
              <a:t> </a:t>
            </a:r>
            <a:r>
              <a:rPr lang="ko-KR" altLang="en-US" sz="1600" dirty="0"/>
              <a:t>홀인</a:t>
            </a:r>
            <a:r>
              <a:rPr lang="x-none" altLang="ko-KR" sz="1600" dirty="0"/>
              <a:t> </a:t>
            </a:r>
            <a:r>
              <a:rPr lang="ko-KR" altLang="en-US" sz="1600" dirty="0"/>
              <a:t>하는</a:t>
            </a:r>
            <a:r>
              <a:rPr lang="x-none" altLang="ko-KR" sz="1600" dirty="0"/>
              <a:t> </a:t>
            </a:r>
            <a:r>
              <a:rPr lang="ko-KR" altLang="en-US" sz="1600" dirty="0"/>
              <a:t>것을</a:t>
            </a:r>
            <a:r>
              <a:rPr lang="x-none" altLang="ko-KR" sz="1600" dirty="0"/>
              <a:t> </a:t>
            </a:r>
            <a:r>
              <a:rPr lang="ko-KR" altLang="en-US" sz="1600" dirty="0"/>
              <a:t>말하며</a:t>
            </a:r>
            <a:r>
              <a:rPr lang="x-none" altLang="ko-KR" sz="1600" dirty="0"/>
              <a:t>, </a:t>
            </a:r>
            <a:r>
              <a:rPr lang="ko-KR" altLang="en-US" sz="1600" dirty="0"/>
              <a:t>영국에서는</a:t>
            </a:r>
            <a:r>
              <a:rPr lang="x-none" altLang="ko-KR" sz="1600" dirty="0"/>
              <a:t> </a:t>
            </a:r>
            <a:r>
              <a:rPr lang="ko-KR" altLang="en-US" sz="1600" dirty="0"/>
              <a:t>스크래치</a:t>
            </a:r>
            <a:r>
              <a:rPr lang="x-none" altLang="ko-KR" sz="1600" dirty="0"/>
              <a:t> </a:t>
            </a:r>
            <a:r>
              <a:rPr lang="ko-KR" altLang="en-US" sz="1600" dirty="0"/>
              <a:t>플레이어가</a:t>
            </a:r>
            <a:r>
              <a:rPr lang="x-none" altLang="ko-KR" sz="1600" dirty="0"/>
              <a:t> </a:t>
            </a:r>
            <a:r>
              <a:rPr lang="ko-KR" altLang="en-US" sz="1600" dirty="0"/>
              <a:t>낼</a:t>
            </a:r>
            <a:r>
              <a:rPr lang="x-none" altLang="ko-KR" sz="1600" dirty="0"/>
              <a:t> </a:t>
            </a:r>
            <a:r>
              <a:rPr lang="ko-KR" altLang="en-US" sz="1600" dirty="0"/>
              <a:t>수</a:t>
            </a:r>
            <a:r>
              <a:rPr lang="x-none" altLang="ko-KR" sz="1600" dirty="0"/>
              <a:t> </a:t>
            </a:r>
            <a:r>
              <a:rPr lang="ko-KR" altLang="en-US" sz="1600" dirty="0"/>
              <a:t>있다고</a:t>
            </a:r>
            <a:r>
              <a:rPr lang="x-none" altLang="ko-KR" sz="1600" dirty="0"/>
              <a:t> </a:t>
            </a:r>
            <a:r>
              <a:rPr lang="ko-KR" altLang="en-US" sz="1600" dirty="0"/>
              <a:t>생각되는</a:t>
            </a:r>
            <a:r>
              <a:rPr lang="x-none" altLang="ko-KR" sz="1600" dirty="0"/>
              <a:t> </a:t>
            </a:r>
            <a:r>
              <a:rPr lang="ko-KR" altLang="en-US" sz="1600" dirty="0"/>
              <a:t>기준</a:t>
            </a:r>
            <a:r>
              <a:rPr lang="x-none" altLang="ko-KR" sz="1600" dirty="0"/>
              <a:t> </a:t>
            </a:r>
            <a:r>
              <a:rPr lang="ko-KR" altLang="en-US" sz="1600" dirty="0"/>
              <a:t>타수를</a:t>
            </a:r>
            <a:r>
              <a:rPr lang="x-none" altLang="ko-KR" sz="1600" dirty="0"/>
              <a:t> </a:t>
            </a:r>
            <a:r>
              <a:rPr lang="ko-KR" altLang="en-US" sz="1600" dirty="0"/>
              <a:t>말하는</a:t>
            </a:r>
            <a:r>
              <a:rPr lang="x-none" altLang="ko-KR" sz="1600" dirty="0"/>
              <a:t> </a:t>
            </a:r>
            <a:r>
              <a:rPr lang="ko-KR" altLang="en-US" sz="1600" dirty="0"/>
              <a:t>것으로</a:t>
            </a:r>
            <a:r>
              <a:rPr lang="x-none" altLang="ko-KR" sz="1600" dirty="0"/>
              <a:t>, </a:t>
            </a:r>
            <a:r>
              <a:rPr lang="ko-KR" altLang="en-US" sz="1600" dirty="0"/>
              <a:t>현재</a:t>
            </a:r>
            <a:r>
              <a:rPr lang="x-none" altLang="ko-KR" sz="1600" dirty="0"/>
              <a:t> </a:t>
            </a:r>
            <a:r>
              <a:rPr lang="ko-KR" altLang="en-US" sz="1600" dirty="0"/>
              <a:t>우리나라에서</a:t>
            </a:r>
            <a:r>
              <a:rPr lang="x-none" altLang="ko-KR" sz="1600" dirty="0"/>
              <a:t> </a:t>
            </a:r>
            <a:r>
              <a:rPr lang="ko-KR" altLang="en-US" sz="1600" dirty="0"/>
              <a:t>말하는</a:t>
            </a:r>
            <a:r>
              <a:rPr lang="x-none" altLang="ko-KR" sz="1600" dirty="0"/>
              <a:t> </a:t>
            </a:r>
            <a:r>
              <a:rPr lang="ko-KR" altLang="en-US" sz="1600" dirty="0"/>
              <a:t>파와</a:t>
            </a:r>
            <a:r>
              <a:rPr lang="x-none" altLang="ko-KR" sz="1600" dirty="0"/>
              <a:t> </a:t>
            </a:r>
            <a:r>
              <a:rPr lang="ko-KR" altLang="en-US" sz="1600" dirty="0"/>
              <a:t>같다</a:t>
            </a:r>
            <a:r>
              <a:rPr lang="x-none" altLang="ko-KR" sz="1600" dirty="0"/>
              <a:t>. </a:t>
            </a:r>
            <a:r>
              <a:rPr lang="ko-KR" altLang="en-US" sz="1600" dirty="0"/>
              <a:t>더블</a:t>
            </a:r>
            <a:r>
              <a:rPr lang="x-none" altLang="ko-KR" sz="1600" dirty="0"/>
              <a:t> </a:t>
            </a:r>
            <a:r>
              <a:rPr lang="ko-KR" altLang="en-US" sz="1600" dirty="0"/>
              <a:t>보기는</a:t>
            </a:r>
            <a:r>
              <a:rPr lang="x-none" altLang="ko-KR" sz="1600" dirty="0"/>
              <a:t> 2 </a:t>
            </a:r>
            <a:r>
              <a:rPr lang="ko-KR" altLang="en-US" sz="1600" dirty="0"/>
              <a:t>오버</a:t>
            </a:r>
            <a:r>
              <a:rPr lang="x-none" altLang="ko-KR" sz="1600" dirty="0"/>
              <a:t> </a:t>
            </a:r>
            <a:r>
              <a:rPr lang="ko-KR" altLang="en-US" sz="1600" dirty="0"/>
              <a:t>파를</a:t>
            </a:r>
            <a:r>
              <a:rPr lang="x-none" altLang="ko-KR" sz="1600" dirty="0"/>
              <a:t> </a:t>
            </a:r>
            <a:r>
              <a:rPr lang="ko-KR" altLang="en-US" sz="1600" dirty="0"/>
              <a:t>말하지만</a:t>
            </a:r>
            <a:r>
              <a:rPr lang="x-none" altLang="ko-KR" sz="1600" dirty="0"/>
              <a:t>, </a:t>
            </a:r>
            <a:r>
              <a:rPr lang="ko-KR" altLang="en-US" sz="1600" dirty="0"/>
              <a:t>이것은</a:t>
            </a:r>
            <a:r>
              <a:rPr lang="x-none" altLang="ko-KR" sz="1600" dirty="0"/>
              <a:t> </a:t>
            </a:r>
            <a:r>
              <a:rPr lang="ko-KR" altLang="en-US" sz="1600" dirty="0"/>
              <a:t>영국에서는</a:t>
            </a:r>
            <a:r>
              <a:rPr lang="x-none" altLang="ko-KR" sz="1600" dirty="0"/>
              <a:t> </a:t>
            </a:r>
            <a:r>
              <a:rPr lang="ko-KR" altLang="en-US" sz="1600" dirty="0"/>
              <a:t>통하지</a:t>
            </a:r>
            <a:r>
              <a:rPr lang="x-none" altLang="ko-KR" sz="1600" dirty="0"/>
              <a:t> </a:t>
            </a:r>
            <a:r>
              <a:rPr lang="ko-KR" altLang="en-US" sz="1600" dirty="0"/>
              <a:t>않는</a:t>
            </a:r>
            <a:r>
              <a:rPr lang="x-none" altLang="ko-KR" sz="1600" dirty="0"/>
              <a:t> </a:t>
            </a:r>
            <a:r>
              <a:rPr lang="ko-KR" altLang="en-US" sz="1600" dirty="0"/>
              <a:t>말이다</a:t>
            </a:r>
            <a:r>
              <a:rPr lang="x-none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endParaRPr lang="x-none" altLang="ko-KR" dirty="0"/>
          </a:p>
          <a:p>
            <a:endParaRPr lang="x-none" altLang="ko-KR" sz="1600" dirty="0">
              <a:solidFill>
                <a:srgbClr val="000000"/>
              </a:solidFill>
              <a:latin typeface="SandSm"/>
            </a:endParaRPr>
          </a:p>
        </p:txBody>
      </p:sp>
    </p:spTree>
    <p:extLst>
      <p:ext uri="{BB962C8B-B14F-4D97-AF65-F5344CB8AC3E}">
        <p14:creationId xmlns:p14="http://schemas.microsoft.com/office/powerpoint/2010/main" val="392386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 bwMode="auto">
          <a:xfrm>
            <a:off x="0" y="44450"/>
            <a:ext cx="1874837" cy="71438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62125" y="44450"/>
            <a:ext cx="3306762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068887" y="44450"/>
            <a:ext cx="1098551" cy="71438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167438" y="44450"/>
            <a:ext cx="2205037" cy="7143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372475" y="44450"/>
            <a:ext cx="771525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-36513" y="980727"/>
            <a:ext cx="6984777" cy="45719"/>
          </a:xfrm>
          <a:prstGeom prst="rect">
            <a:avLst/>
          </a:prstGeom>
          <a:solidFill>
            <a:srgbClr val="BFD630"/>
          </a:solidFill>
          <a:ln>
            <a:solidFill>
              <a:srgbClr val="BFD63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563" y="500952"/>
            <a:ext cx="8316912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     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골프 용어 해설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5536" y="1196752"/>
            <a:ext cx="823774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Bogey player (</a:t>
            </a:r>
            <a:r>
              <a:rPr lang="ko-KR" altLang="en-US" sz="1600" b="1" dirty="0"/>
              <a:t>보기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플레이어</a:t>
            </a:r>
            <a:r>
              <a:rPr lang="x-none" altLang="ko-KR" sz="1600" b="1" dirty="0"/>
              <a:t>) </a:t>
            </a:r>
            <a:r>
              <a:rPr lang="x-none" altLang="ko-KR" sz="1600" dirty="0"/>
              <a:t>1</a:t>
            </a:r>
            <a:r>
              <a:rPr lang="ko-KR" altLang="en-US" sz="1600" dirty="0"/>
              <a:t>홀</a:t>
            </a:r>
            <a:r>
              <a:rPr lang="x-none" altLang="ko-KR" sz="1600" dirty="0"/>
              <a:t> </a:t>
            </a:r>
            <a:r>
              <a:rPr lang="ko-KR" altLang="en-US" sz="1600" dirty="0"/>
              <a:t>평균</a:t>
            </a:r>
            <a:r>
              <a:rPr lang="x-none" altLang="ko-KR" sz="1600" dirty="0"/>
              <a:t> </a:t>
            </a:r>
            <a:r>
              <a:rPr lang="ko-KR" altLang="en-US" sz="1600" dirty="0"/>
              <a:t>스코어가</a:t>
            </a:r>
            <a:r>
              <a:rPr lang="x-none" altLang="ko-KR" sz="1600" dirty="0"/>
              <a:t> </a:t>
            </a:r>
            <a:r>
              <a:rPr lang="ko-KR" altLang="en-US" sz="1600" dirty="0"/>
              <a:t>보기로서</a:t>
            </a:r>
            <a:r>
              <a:rPr lang="x-none" altLang="ko-KR" sz="1600" dirty="0"/>
              <a:t> </a:t>
            </a:r>
            <a:r>
              <a:rPr lang="ko-KR" altLang="en-US" sz="1600" dirty="0"/>
              <a:t>오르는</a:t>
            </a:r>
            <a:r>
              <a:rPr lang="x-none" altLang="ko-KR" sz="1600" dirty="0"/>
              <a:t> </a:t>
            </a:r>
            <a:r>
              <a:rPr lang="ko-KR" altLang="en-US" sz="1600" dirty="0"/>
              <a:t>골퍼를</a:t>
            </a:r>
            <a:r>
              <a:rPr lang="x-none" altLang="ko-KR" sz="1600" dirty="0"/>
              <a:t> </a:t>
            </a:r>
            <a:r>
              <a:rPr lang="ko-KR" altLang="en-US" sz="1600" dirty="0"/>
              <a:t>말한다</a:t>
            </a:r>
            <a:r>
              <a:rPr lang="x-none" altLang="ko-KR" sz="1600" dirty="0"/>
              <a:t>. 1</a:t>
            </a:r>
            <a:r>
              <a:rPr lang="ko-KR" altLang="en-US" sz="1600" dirty="0"/>
              <a:t>라운드</a:t>
            </a:r>
            <a:r>
              <a:rPr lang="x-none" altLang="ko-KR" sz="1600" dirty="0"/>
              <a:t> 90 </a:t>
            </a:r>
            <a:r>
              <a:rPr lang="ko-KR" altLang="en-US" sz="1600" dirty="0"/>
              <a:t>전후의</a:t>
            </a:r>
            <a:r>
              <a:rPr lang="x-none" altLang="ko-KR" sz="1600" dirty="0"/>
              <a:t> </a:t>
            </a:r>
            <a:r>
              <a:rPr lang="ko-KR" altLang="en-US" sz="1600" dirty="0"/>
              <a:t>사람으로</a:t>
            </a:r>
            <a:r>
              <a:rPr lang="x-none" altLang="ko-KR" sz="1600" dirty="0"/>
              <a:t>, </a:t>
            </a:r>
            <a:r>
              <a:rPr lang="ko-KR" altLang="en-US" sz="1600" dirty="0"/>
              <a:t>애버리지</a:t>
            </a:r>
            <a:r>
              <a:rPr lang="x-none" altLang="ko-KR" sz="1600" dirty="0"/>
              <a:t> </a:t>
            </a:r>
            <a:r>
              <a:rPr lang="ko-KR" altLang="en-US" sz="1600" dirty="0"/>
              <a:t>골퍼와</a:t>
            </a:r>
            <a:r>
              <a:rPr lang="x-none" altLang="ko-KR" sz="1600" dirty="0"/>
              <a:t> </a:t>
            </a:r>
            <a:r>
              <a:rPr lang="ko-KR" altLang="en-US" sz="1600" dirty="0"/>
              <a:t>같은</a:t>
            </a:r>
            <a:r>
              <a:rPr lang="x-none" altLang="ko-KR" sz="1600" dirty="0"/>
              <a:t> </a:t>
            </a:r>
            <a:r>
              <a:rPr lang="ko-KR" altLang="en-US" sz="1600" dirty="0"/>
              <a:t>뜻이다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Brassie (</a:t>
            </a:r>
            <a:r>
              <a:rPr lang="ko-KR" altLang="en-US" sz="1600" b="1" dirty="0" err="1"/>
              <a:t>브라시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우드</a:t>
            </a:r>
            <a:r>
              <a:rPr lang="en-US" altLang="ko-KR" sz="1600" dirty="0"/>
              <a:t>(wood)</a:t>
            </a:r>
            <a:r>
              <a:rPr lang="ko-KR" altLang="en-US" sz="1600" dirty="0"/>
              <a:t>의</a:t>
            </a:r>
            <a:r>
              <a:rPr lang="x-none" altLang="ko-KR" sz="1600" dirty="0"/>
              <a:t> 2</a:t>
            </a:r>
            <a:r>
              <a:rPr lang="ko-KR" altLang="en-US" sz="1600" dirty="0"/>
              <a:t>번</a:t>
            </a:r>
            <a:r>
              <a:rPr lang="x-none" altLang="ko-KR" sz="1600" dirty="0"/>
              <a:t> </a:t>
            </a:r>
            <a:r>
              <a:rPr lang="ko-KR" altLang="en-US" sz="1600" dirty="0"/>
              <a:t>클럽</a:t>
            </a:r>
            <a:r>
              <a:rPr lang="x-none" altLang="ko-KR" sz="1600" dirty="0"/>
              <a:t>, </a:t>
            </a:r>
            <a:r>
              <a:rPr lang="ko-KR" altLang="en-US" sz="1600" dirty="0"/>
              <a:t>드라이버보다도</a:t>
            </a:r>
            <a:r>
              <a:rPr lang="x-none" altLang="ko-KR" sz="1600" dirty="0"/>
              <a:t> 1</a:t>
            </a:r>
            <a:r>
              <a:rPr lang="ko-KR" altLang="en-US" sz="1600" dirty="0"/>
              <a:t>인치쯤</a:t>
            </a:r>
            <a:r>
              <a:rPr lang="x-none" altLang="ko-KR" sz="1600" dirty="0"/>
              <a:t> </a:t>
            </a:r>
            <a:r>
              <a:rPr lang="ko-KR" altLang="en-US" sz="1600" dirty="0"/>
              <a:t>짧고</a:t>
            </a:r>
            <a:r>
              <a:rPr lang="x-none" altLang="ko-KR" sz="1600" dirty="0"/>
              <a:t> </a:t>
            </a:r>
            <a:r>
              <a:rPr lang="ko-KR" altLang="en-US" sz="1600" dirty="0"/>
              <a:t>조금</a:t>
            </a:r>
            <a:r>
              <a:rPr lang="en-US" altLang="ko-KR" sz="1600" dirty="0"/>
              <a:t> </a:t>
            </a:r>
            <a:r>
              <a:rPr lang="ko-KR" altLang="en-US" sz="1600" dirty="0"/>
              <a:t>무거우며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로프트도</a:t>
            </a:r>
            <a:r>
              <a:rPr lang="x-none" altLang="ko-KR" sz="1600" dirty="0"/>
              <a:t> </a:t>
            </a:r>
            <a:r>
              <a:rPr lang="ko-KR" altLang="en-US" sz="1600" dirty="0"/>
              <a:t>많다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Buffy (</a:t>
            </a:r>
            <a:r>
              <a:rPr lang="ko-KR" altLang="en-US" sz="1600" b="1" dirty="0" err="1"/>
              <a:t>버피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사전에서는</a:t>
            </a:r>
            <a:r>
              <a:rPr lang="x-none" altLang="ko-KR" sz="1600" dirty="0"/>
              <a:t> ‘</a:t>
            </a:r>
            <a:r>
              <a:rPr lang="ko-KR" altLang="en-US" sz="1600" dirty="0" err="1"/>
              <a:t>들소가죽</a:t>
            </a:r>
            <a:r>
              <a:rPr lang="x-none" altLang="ko-KR" sz="1600" dirty="0"/>
              <a:t> </a:t>
            </a:r>
            <a:r>
              <a:rPr lang="ko-KR" altLang="en-US" sz="1600" dirty="0"/>
              <a:t>같은</a:t>
            </a:r>
            <a:r>
              <a:rPr lang="x-none" altLang="ko-KR" sz="1600" dirty="0"/>
              <a:t>, </a:t>
            </a:r>
            <a:r>
              <a:rPr lang="ko-KR" altLang="en-US" sz="1600" dirty="0"/>
              <a:t>담황색의</a:t>
            </a:r>
            <a:r>
              <a:rPr lang="x-none" altLang="ko-KR" sz="1600" dirty="0"/>
              <a:t>’</a:t>
            </a:r>
            <a:r>
              <a:rPr lang="ko-KR" altLang="en-US" sz="1600" dirty="0"/>
              <a:t>라는</a:t>
            </a:r>
            <a:r>
              <a:rPr lang="x-none" altLang="ko-KR" sz="1600" dirty="0"/>
              <a:t> </a:t>
            </a:r>
            <a:r>
              <a:rPr lang="ko-KR" altLang="en-US" sz="1600" dirty="0"/>
              <a:t>뜻으로</a:t>
            </a:r>
            <a:r>
              <a:rPr lang="x-none" altLang="ko-KR" sz="1600" dirty="0"/>
              <a:t>, </a:t>
            </a:r>
            <a:r>
              <a:rPr lang="ko-KR" altLang="en-US" sz="1600" dirty="0"/>
              <a:t>골프에서는</a:t>
            </a:r>
            <a:r>
              <a:rPr lang="x-none" altLang="ko-KR" sz="1600" dirty="0"/>
              <a:t> </a:t>
            </a:r>
            <a:r>
              <a:rPr lang="ko-KR" altLang="en-US" sz="1600" dirty="0"/>
              <a:t>우드</a:t>
            </a:r>
            <a:r>
              <a:rPr lang="en-US" altLang="ko-KR" sz="1600" dirty="0"/>
              <a:t>(wood) </a:t>
            </a:r>
            <a:r>
              <a:rPr lang="ko-KR" altLang="en-US" sz="1600" dirty="0"/>
              <a:t>클럽의</a:t>
            </a:r>
            <a:r>
              <a:rPr lang="x-none" altLang="ko-KR" sz="1600" dirty="0"/>
              <a:t> 4</a:t>
            </a:r>
            <a:r>
              <a:rPr lang="ko-KR" altLang="en-US" sz="1600" dirty="0"/>
              <a:t>번을</a:t>
            </a:r>
            <a:r>
              <a:rPr lang="x-none" altLang="ko-KR" sz="1600" dirty="0"/>
              <a:t> </a:t>
            </a:r>
            <a:r>
              <a:rPr lang="ko-KR" altLang="en-US" sz="1600" dirty="0"/>
              <a:t>뜻한다</a:t>
            </a:r>
            <a:r>
              <a:rPr lang="x-none" altLang="ko-KR" sz="1600" dirty="0"/>
              <a:t>. </a:t>
            </a:r>
            <a:r>
              <a:rPr lang="ko-KR" altLang="en-US" sz="1600" dirty="0"/>
              <a:t>스푼보다</a:t>
            </a:r>
            <a:r>
              <a:rPr lang="x-none" altLang="ko-KR" sz="1600" dirty="0"/>
              <a:t> </a:t>
            </a:r>
            <a:r>
              <a:rPr lang="ko-KR" altLang="en-US" sz="1600" dirty="0"/>
              <a:t>헤드가</a:t>
            </a:r>
            <a:r>
              <a:rPr lang="x-none" altLang="ko-KR" sz="1600" dirty="0"/>
              <a:t> </a:t>
            </a:r>
            <a:r>
              <a:rPr lang="ko-KR" altLang="en-US" sz="1600" dirty="0"/>
              <a:t>조금</a:t>
            </a:r>
            <a:r>
              <a:rPr lang="x-none" altLang="ko-KR" sz="1600" dirty="0"/>
              <a:t> </a:t>
            </a:r>
            <a:r>
              <a:rPr lang="ko-KR" altLang="en-US" sz="1600" dirty="0"/>
              <a:t>작고</a:t>
            </a:r>
            <a:r>
              <a:rPr lang="x-none" altLang="ko-KR" sz="1600" dirty="0"/>
              <a:t> </a:t>
            </a:r>
            <a:r>
              <a:rPr lang="ko-KR" altLang="en-US" sz="1600" dirty="0"/>
              <a:t>또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로프트는</a:t>
            </a:r>
            <a:r>
              <a:rPr lang="x-none" altLang="ko-KR" sz="1600" dirty="0"/>
              <a:t> </a:t>
            </a:r>
            <a:r>
              <a:rPr lang="ko-KR" altLang="en-US" sz="1600" dirty="0"/>
              <a:t>크다</a:t>
            </a:r>
            <a:r>
              <a:rPr lang="x-none" altLang="ko-KR" sz="1600" dirty="0"/>
              <a:t>.</a:t>
            </a:r>
            <a:r>
              <a:rPr lang="en-US" altLang="ko-KR" sz="1600" dirty="0"/>
              <a:t> </a:t>
            </a:r>
            <a:r>
              <a:rPr lang="ko-KR" altLang="en-US" sz="1600" dirty="0"/>
              <a:t>보통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로프트는</a:t>
            </a:r>
            <a:r>
              <a:rPr lang="x-none" altLang="ko-KR" sz="1600" dirty="0"/>
              <a:t> 74, </a:t>
            </a:r>
            <a:r>
              <a:rPr lang="ko-KR" altLang="en-US" sz="1600" dirty="0"/>
              <a:t>길이</a:t>
            </a:r>
            <a:r>
              <a:rPr lang="x-none" altLang="ko-KR" sz="1600" dirty="0"/>
              <a:t> 41~42 2/1, </a:t>
            </a:r>
            <a:r>
              <a:rPr lang="ko-KR" altLang="en-US" sz="1600" dirty="0"/>
              <a:t>무게</a:t>
            </a:r>
            <a:r>
              <a:rPr lang="x-none" altLang="ko-KR" sz="1600" dirty="0"/>
              <a:t> 14</a:t>
            </a:r>
            <a:r>
              <a:rPr lang="ko-KR" altLang="en-US" sz="1600" dirty="0"/>
              <a:t>온스가</a:t>
            </a:r>
            <a:r>
              <a:rPr lang="x-none" altLang="ko-KR" sz="1600" dirty="0"/>
              <a:t> </a:t>
            </a:r>
            <a:r>
              <a:rPr lang="ko-KR" altLang="en-US" sz="1600" dirty="0"/>
              <a:t>기준이다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Bunker (</a:t>
            </a:r>
            <a:r>
              <a:rPr lang="ko-KR" altLang="en-US" sz="1600" b="1" dirty="0"/>
              <a:t>벙커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장애물의</a:t>
            </a:r>
            <a:r>
              <a:rPr lang="x-none" altLang="ko-KR" sz="1600" dirty="0"/>
              <a:t> </a:t>
            </a:r>
            <a:r>
              <a:rPr lang="ko-KR" altLang="en-US" sz="1600" dirty="0"/>
              <a:t>일종이다</a:t>
            </a:r>
            <a:r>
              <a:rPr lang="x-none" altLang="ko-KR" sz="1600" dirty="0"/>
              <a:t>. </a:t>
            </a:r>
            <a:r>
              <a:rPr lang="ko-KR" altLang="en-US" sz="1600" dirty="0"/>
              <a:t>경기</a:t>
            </a:r>
            <a:r>
              <a:rPr lang="x-none" altLang="ko-KR" sz="1600" dirty="0"/>
              <a:t> </a:t>
            </a:r>
            <a:r>
              <a:rPr lang="ko-KR" altLang="en-US" sz="1600" dirty="0"/>
              <a:t>규정에서는</a:t>
            </a:r>
            <a:r>
              <a:rPr lang="x-none" altLang="ko-KR" sz="1600" dirty="0"/>
              <a:t> </a:t>
            </a:r>
            <a:r>
              <a:rPr lang="ko-KR" altLang="en-US" sz="1600" dirty="0"/>
              <a:t>벙커는</a:t>
            </a:r>
            <a:r>
              <a:rPr lang="x-none" altLang="ko-KR" sz="1600" dirty="0"/>
              <a:t> </a:t>
            </a:r>
            <a:r>
              <a:rPr lang="ko-KR" altLang="en-US" sz="1600" dirty="0"/>
              <a:t>그</a:t>
            </a:r>
            <a:r>
              <a:rPr lang="x-none" altLang="ko-KR" sz="1600" dirty="0"/>
              <a:t> </a:t>
            </a:r>
            <a:r>
              <a:rPr lang="ko-KR" altLang="en-US" sz="1600" dirty="0"/>
              <a:t>주위보다도</a:t>
            </a:r>
            <a:r>
              <a:rPr lang="x-none" altLang="ko-KR" sz="1600" dirty="0"/>
              <a:t> </a:t>
            </a:r>
            <a:r>
              <a:rPr lang="ko-KR" altLang="en-US" sz="1600" dirty="0"/>
              <a:t>깊거나</a:t>
            </a:r>
            <a:r>
              <a:rPr lang="en-US" altLang="ko-KR" sz="1600" dirty="0"/>
              <a:t> </a:t>
            </a:r>
            <a:r>
              <a:rPr lang="ko-KR" altLang="en-US" sz="1600" dirty="0"/>
              <a:t>표면의</a:t>
            </a:r>
            <a:r>
              <a:rPr lang="x-none" altLang="ko-KR" sz="1600" dirty="0"/>
              <a:t> </a:t>
            </a:r>
            <a:r>
              <a:rPr lang="ko-KR" altLang="en-US" sz="1600" dirty="0"/>
              <a:t>흙을</a:t>
            </a:r>
            <a:r>
              <a:rPr lang="x-none" altLang="ko-KR" sz="1600" dirty="0"/>
              <a:t> </a:t>
            </a:r>
            <a:r>
              <a:rPr lang="ko-KR" altLang="en-US" sz="1600" dirty="0"/>
              <a:t>노출시키고</a:t>
            </a:r>
            <a:r>
              <a:rPr lang="x-none" altLang="ko-KR" sz="1600" dirty="0"/>
              <a:t>, </a:t>
            </a:r>
            <a:r>
              <a:rPr lang="ko-KR" altLang="en-US" sz="1600" dirty="0"/>
              <a:t>또는</a:t>
            </a:r>
            <a:r>
              <a:rPr lang="x-none" altLang="ko-KR" sz="1600" dirty="0"/>
              <a:t> </a:t>
            </a:r>
            <a:r>
              <a:rPr lang="ko-KR" altLang="en-US" sz="1600" dirty="0"/>
              <a:t>모래를</a:t>
            </a:r>
            <a:r>
              <a:rPr lang="x-none" altLang="ko-KR" sz="1600" dirty="0"/>
              <a:t> </a:t>
            </a:r>
            <a:r>
              <a:rPr lang="ko-KR" altLang="en-US" sz="1600" dirty="0"/>
              <a:t>깔아</a:t>
            </a:r>
            <a:r>
              <a:rPr lang="x-none" altLang="ko-KR" sz="1600" dirty="0"/>
              <a:t> </a:t>
            </a:r>
            <a:r>
              <a:rPr lang="ko-KR" altLang="en-US" sz="1600" dirty="0"/>
              <a:t>주도록</a:t>
            </a:r>
            <a:r>
              <a:rPr lang="x-none" altLang="ko-KR" sz="1600" dirty="0"/>
              <a:t> </a:t>
            </a:r>
            <a:r>
              <a:rPr lang="ko-KR" altLang="en-US" sz="1600" dirty="0"/>
              <a:t>되어</a:t>
            </a:r>
            <a:r>
              <a:rPr lang="x-none" altLang="ko-KR" sz="1600" dirty="0"/>
              <a:t> </a:t>
            </a:r>
            <a:r>
              <a:rPr lang="ko-KR" altLang="en-US" sz="1600" dirty="0"/>
              <a:t>있다</a:t>
            </a:r>
            <a:r>
              <a:rPr lang="x-none" altLang="ko-KR" sz="1600" dirty="0"/>
              <a:t>. </a:t>
            </a:r>
            <a:r>
              <a:rPr lang="ko-KR" altLang="en-US" sz="1600" dirty="0"/>
              <a:t>보통</a:t>
            </a:r>
            <a:r>
              <a:rPr lang="x-none" altLang="ko-KR" sz="1600" dirty="0"/>
              <a:t> </a:t>
            </a:r>
            <a:r>
              <a:rPr lang="ko-KR" altLang="en-US" sz="1600" dirty="0"/>
              <a:t>벙커에는</a:t>
            </a:r>
            <a:r>
              <a:rPr lang="x-none" altLang="ko-KR" sz="1600" dirty="0"/>
              <a:t> </a:t>
            </a:r>
            <a:r>
              <a:rPr lang="ko-KR" altLang="en-US" sz="1600" dirty="0"/>
              <a:t>페어웨이에</a:t>
            </a:r>
            <a:r>
              <a:rPr lang="x-none" altLang="ko-KR" sz="1600" dirty="0"/>
              <a:t> </a:t>
            </a:r>
            <a:r>
              <a:rPr lang="ko-KR" altLang="en-US" sz="1600" dirty="0"/>
              <a:t>있는</a:t>
            </a:r>
            <a:r>
              <a:rPr lang="x-none" altLang="ko-KR" sz="1600" dirty="0"/>
              <a:t> </a:t>
            </a:r>
            <a:r>
              <a:rPr lang="ko-KR" altLang="en-US" sz="1600" dirty="0"/>
              <a:t>크로스</a:t>
            </a:r>
            <a:r>
              <a:rPr lang="x-none" altLang="ko-KR" sz="1600" dirty="0"/>
              <a:t> </a:t>
            </a:r>
            <a:r>
              <a:rPr lang="ko-KR" altLang="en-US" sz="1600" dirty="0"/>
              <a:t>벙커</a:t>
            </a:r>
            <a:r>
              <a:rPr lang="x-none" altLang="ko-KR" sz="1600" dirty="0"/>
              <a:t>, </a:t>
            </a:r>
            <a:r>
              <a:rPr lang="ko-KR" altLang="en-US" sz="1600" dirty="0"/>
              <a:t>사이드</a:t>
            </a:r>
            <a:r>
              <a:rPr lang="x-none" altLang="ko-KR" sz="1600" dirty="0"/>
              <a:t> </a:t>
            </a:r>
            <a:r>
              <a:rPr lang="ko-KR" altLang="en-US" sz="1600" dirty="0"/>
              <a:t>벙커와</a:t>
            </a:r>
            <a:r>
              <a:rPr lang="x-none" altLang="ko-KR" sz="1600" dirty="0"/>
              <a:t> </a:t>
            </a:r>
            <a:r>
              <a:rPr lang="ko-KR" altLang="en-US" sz="1600" dirty="0"/>
              <a:t>그린</a:t>
            </a:r>
            <a:r>
              <a:rPr lang="x-none" altLang="ko-KR" sz="1600" dirty="0"/>
              <a:t> </a:t>
            </a:r>
            <a:r>
              <a:rPr lang="ko-KR" altLang="en-US" sz="1600" dirty="0"/>
              <a:t>주변에</a:t>
            </a:r>
            <a:r>
              <a:rPr lang="x-none" altLang="ko-KR" sz="1600" dirty="0"/>
              <a:t> </a:t>
            </a:r>
            <a:r>
              <a:rPr lang="ko-KR" altLang="en-US" sz="1600" dirty="0"/>
              <a:t>있는</a:t>
            </a:r>
            <a:r>
              <a:rPr lang="x-none" altLang="ko-KR" sz="1600" dirty="0"/>
              <a:t> </a:t>
            </a:r>
            <a:r>
              <a:rPr lang="ko-KR" altLang="en-US" sz="1600" dirty="0"/>
              <a:t>벙커의</a:t>
            </a:r>
            <a:r>
              <a:rPr lang="x-none" altLang="ko-KR" sz="1600" dirty="0"/>
              <a:t> 3</a:t>
            </a:r>
            <a:r>
              <a:rPr lang="ko-KR" altLang="en-US" sz="1600" dirty="0"/>
              <a:t>종이</a:t>
            </a:r>
            <a:r>
              <a:rPr lang="x-none" altLang="ko-KR" sz="1600" dirty="0"/>
              <a:t> </a:t>
            </a:r>
            <a:r>
              <a:rPr lang="ko-KR" altLang="en-US" sz="1600" dirty="0"/>
              <a:t>있다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Bunker shot (</a:t>
            </a:r>
            <a:r>
              <a:rPr lang="ko-KR" altLang="en-US" sz="1600" b="1" dirty="0" err="1"/>
              <a:t>벙커샷</a:t>
            </a:r>
            <a:r>
              <a:rPr lang="x-none" altLang="ko-KR" sz="1600" b="1" dirty="0"/>
              <a:t>) </a:t>
            </a:r>
            <a:r>
              <a:rPr lang="ko-KR" altLang="en-US" sz="1600" dirty="0"/>
              <a:t>벙커</a:t>
            </a:r>
            <a:r>
              <a:rPr lang="x-none" altLang="ko-KR" sz="1600" dirty="0"/>
              <a:t> </a:t>
            </a:r>
            <a:r>
              <a:rPr lang="ko-KR" altLang="en-US" sz="1600" dirty="0"/>
              <a:t>안에</a:t>
            </a:r>
            <a:r>
              <a:rPr lang="x-none" altLang="ko-KR" sz="1600" dirty="0"/>
              <a:t> </a:t>
            </a:r>
            <a:r>
              <a:rPr lang="ko-KR" altLang="en-US" sz="1600" dirty="0"/>
              <a:t>떨어진</a:t>
            </a:r>
            <a:r>
              <a:rPr lang="x-none" altLang="ko-KR" sz="1600" dirty="0"/>
              <a:t> </a:t>
            </a:r>
            <a:r>
              <a:rPr lang="ko-KR" altLang="en-US" sz="1600" dirty="0"/>
              <a:t>공을</a:t>
            </a:r>
            <a:r>
              <a:rPr lang="x-none" altLang="ko-KR" sz="1600" dirty="0"/>
              <a:t> </a:t>
            </a:r>
            <a:r>
              <a:rPr lang="ko-KR" altLang="en-US" sz="1600" dirty="0"/>
              <a:t>그린</a:t>
            </a:r>
            <a:r>
              <a:rPr lang="x-none" altLang="ko-KR" sz="1600" dirty="0"/>
              <a:t> </a:t>
            </a:r>
            <a:r>
              <a:rPr lang="ko-KR" altLang="en-US" sz="1600" dirty="0"/>
              <a:t>또는</a:t>
            </a:r>
            <a:r>
              <a:rPr lang="x-none" altLang="ko-KR" sz="1600" dirty="0"/>
              <a:t> </a:t>
            </a:r>
            <a:r>
              <a:rPr lang="ko-KR" altLang="en-US" sz="1600" dirty="0"/>
              <a:t>페어웨이로</a:t>
            </a:r>
            <a:r>
              <a:rPr lang="x-none" altLang="ko-KR" sz="1600" dirty="0"/>
              <a:t> </a:t>
            </a:r>
            <a:r>
              <a:rPr lang="ko-KR" altLang="en-US" sz="1600" dirty="0"/>
              <a:t>쳐내는</a:t>
            </a:r>
            <a:r>
              <a:rPr lang="x-none" altLang="ko-KR" sz="1600" dirty="0"/>
              <a:t> </a:t>
            </a:r>
            <a:r>
              <a:rPr lang="ko-KR" altLang="en-US" sz="1600" dirty="0"/>
              <a:t>타법을</a:t>
            </a:r>
            <a:r>
              <a:rPr lang="x-none" altLang="ko-KR" sz="1600" dirty="0"/>
              <a:t> </a:t>
            </a:r>
            <a:r>
              <a:rPr lang="ko-KR" altLang="en-US" sz="1600" dirty="0"/>
              <a:t>말하며</a:t>
            </a:r>
            <a:r>
              <a:rPr lang="x-none" altLang="ko-KR" sz="1600" dirty="0"/>
              <a:t>, </a:t>
            </a:r>
            <a:r>
              <a:rPr lang="ko-KR" altLang="en-US" sz="1600" dirty="0"/>
              <a:t>벙커에서</a:t>
            </a:r>
            <a:r>
              <a:rPr lang="x-none" altLang="ko-KR" sz="1600" dirty="0"/>
              <a:t> </a:t>
            </a:r>
            <a:r>
              <a:rPr lang="ko-KR" altLang="en-US" sz="1600" dirty="0"/>
              <a:t>샷을</a:t>
            </a:r>
            <a:r>
              <a:rPr lang="x-none" altLang="ko-KR" sz="1600" dirty="0"/>
              <a:t> </a:t>
            </a:r>
            <a:r>
              <a:rPr lang="ko-KR" altLang="en-US" sz="1600" dirty="0"/>
              <a:t>할</a:t>
            </a:r>
            <a:r>
              <a:rPr lang="x-none" altLang="ko-KR" sz="1600" dirty="0"/>
              <a:t> </a:t>
            </a:r>
            <a:r>
              <a:rPr lang="ko-KR" altLang="en-US" sz="1600" dirty="0"/>
              <a:t>때에는</a:t>
            </a:r>
            <a:r>
              <a:rPr lang="x-none" altLang="ko-KR" sz="1600" dirty="0"/>
              <a:t> </a:t>
            </a:r>
            <a:r>
              <a:rPr lang="ko-KR" altLang="en-US" sz="1600" dirty="0"/>
              <a:t>클럽이</a:t>
            </a:r>
            <a:r>
              <a:rPr lang="x-none" altLang="ko-KR" sz="1600" dirty="0"/>
              <a:t> </a:t>
            </a:r>
            <a:r>
              <a:rPr lang="ko-KR" altLang="en-US" sz="1600" dirty="0"/>
              <a:t>모래에</a:t>
            </a:r>
            <a:r>
              <a:rPr lang="x-none" altLang="ko-KR" sz="1600" dirty="0"/>
              <a:t> </a:t>
            </a:r>
            <a:r>
              <a:rPr lang="ko-KR" altLang="en-US" sz="1600" dirty="0"/>
              <a:t>닿게</a:t>
            </a:r>
            <a:r>
              <a:rPr lang="en-US" altLang="ko-KR" sz="1600" dirty="0"/>
              <a:t>(sole) </a:t>
            </a:r>
            <a:r>
              <a:rPr lang="ko-KR" altLang="en-US" sz="1600" dirty="0"/>
              <a:t>되면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벌타가</a:t>
            </a:r>
            <a:r>
              <a:rPr lang="x-none" altLang="ko-KR" sz="1600" dirty="0"/>
              <a:t> </a:t>
            </a:r>
            <a:r>
              <a:rPr lang="ko-KR" altLang="en-US" sz="1600" dirty="0"/>
              <a:t>부과된다</a:t>
            </a:r>
            <a:r>
              <a:rPr lang="x-none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endParaRPr lang="x-none" altLang="ko-KR" dirty="0"/>
          </a:p>
          <a:p>
            <a:endParaRPr lang="x-none" altLang="ko-KR" sz="1600" dirty="0">
              <a:solidFill>
                <a:srgbClr val="000000"/>
              </a:solidFill>
              <a:latin typeface="SandSm"/>
            </a:endParaRPr>
          </a:p>
        </p:txBody>
      </p:sp>
    </p:spTree>
    <p:extLst>
      <p:ext uri="{BB962C8B-B14F-4D97-AF65-F5344CB8AC3E}">
        <p14:creationId xmlns:p14="http://schemas.microsoft.com/office/powerpoint/2010/main" val="256942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 bwMode="auto">
          <a:xfrm>
            <a:off x="0" y="44450"/>
            <a:ext cx="1874837" cy="71438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62125" y="44450"/>
            <a:ext cx="3306762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068887" y="44450"/>
            <a:ext cx="1098551" cy="71438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167438" y="44450"/>
            <a:ext cx="2205037" cy="7143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372475" y="44450"/>
            <a:ext cx="771525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-36513" y="980727"/>
            <a:ext cx="6984777" cy="45719"/>
          </a:xfrm>
          <a:prstGeom prst="rect">
            <a:avLst/>
          </a:prstGeom>
          <a:solidFill>
            <a:srgbClr val="BFD630"/>
          </a:solidFill>
          <a:ln>
            <a:solidFill>
              <a:srgbClr val="BFD63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563" y="500952"/>
            <a:ext cx="8316912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     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골프 용어 해설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5536" y="1196752"/>
            <a:ext cx="8237747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Caddie (</a:t>
            </a:r>
            <a:r>
              <a:rPr lang="ko-KR" altLang="en-US" sz="1600" b="1" dirty="0"/>
              <a:t>캐디</a:t>
            </a:r>
            <a:r>
              <a:rPr lang="x-none" altLang="ko-KR" sz="1600" b="1" dirty="0"/>
              <a:t>)</a:t>
            </a:r>
            <a:r>
              <a:rPr lang="x-none" altLang="ko-KR" sz="1600" dirty="0"/>
              <a:t> </a:t>
            </a:r>
            <a:r>
              <a:rPr lang="ko-KR" altLang="en-US" sz="1600" dirty="0"/>
              <a:t>플레이하는</a:t>
            </a:r>
            <a:r>
              <a:rPr lang="x-none" altLang="ko-KR" sz="1600" dirty="0"/>
              <a:t> </a:t>
            </a:r>
            <a:r>
              <a:rPr lang="ko-KR" altLang="en-US" sz="1600" dirty="0"/>
              <a:t>동안</a:t>
            </a:r>
            <a:r>
              <a:rPr lang="x-none" altLang="ko-KR" sz="1600" dirty="0"/>
              <a:t> </a:t>
            </a:r>
            <a:r>
              <a:rPr lang="ko-KR" altLang="en-US" sz="1600" dirty="0"/>
              <a:t>플레이어의</a:t>
            </a:r>
            <a:r>
              <a:rPr lang="x-none" altLang="ko-KR" sz="1600" dirty="0"/>
              <a:t> </a:t>
            </a:r>
            <a:r>
              <a:rPr lang="ko-KR" altLang="en-US" sz="1600" dirty="0"/>
              <a:t>클럽을</a:t>
            </a:r>
            <a:r>
              <a:rPr lang="x-none" altLang="ko-KR" sz="1600" dirty="0"/>
              <a:t> </a:t>
            </a:r>
            <a:r>
              <a:rPr lang="ko-KR" altLang="en-US" sz="1600" dirty="0"/>
              <a:t>운반</a:t>
            </a:r>
            <a:r>
              <a:rPr lang="x-none" altLang="ko-KR" sz="1600" dirty="0"/>
              <a:t> </a:t>
            </a:r>
            <a:r>
              <a:rPr lang="ko-KR" altLang="en-US" sz="1600" dirty="0"/>
              <a:t>또는</a:t>
            </a:r>
            <a:r>
              <a:rPr lang="x-none" altLang="ko-KR" sz="1600" dirty="0"/>
              <a:t> </a:t>
            </a:r>
            <a:r>
              <a:rPr lang="ko-KR" altLang="en-US" sz="1600" dirty="0"/>
              <a:t>취급하거나</a:t>
            </a:r>
            <a:r>
              <a:rPr lang="x-none" altLang="ko-KR" sz="1600" dirty="0"/>
              <a:t>, </a:t>
            </a:r>
            <a:r>
              <a:rPr lang="ko-KR" altLang="en-US" sz="1600" dirty="0"/>
              <a:t>본</a:t>
            </a:r>
            <a:r>
              <a:rPr lang="en-US" altLang="ko-KR" sz="1600" dirty="0"/>
              <a:t> </a:t>
            </a:r>
            <a:r>
              <a:rPr lang="ko-KR" altLang="en-US" sz="1600" dirty="0"/>
              <a:t>규칙에</a:t>
            </a:r>
            <a:r>
              <a:rPr lang="x-none" altLang="ko-KR" sz="1600" dirty="0"/>
              <a:t> </a:t>
            </a:r>
            <a:r>
              <a:rPr lang="ko-KR" altLang="en-US" sz="1600" dirty="0"/>
              <a:t>따라</a:t>
            </a:r>
            <a:r>
              <a:rPr lang="x-none" altLang="ko-KR" sz="1600" dirty="0"/>
              <a:t> </a:t>
            </a:r>
            <a:r>
              <a:rPr lang="ko-KR" altLang="en-US" sz="1600" dirty="0"/>
              <a:t>플레이어를</a:t>
            </a:r>
            <a:r>
              <a:rPr lang="x-none" altLang="ko-KR" sz="1600" dirty="0"/>
              <a:t> </a:t>
            </a:r>
            <a:r>
              <a:rPr lang="ko-KR" altLang="en-US" sz="1600" dirty="0"/>
              <a:t>도와주는</a:t>
            </a:r>
            <a:r>
              <a:rPr lang="x-none" altLang="ko-KR" sz="1600" dirty="0"/>
              <a:t> </a:t>
            </a:r>
            <a:r>
              <a:rPr lang="ko-KR" altLang="en-US" sz="1600" dirty="0"/>
              <a:t>사람을</a:t>
            </a:r>
            <a:r>
              <a:rPr lang="x-none" altLang="ko-KR" sz="1600" dirty="0"/>
              <a:t> </a:t>
            </a:r>
            <a:r>
              <a:rPr lang="ko-KR" altLang="en-US" sz="1600" dirty="0"/>
              <a:t>말한다</a:t>
            </a:r>
            <a:r>
              <a:rPr lang="x-none" altLang="ko-KR" sz="1600" dirty="0"/>
              <a:t>. </a:t>
            </a:r>
            <a:r>
              <a:rPr lang="ko-KR" altLang="en-US" sz="1600" dirty="0"/>
              <a:t>공용의</a:t>
            </a:r>
            <a:r>
              <a:rPr lang="x-none" altLang="ko-KR" sz="1600" dirty="0"/>
              <a:t> </a:t>
            </a:r>
            <a:r>
              <a:rPr lang="ko-KR" altLang="en-US" sz="1600" dirty="0"/>
              <a:t>캐디는</a:t>
            </a:r>
            <a:r>
              <a:rPr lang="x-none" altLang="ko-KR" sz="1600" dirty="0"/>
              <a:t> </a:t>
            </a:r>
            <a:r>
              <a:rPr lang="ko-KR" altLang="en-US" sz="1600" dirty="0"/>
              <a:t>볼에</a:t>
            </a:r>
            <a:r>
              <a:rPr lang="x-none" altLang="ko-KR" sz="1600" dirty="0"/>
              <a:t> </a:t>
            </a:r>
            <a:r>
              <a:rPr lang="ko-KR" altLang="en-US" sz="1600" dirty="0"/>
              <a:t>문제가</a:t>
            </a:r>
            <a:r>
              <a:rPr lang="en-US" altLang="ko-KR" sz="1600" dirty="0"/>
              <a:t> </a:t>
            </a:r>
            <a:r>
              <a:rPr lang="ko-KR" altLang="en-US" sz="1600" dirty="0"/>
              <a:t>일어난</a:t>
            </a:r>
            <a:r>
              <a:rPr lang="x-none" altLang="ko-KR" sz="1600" dirty="0"/>
              <a:t> </a:t>
            </a:r>
            <a:r>
              <a:rPr lang="ko-KR" altLang="en-US" sz="1600" dirty="0"/>
              <a:t>때</a:t>
            </a:r>
            <a:r>
              <a:rPr lang="x-none" altLang="ko-KR" sz="1600" dirty="0"/>
              <a:t> </a:t>
            </a:r>
            <a:r>
              <a:rPr lang="ko-KR" altLang="en-US" sz="1600" dirty="0"/>
              <a:t>그</a:t>
            </a:r>
            <a:r>
              <a:rPr lang="x-none" altLang="ko-KR" sz="1600" dirty="0"/>
              <a:t> </a:t>
            </a:r>
            <a:r>
              <a:rPr lang="ko-KR" altLang="en-US" sz="1600" dirty="0"/>
              <a:t>볼의</a:t>
            </a:r>
            <a:r>
              <a:rPr lang="x-none" altLang="ko-KR" sz="1600" dirty="0"/>
              <a:t> </a:t>
            </a:r>
            <a:r>
              <a:rPr lang="ko-KR" altLang="en-US" sz="1600" dirty="0"/>
              <a:t>소유자의</a:t>
            </a:r>
            <a:r>
              <a:rPr lang="x-none" altLang="ko-KR" sz="1600" dirty="0"/>
              <a:t> </a:t>
            </a:r>
            <a:r>
              <a:rPr lang="ko-KR" altLang="en-US" sz="1600" dirty="0"/>
              <a:t>캐디가</a:t>
            </a:r>
            <a:r>
              <a:rPr lang="x-none" altLang="ko-KR" sz="1600" dirty="0"/>
              <a:t> </a:t>
            </a:r>
            <a:r>
              <a:rPr lang="ko-KR" altLang="en-US" sz="1600" dirty="0"/>
              <a:t>되며</a:t>
            </a:r>
            <a:r>
              <a:rPr lang="x-none" altLang="ko-KR" sz="1600" dirty="0"/>
              <a:t>, </a:t>
            </a:r>
            <a:r>
              <a:rPr lang="ko-KR" altLang="en-US" sz="1600" dirty="0"/>
              <a:t>캐디가</a:t>
            </a:r>
            <a:r>
              <a:rPr lang="x-none" altLang="ko-KR" sz="1600" dirty="0"/>
              <a:t> </a:t>
            </a:r>
            <a:r>
              <a:rPr lang="ko-KR" altLang="en-US" sz="1600" dirty="0"/>
              <a:t>가지고</a:t>
            </a:r>
            <a:r>
              <a:rPr lang="x-none" altLang="ko-KR" sz="1600" dirty="0"/>
              <a:t> </a:t>
            </a:r>
            <a:r>
              <a:rPr lang="ko-KR" altLang="en-US" sz="1600" dirty="0"/>
              <a:t>있는</a:t>
            </a:r>
            <a:r>
              <a:rPr lang="x-none" altLang="ko-KR" sz="1600" dirty="0"/>
              <a:t> </a:t>
            </a:r>
            <a:r>
              <a:rPr lang="ko-KR" altLang="en-US" sz="1600" dirty="0"/>
              <a:t>휴대품도</a:t>
            </a:r>
            <a:r>
              <a:rPr lang="x-none" altLang="ko-KR" sz="1600" dirty="0"/>
              <a:t> </a:t>
            </a:r>
            <a:r>
              <a:rPr lang="ko-KR" altLang="en-US" sz="1600" dirty="0"/>
              <a:t>그</a:t>
            </a:r>
            <a:r>
              <a:rPr lang="x-none" altLang="ko-KR" sz="1600" dirty="0"/>
              <a:t> </a:t>
            </a:r>
            <a:r>
              <a:rPr lang="ko-KR" altLang="en-US" sz="1600" dirty="0"/>
              <a:t>볼의</a:t>
            </a:r>
            <a:r>
              <a:rPr lang="x-none" altLang="ko-KR" sz="1600" dirty="0"/>
              <a:t> </a:t>
            </a:r>
            <a:r>
              <a:rPr lang="ko-KR" altLang="en-US" sz="1600" dirty="0"/>
              <a:t>소유자의</a:t>
            </a:r>
            <a:r>
              <a:rPr lang="x-none" altLang="ko-KR" sz="1600" dirty="0"/>
              <a:t> </a:t>
            </a:r>
            <a:r>
              <a:rPr lang="ko-KR" altLang="en-US" sz="1600" dirty="0"/>
              <a:t>것으로</a:t>
            </a:r>
            <a:r>
              <a:rPr lang="x-none" altLang="ko-KR" sz="1600" dirty="0"/>
              <a:t> </a:t>
            </a:r>
            <a:r>
              <a:rPr lang="ko-KR" altLang="en-US" sz="1600" dirty="0"/>
              <a:t>간주한다</a:t>
            </a:r>
            <a:r>
              <a:rPr lang="x-none" altLang="ko-KR" sz="1600" dirty="0"/>
              <a:t>. </a:t>
            </a:r>
            <a:r>
              <a:rPr lang="ko-KR" altLang="en-US" sz="1600" dirty="0"/>
              <a:t>다만</a:t>
            </a:r>
            <a:r>
              <a:rPr lang="x-none" altLang="ko-KR" sz="1600" dirty="0"/>
              <a:t> </a:t>
            </a:r>
            <a:r>
              <a:rPr lang="ko-KR" altLang="en-US" sz="1600" dirty="0"/>
              <a:t>특별히</a:t>
            </a:r>
            <a:r>
              <a:rPr lang="x-none" altLang="ko-KR" sz="1600" dirty="0"/>
              <a:t> </a:t>
            </a:r>
            <a:r>
              <a:rPr lang="ko-KR" altLang="en-US" sz="1600" dirty="0"/>
              <a:t>타인의</a:t>
            </a:r>
            <a:r>
              <a:rPr lang="x-none" altLang="ko-KR" sz="1600" dirty="0"/>
              <a:t> </a:t>
            </a:r>
            <a:r>
              <a:rPr lang="ko-KR" altLang="en-US" sz="1600" dirty="0"/>
              <a:t>지시에</a:t>
            </a:r>
            <a:r>
              <a:rPr lang="x-none" altLang="ko-KR" sz="1600" dirty="0"/>
              <a:t> </a:t>
            </a:r>
            <a:r>
              <a:rPr lang="ko-KR" altLang="en-US" sz="1600" dirty="0"/>
              <a:t>의하여</a:t>
            </a:r>
            <a:r>
              <a:rPr lang="x-none" altLang="ko-KR" sz="1600" dirty="0"/>
              <a:t> </a:t>
            </a:r>
            <a:r>
              <a:rPr lang="ko-KR" altLang="en-US" sz="1600" dirty="0"/>
              <a:t>행동한</a:t>
            </a:r>
            <a:r>
              <a:rPr lang="x-none" altLang="ko-KR" sz="1600" dirty="0"/>
              <a:t> </a:t>
            </a:r>
            <a:r>
              <a:rPr lang="ko-KR" altLang="en-US" sz="1600" dirty="0"/>
              <a:t>때에는</a:t>
            </a:r>
            <a:r>
              <a:rPr lang="x-none" altLang="ko-KR" sz="1600" dirty="0"/>
              <a:t> </a:t>
            </a:r>
            <a:r>
              <a:rPr lang="ko-KR" altLang="en-US" sz="1600" dirty="0"/>
              <a:t>그</a:t>
            </a:r>
            <a:r>
              <a:rPr lang="x-none" altLang="ko-KR" sz="1600" dirty="0"/>
              <a:t> </a:t>
            </a:r>
            <a:r>
              <a:rPr lang="ko-KR" altLang="en-US" sz="1600" dirty="0"/>
              <a:t>지시한</a:t>
            </a:r>
            <a:r>
              <a:rPr lang="x-none" altLang="ko-KR" sz="1600" dirty="0"/>
              <a:t> </a:t>
            </a:r>
            <a:r>
              <a:rPr lang="ko-KR" altLang="en-US" sz="1600" dirty="0"/>
              <a:t>플레이어의</a:t>
            </a:r>
            <a:r>
              <a:rPr lang="x-none" altLang="ko-KR" sz="1600" dirty="0"/>
              <a:t> </a:t>
            </a:r>
            <a:r>
              <a:rPr lang="ko-KR" altLang="en-US" sz="1600" dirty="0"/>
              <a:t>캐디로</a:t>
            </a:r>
            <a:r>
              <a:rPr lang="x-none" altLang="ko-KR" sz="1600" dirty="0"/>
              <a:t> </a:t>
            </a:r>
            <a:r>
              <a:rPr lang="ko-KR" altLang="en-US" sz="1600" dirty="0"/>
              <a:t>간주한다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Caddie master (</a:t>
            </a:r>
            <a:r>
              <a:rPr lang="ko-KR" altLang="en-US" sz="1600" b="1" dirty="0"/>
              <a:t>캐디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마스터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코스의</a:t>
            </a:r>
            <a:r>
              <a:rPr lang="x-none" altLang="ko-KR" sz="1600" dirty="0"/>
              <a:t> </a:t>
            </a:r>
            <a:r>
              <a:rPr lang="ko-KR" altLang="en-US" sz="1600" dirty="0"/>
              <a:t>종업원으로</a:t>
            </a:r>
            <a:r>
              <a:rPr lang="x-none" altLang="ko-KR" sz="1600" dirty="0"/>
              <a:t> </a:t>
            </a:r>
            <a:r>
              <a:rPr lang="ko-KR" altLang="en-US" sz="1600" dirty="0"/>
              <a:t>캐디의</a:t>
            </a:r>
            <a:r>
              <a:rPr lang="x-none" altLang="ko-KR" sz="1600" dirty="0"/>
              <a:t> </a:t>
            </a:r>
            <a:r>
              <a:rPr lang="ko-KR" altLang="en-US" sz="1600" dirty="0"/>
              <a:t>배속</a:t>
            </a:r>
            <a:r>
              <a:rPr lang="x-none" altLang="ko-KR" sz="1600" dirty="0"/>
              <a:t>·</a:t>
            </a:r>
            <a:r>
              <a:rPr lang="ko-KR" altLang="en-US" sz="1600" dirty="0"/>
              <a:t>교양을</a:t>
            </a:r>
            <a:r>
              <a:rPr lang="x-none" altLang="ko-KR" sz="1600" dirty="0"/>
              <a:t> </a:t>
            </a:r>
            <a:r>
              <a:rPr lang="ko-KR" altLang="en-US" sz="1600" dirty="0"/>
              <a:t>담당하고</a:t>
            </a:r>
            <a:r>
              <a:rPr lang="x-none" altLang="ko-KR" sz="1600" dirty="0"/>
              <a:t>, </a:t>
            </a:r>
            <a:r>
              <a:rPr lang="ko-KR" altLang="en-US" sz="1600" dirty="0"/>
              <a:t>그</a:t>
            </a:r>
            <a:r>
              <a:rPr lang="x-none" altLang="ko-KR" sz="1600" dirty="0"/>
              <a:t> </a:t>
            </a:r>
            <a:r>
              <a:rPr lang="ko-KR" altLang="en-US" sz="1600" dirty="0"/>
              <a:t>양성을</a:t>
            </a:r>
            <a:r>
              <a:rPr lang="x-none" altLang="ko-KR" sz="1600" dirty="0"/>
              <a:t> </a:t>
            </a:r>
            <a:r>
              <a:rPr lang="ko-KR" altLang="en-US" sz="1600" dirty="0"/>
              <a:t>책임지는</a:t>
            </a:r>
            <a:r>
              <a:rPr lang="x-none" altLang="ko-KR" sz="1600" dirty="0"/>
              <a:t> </a:t>
            </a:r>
            <a:r>
              <a:rPr lang="ko-KR" altLang="en-US" sz="1600" dirty="0"/>
              <a:t>사람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Carried honor (</a:t>
            </a:r>
            <a:r>
              <a:rPr lang="ko-KR" altLang="en-US" sz="1600" b="1" dirty="0"/>
              <a:t>캐리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오너</a:t>
            </a:r>
            <a:r>
              <a:rPr lang="x-none" altLang="ko-KR" sz="1600" b="1" dirty="0"/>
              <a:t>)</a:t>
            </a:r>
            <a:r>
              <a:rPr lang="x-none" altLang="ko-KR" sz="1600" dirty="0"/>
              <a:t> </a:t>
            </a:r>
            <a:r>
              <a:rPr lang="ko-KR" altLang="en-US" sz="1600" dirty="0"/>
              <a:t>전</a:t>
            </a:r>
            <a:r>
              <a:rPr lang="x-none" altLang="ko-KR" sz="1600" dirty="0"/>
              <a:t> </a:t>
            </a:r>
            <a:r>
              <a:rPr lang="ko-KR" altLang="en-US" sz="1600" dirty="0"/>
              <a:t>홀에서</a:t>
            </a:r>
            <a:r>
              <a:rPr lang="x-none" altLang="ko-KR" sz="1600" dirty="0"/>
              <a:t> </a:t>
            </a:r>
            <a:r>
              <a:rPr lang="ko-KR" altLang="en-US" sz="1600" dirty="0"/>
              <a:t>동점이</a:t>
            </a:r>
            <a:r>
              <a:rPr lang="x-none" altLang="ko-KR" sz="1600" dirty="0"/>
              <a:t> </a:t>
            </a:r>
            <a:r>
              <a:rPr lang="ko-KR" altLang="en-US" sz="1600" dirty="0"/>
              <a:t>된</a:t>
            </a:r>
            <a:r>
              <a:rPr lang="x-none" altLang="ko-KR" sz="1600" dirty="0"/>
              <a:t> </a:t>
            </a:r>
            <a:r>
              <a:rPr lang="ko-KR" altLang="en-US" sz="1600" dirty="0"/>
              <a:t>경우</a:t>
            </a:r>
            <a:r>
              <a:rPr lang="x-none" altLang="ko-KR" sz="1600" dirty="0"/>
              <a:t>, </a:t>
            </a:r>
            <a:r>
              <a:rPr lang="ko-KR" altLang="en-US" sz="1600" dirty="0"/>
              <a:t>다음</a:t>
            </a:r>
            <a:r>
              <a:rPr lang="x-none" altLang="ko-KR" sz="1600" dirty="0"/>
              <a:t> </a:t>
            </a:r>
            <a:r>
              <a:rPr lang="ko-KR" altLang="en-US" sz="1600" dirty="0"/>
              <a:t>홀에서도</a:t>
            </a:r>
            <a:r>
              <a:rPr lang="x-none" altLang="ko-KR" sz="1600" dirty="0"/>
              <a:t> </a:t>
            </a:r>
            <a:r>
              <a:rPr lang="ko-KR" altLang="en-US" sz="1600" dirty="0"/>
              <a:t>이전</a:t>
            </a:r>
            <a:r>
              <a:rPr lang="x-none" altLang="ko-KR" sz="1600" dirty="0"/>
              <a:t> </a:t>
            </a:r>
            <a:r>
              <a:rPr lang="ko-KR" altLang="en-US" sz="1600" dirty="0"/>
              <a:t>오너가</a:t>
            </a:r>
            <a:r>
              <a:rPr lang="x-none" altLang="ko-KR" sz="1600" dirty="0"/>
              <a:t> </a:t>
            </a:r>
            <a:r>
              <a:rPr lang="ko-KR" altLang="en-US" sz="1600" dirty="0"/>
              <a:t>우선적으로</a:t>
            </a:r>
            <a:r>
              <a:rPr lang="en-US" altLang="ko-KR" sz="1600" dirty="0"/>
              <a:t> Tee off </a:t>
            </a:r>
            <a:r>
              <a:rPr lang="ko-KR" altLang="en-US" sz="1600" dirty="0"/>
              <a:t>하는</a:t>
            </a:r>
            <a:r>
              <a:rPr lang="x-none" altLang="ko-KR" sz="1600" dirty="0"/>
              <a:t> </a:t>
            </a:r>
            <a:r>
              <a:rPr lang="ko-KR" altLang="en-US" sz="1600" dirty="0"/>
              <a:t>것을</a:t>
            </a:r>
            <a:r>
              <a:rPr lang="x-none" altLang="ko-KR" sz="1600" dirty="0"/>
              <a:t> </a:t>
            </a:r>
            <a:r>
              <a:rPr lang="ko-KR" altLang="en-US" sz="1600" dirty="0"/>
              <a:t>말함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Carry (</a:t>
            </a:r>
            <a:r>
              <a:rPr lang="ko-KR" altLang="en-US" sz="1600" b="1" dirty="0"/>
              <a:t>캐리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순수하게</a:t>
            </a:r>
            <a:r>
              <a:rPr lang="x-none" altLang="ko-KR" sz="1600" dirty="0"/>
              <a:t> </a:t>
            </a:r>
            <a:r>
              <a:rPr lang="ko-KR" altLang="en-US" sz="1600" dirty="0"/>
              <a:t>볼의</a:t>
            </a:r>
            <a:r>
              <a:rPr lang="x-none" altLang="ko-KR" sz="1600" dirty="0"/>
              <a:t> </a:t>
            </a:r>
            <a:r>
              <a:rPr lang="ko-KR" altLang="en-US" sz="1600" dirty="0"/>
              <a:t>날아간</a:t>
            </a:r>
            <a:r>
              <a:rPr lang="x-none" altLang="ko-KR" sz="1600" dirty="0"/>
              <a:t> </a:t>
            </a:r>
            <a:r>
              <a:rPr lang="ko-KR" altLang="en-US" sz="1600" dirty="0"/>
              <a:t>거리를</a:t>
            </a:r>
            <a:r>
              <a:rPr lang="x-none" altLang="ko-KR" sz="1600" dirty="0"/>
              <a:t> </a:t>
            </a:r>
            <a:r>
              <a:rPr lang="ko-KR" altLang="en-US" sz="1600" dirty="0"/>
              <a:t>말하며</a:t>
            </a:r>
            <a:r>
              <a:rPr lang="x-none" altLang="ko-KR" sz="1600" dirty="0"/>
              <a:t> </a:t>
            </a:r>
            <a:r>
              <a:rPr lang="ko-KR" altLang="en-US" sz="1600" dirty="0"/>
              <a:t>비거리라고도</a:t>
            </a:r>
            <a:r>
              <a:rPr lang="x-none" altLang="ko-KR" sz="1600" dirty="0"/>
              <a:t> </a:t>
            </a:r>
            <a:r>
              <a:rPr lang="ko-KR" altLang="en-US" sz="1600" dirty="0"/>
              <a:t>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Casual water (</a:t>
            </a:r>
            <a:r>
              <a:rPr lang="ko-KR" altLang="en-US" sz="1600" b="1" dirty="0" err="1"/>
              <a:t>캐쥬얼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워터</a:t>
            </a:r>
            <a:r>
              <a:rPr lang="x-none" altLang="ko-KR" sz="1600" b="1" dirty="0"/>
              <a:t>) </a:t>
            </a:r>
            <a:r>
              <a:rPr lang="x-none" altLang="ko-KR" sz="1600" dirty="0"/>
              <a:t>‘</a:t>
            </a:r>
            <a:r>
              <a:rPr lang="ko-KR" altLang="en-US" sz="1600" dirty="0"/>
              <a:t>캐주얼</a:t>
            </a:r>
            <a:r>
              <a:rPr lang="x-none" altLang="ko-KR" sz="1600" dirty="0"/>
              <a:t> </a:t>
            </a:r>
            <a:r>
              <a:rPr lang="ko-KR" altLang="en-US" sz="1600" dirty="0"/>
              <a:t>워터</a:t>
            </a:r>
            <a:r>
              <a:rPr lang="x-none" altLang="ko-KR" sz="1600" dirty="0"/>
              <a:t>’</a:t>
            </a:r>
            <a:r>
              <a:rPr lang="ko-KR" altLang="en-US" sz="1600" dirty="0"/>
              <a:t>란</a:t>
            </a:r>
            <a:r>
              <a:rPr lang="x-none" altLang="ko-KR" sz="1600" dirty="0"/>
              <a:t> </a:t>
            </a:r>
            <a:r>
              <a:rPr lang="ko-KR" altLang="en-US" sz="1600" dirty="0"/>
              <a:t>워터</a:t>
            </a:r>
            <a:r>
              <a:rPr lang="x-none" altLang="ko-KR" sz="1600" dirty="0"/>
              <a:t> </a:t>
            </a:r>
            <a:r>
              <a:rPr lang="ko-KR" altLang="en-US" sz="1600" dirty="0"/>
              <a:t>해저드</a:t>
            </a:r>
            <a:r>
              <a:rPr lang="x-none" altLang="ko-KR" sz="1600" dirty="0"/>
              <a:t> </a:t>
            </a:r>
            <a:r>
              <a:rPr lang="ko-KR" altLang="en-US" sz="1600" dirty="0"/>
              <a:t>안에</a:t>
            </a:r>
            <a:r>
              <a:rPr lang="x-none" altLang="ko-KR" sz="1600" dirty="0"/>
              <a:t> </a:t>
            </a:r>
            <a:r>
              <a:rPr lang="ko-KR" altLang="en-US" sz="1600" dirty="0"/>
              <a:t>있지</a:t>
            </a:r>
            <a:r>
              <a:rPr lang="x-none" altLang="ko-KR" sz="1600" dirty="0"/>
              <a:t> </a:t>
            </a:r>
            <a:r>
              <a:rPr lang="ko-KR" altLang="en-US" sz="1600" dirty="0"/>
              <a:t>않은</a:t>
            </a:r>
            <a:r>
              <a:rPr lang="x-none" altLang="ko-KR" sz="1600" dirty="0"/>
              <a:t> </a:t>
            </a:r>
            <a:r>
              <a:rPr lang="ko-KR" altLang="en-US" sz="1600" dirty="0"/>
              <a:t>것으로서</a:t>
            </a:r>
            <a:r>
              <a:rPr lang="x-none" altLang="ko-KR" sz="1600" dirty="0"/>
              <a:t> </a:t>
            </a:r>
            <a:r>
              <a:rPr lang="ko-KR" altLang="en-US" sz="1600" dirty="0"/>
              <a:t>플레이어가</a:t>
            </a:r>
            <a:r>
              <a:rPr lang="x-none" altLang="ko-KR" sz="1600" dirty="0"/>
              <a:t> </a:t>
            </a:r>
            <a:r>
              <a:rPr lang="ko-KR" altLang="en-US" sz="1600" dirty="0"/>
              <a:t>스탠스를</a:t>
            </a:r>
            <a:r>
              <a:rPr lang="x-none" altLang="ko-KR" sz="1600" dirty="0"/>
              <a:t> </a:t>
            </a:r>
            <a:r>
              <a:rPr lang="ko-KR" altLang="en-US" sz="1600" dirty="0"/>
              <a:t>취하기</a:t>
            </a:r>
            <a:r>
              <a:rPr lang="x-none" altLang="ko-KR" sz="1600" dirty="0"/>
              <a:t> </a:t>
            </a:r>
            <a:r>
              <a:rPr lang="ko-KR" altLang="en-US" sz="1600" dirty="0"/>
              <a:t>이전</a:t>
            </a:r>
            <a:r>
              <a:rPr lang="x-none" altLang="ko-KR" sz="1600" dirty="0"/>
              <a:t> </a:t>
            </a:r>
            <a:r>
              <a:rPr lang="ko-KR" altLang="en-US" sz="1600" dirty="0"/>
              <a:t>또는</a:t>
            </a:r>
            <a:r>
              <a:rPr lang="x-none" altLang="ko-KR" sz="1600" dirty="0"/>
              <a:t> </a:t>
            </a:r>
            <a:r>
              <a:rPr lang="ko-KR" altLang="en-US" sz="1600" dirty="0"/>
              <a:t>이후에</a:t>
            </a:r>
            <a:r>
              <a:rPr lang="x-none" altLang="ko-KR" sz="1600" dirty="0"/>
              <a:t> </a:t>
            </a:r>
            <a:r>
              <a:rPr lang="ko-KR" altLang="en-US" sz="1600" dirty="0"/>
              <a:t>볼</a:t>
            </a:r>
            <a:r>
              <a:rPr lang="x-none" altLang="ko-KR" sz="1600" dirty="0"/>
              <a:t> </a:t>
            </a:r>
            <a:r>
              <a:rPr lang="ko-KR" altLang="en-US" sz="1600" dirty="0"/>
              <a:t>수</a:t>
            </a:r>
            <a:r>
              <a:rPr lang="x-none" altLang="ko-KR" sz="1600" dirty="0"/>
              <a:t> </a:t>
            </a:r>
            <a:r>
              <a:rPr lang="ko-KR" altLang="en-US" sz="1600" dirty="0"/>
              <a:t>있는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코스상에</a:t>
            </a:r>
            <a:r>
              <a:rPr lang="x-none" altLang="ko-KR" sz="1600" dirty="0"/>
              <a:t> </a:t>
            </a:r>
            <a:r>
              <a:rPr lang="ko-KR" altLang="en-US" sz="1600" dirty="0"/>
              <a:t>일시적으로</a:t>
            </a:r>
            <a:r>
              <a:rPr lang="x-none" altLang="ko-KR" sz="1600" dirty="0"/>
              <a:t> </a:t>
            </a:r>
            <a:r>
              <a:rPr lang="ko-KR" altLang="en-US" sz="1600" dirty="0"/>
              <a:t>고인</a:t>
            </a:r>
            <a:r>
              <a:rPr lang="x-none" altLang="ko-KR" sz="1600" dirty="0"/>
              <a:t> </a:t>
            </a:r>
            <a:r>
              <a:rPr lang="ko-KR" altLang="en-US" sz="1600" dirty="0"/>
              <a:t>물을</a:t>
            </a:r>
            <a:r>
              <a:rPr lang="x-none" altLang="ko-KR" sz="1600" dirty="0"/>
              <a:t> </a:t>
            </a:r>
            <a:r>
              <a:rPr lang="ko-KR" altLang="en-US" sz="1600" dirty="0"/>
              <a:t>말한다</a:t>
            </a:r>
            <a:r>
              <a:rPr lang="x-none" altLang="ko-KR" sz="1600" dirty="0"/>
              <a:t>. </a:t>
            </a:r>
            <a:r>
              <a:rPr lang="ko-KR" altLang="en-US" sz="1600" dirty="0"/>
              <a:t>얼음과</a:t>
            </a:r>
            <a:r>
              <a:rPr lang="x-none" altLang="ko-KR" sz="1600" dirty="0"/>
              <a:t> </a:t>
            </a:r>
            <a:r>
              <a:rPr lang="ko-KR" altLang="en-US" sz="1600" dirty="0"/>
              <a:t>눈은</a:t>
            </a:r>
            <a:r>
              <a:rPr lang="x-none" altLang="ko-KR" sz="1600" dirty="0"/>
              <a:t> </a:t>
            </a:r>
            <a:r>
              <a:rPr lang="ko-KR" altLang="en-US" sz="1600" dirty="0"/>
              <a:t>플레이어의</a:t>
            </a:r>
            <a:r>
              <a:rPr lang="x-none" altLang="ko-KR" sz="1600" dirty="0"/>
              <a:t> </a:t>
            </a:r>
            <a:r>
              <a:rPr lang="ko-KR" altLang="en-US" sz="1600" dirty="0"/>
              <a:t>선택권에</a:t>
            </a:r>
            <a:r>
              <a:rPr lang="x-none" altLang="ko-KR" sz="1600" dirty="0"/>
              <a:t> </a:t>
            </a:r>
            <a:r>
              <a:rPr lang="ko-KR" altLang="en-US" sz="1600" dirty="0"/>
              <a:t>따라</a:t>
            </a:r>
            <a:r>
              <a:rPr lang="x-none" altLang="ko-KR" sz="1600" dirty="0"/>
              <a:t> </a:t>
            </a:r>
            <a:r>
              <a:rPr lang="ko-KR" altLang="en-US" sz="1600" dirty="0"/>
              <a:t>캐주얼</a:t>
            </a:r>
            <a:r>
              <a:rPr lang="x-none" altLang="ko-KR" sz="1600" dirty="0"/>
              <a:t> </a:t>
            </a:r>
            <a:r>
              <a:rPr lang="ko-KR" altLang="en-US" sz="1600" dirty="0"/>
              <a:t>워터</a:t>
            </a:r>
            <a:r>
              <a:rPr lang="x-none" altLang="ko-KR" sz="1600" dirty="0"/>
              <a:t> </a:t>
            </a:r>
            <a:r>
              <a:rPr lang="ko-KR" altLang="en-US" sz="1600" dirty="0"/>
              <a:t>또는</a:t>
            </a:r>
            <a:r>
              <a:rPr lang="x-none" altLang="ko-KR" sz="1600" dirty="0"/>
              <a:t> </a:t>
            </a:r>
            <a:r>
              <a:rPr lang="ko-KR" altLang="en-US" sz="1600" dirty="0"/>
              <a:t>루스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임페디먼트로</a:t>
            </a:r>
            <a:r>
              <a:rPr lang="x-none" altLang="ko-KR" sz="1600" dirty="0"/>
              <a:t> </a:t>
            </a:r>
            <a:r>
              <a:rPr lang="ko-KR" altLang="en-US" sz="1600" dirty="0"/>
              <a:t>칠</a:t>
            </a:r>
            <a:r>
              <a:rPr lang="x-none" altLang="ko-KR" sz="1600" dirty="0"/>
              <a:t> </a:t>
            </a:r>
            <a:r>
              <a:rPr lang="ko-KR" altLang="en-US" sz="1600" dirty="0"/>
              <a:t>수</a:t>
            </a:r>
            <a:r>
              <a:rPr lang="x-none" altLang="ko-KR" sz="1600" dirty="0"/>
              <a:t> </a:t>
            </a:r>
            <a:r>
              <a:rPr lang="ko-KR" altLang="en-US" sz="1600" dirty="0"/>
              <a:t>있다</a:t>
            </a:r>
            <a:r>
              <a:rPr lang="x-none" altLang="ko-KR" sz="1600" dirty="0"/>
              <a:t>. </a:t>
            </a:r>
            <a:r>
              <a:rPr lang="ko-KR" altLang="en-US" sz="1600" dirty="0"/>
              <a:t>단</a:t>
            </a:r>
            <a:r>
              <a:rPr lang="x-none" altLang="ko-KR" sz="1600" dirty="0"/>
              <a:t>, </a:t>
            </a:r>
            <a:r>
              <a:rPr lang="ko-KR" altLang="en-US" sz="1600" dirty="0"/>
              <a:t>인공의</a:t>
            </a:r>
            <a:r>
              <a:rPr lang="x-none" altLang="ko-KR" sz="1600" dirty="0"/>
              <a:t> </a:t>
            </a:r>
            <a:r>
              <a:rPr lang="ko-KR" altLang="en-US" sz="1600" dirty="0"/>
              <a:t>얼음은</a:t>
            </a:r>
            <a:r>
              <a:rPr lang="x-none" altLang="ko-KR" sz="1600" dirty="0"/>
              <a:t> </a:t>
            </a:r>
            <a:r>
              <a:rPr lang="ko-KR" altLang="en-US" sz="1600" dirty="0"/>
              <a:t>장애물이다</a:t>
            </a:r>
            <a:r>
              <a:rPr lang="x-none" altLang="ko-KR" sz="1600" dirty="0"/>
              <a:t>. </a:t>
            </a:r>
            <a:r>
              <a:rPr lang="ko-KR" altLang="en-US" sz="1600" dirty="0"/>
              <a:t>이슬은</a:t>
            </a:r>
            <a:r>
              <a:rPr lang="x-none" altLang="ko-KR" sz="1600" dirty="0"/>
              <a:t> </a:t>
            </a:r>
            <a:r>
              <a:rPr lang="ko-KR" altLang="en-US" sz="1600" dirty="0"/>
              <a:t>캐주얼</a:t>
            </a:r>
            <a:r>
              <a:rPr lang="x-none" altLang="ko-KR" sz="1600" dirty="0"/>
              <a:t> </a:t>
            </a:r>
            <a:r>
              <a:rPr lang="ko-KR" altLang="en-US" sz="1600" dirty="0"/>
              <a:t>워터가</a:t>
            </a:r>
            <a:r>
              <a:rPr lang="x-none" altLang="ko-KR" sz="1600" dirty="0"/>
              <a:t> </a:t>
            </a:r>
            <a:r>
              <a:rPr lang="ko-KR" altLang="en-US" sz="1600" dirty="0"/>
              <a:t>아니다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Champion course (</a:t>
            </a:r>
            <a:r>
              <a:rPr lang="ko-KR" altLang="en-US" sz="1600" b="1" dirty="0"/>
              <a:t>챔피언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코스</a:t>
            </a:r>
            <a:r>
              <a:rPr lang="x-none" altLang="ko-KR" sz="1600" b="1" dirty="0"/>
              <a:t>) </a:t>
            </a:r>
            <a:r>
              <a:rPr lang="ko-KR" altLang="en-US" sz="1600" dirty="0"/>
              <a:t>공식</a:t>
            </a:r>
            <a:r>
              <a:rPr lang="x-none" altLang="ko-KR" sz="1600" dirty="0"/>
              <a:t> </a:t>
            </a:r>
            <a:r>
              <a:rPr lang="ko-KR" altLang="en-US" sz="1600" dirty="0"/>
              <a:t>선수권</a:t>
            </a:r>
            <a:r>
              <a:rPr lang="x-none" altLang="ko-KR" sz="1600" dirty="0"/>
              <a:t> </a:t>
            </a:r>
            <a:r>
              <a:rPr lang="ko-KR" altLang="en-US" sz="1600" dirty="0"/>
              <a:t>경기를</a:t>
            </a:r>
            <a:r>
              <a:rPr lang="x-none" altLang="ko-KR" sz="1600" dirty="0"/>
              <a:t> </a:t>
            </a:r>
            <a:r>
              <a:rPr lang="ko-KR" altLang="en-US" sz="1600" dirty="0"/>
              <a:t>할</a:t>
            </a:r>
            <a:r>
              <a:rPr lang="x-none" altLang="ko-KR" sz="1600" dirty="0"/>
              <a:t> </a:t>
            </a:r>
            <a:r>
              <a:rPr lang="ko-KR" altLang="en-US" sz="1600" dirty="0"/>
              <a:t>수</a:t>
            </a:r>
            <a:r>
              <a:rPr lang="x-none" altLang="ko-KR" sz="1600" dirty="0"/>
              <a:t> </a:t>
            </a:r>
            <a:r>
              <a:rPr lang="ko-KR" altLang="en-US" sz="1600" dirty="0"/>
              <a:t>있는</a:t>
            </a:r>
            <a:r>
              <a:rPr lang="x-none" altLang="ko-KR" sz="1600" dirty="0"/>
              <a:t> </a:t>
            </a:r>
            <a:r>
              <a:rPr lang="ko-KR" altLang="en-US" sz="1600" dirty="0"/>
              <a:t>정규</a:t>
            </a:r>
            <a:r>
              <a:rPr lang="x-none" altLang="ko-KR" sz="1600" dirty="0"/>
              <a:t> </a:t>
            </a:r>
            <a:r>
              <a:rPr lang="ko-KR" altLang="en-US" sz="1600" dirty="0"/>
              <a:t>설비를</a:t>
            </a:r>
            <a:r>
              <a:rPr lang="x-none" altLang="ko-KR" sz="1600" dirty="0"/>
              <a:t> </a:t>
            </a:r>
            <a:r>
              <a:rPr lang="ko-KR" altLang="en-US" sz="1600" dirty="0"/>
              <a:t>갖춘</a:t>
            </a:r>
            <a:r>
              <a:rPr lang="x-none" altLang="ko-KR" sz="1600" dirty="0"/>
              <a:t> </a:t>
            </a:r>
            <a:r>
              <a:rPr lang="ko-KR" altLang="en-US" sz="1600" dirty="0"/>
              <a:t>코스로</a:t>
            </a:r>
            <a:r>
              <a:rPr lang="x-none" altLang="ko-KR" sz="1600" dirty="0"/>
              <a:t> </a:t>
            </a:r>
            <a:r>
              <a:rPr lang="ko-KR" altLang="en-US" sz="1600" dirty="0"/>
              <a:t>홀수는</a:t>
            </a:r>
            <a:r>
              <a:rPr lang="x-none" altLang="ko-KR" sz="1600" dirty="0"/>
              <a:t> 18, </a:t>
            </a:r>
            <a:r>
              <a:rPr lang="ko-KR" altLang="en-US" sz="1600" dirty="0"/>
              <a:t>전장은</a:t>
            </a:r>
            <a:r>
              <a:rPr lang="x-none" altLang="ko-KR" sz="1600" dirty="0"/>
              <a:t> 6,500</a:t>
            </a:r>
            <a:r>
              <a:rPr lang="ko-KR" altLang="en-US" sz="1600" dirty="0"/>
              <a:t>야드</a:t>
            </a:r>
            <a:r>
              <a:rPr lang="x-none" altLang="ko-KR" sz="1600" dirty="0"/>
              <a:t> </a:t>
            </a:r>
            <a:r>
              <a:rPr lang="ko-KR" altLang="en-US" sz="1600" dirty="0"/>
              <a:t>이상으로</a:t>
            </a:r>
            <a:r>
              <a:rPr lang="x-none" altLang="ko-KR" sz="1600" dirty="0"/>
              <a:t> </a:t>
            </a:r>
            <a:r>
              <a:rPr lang="ko-KR" altLang="en-US" sz="1600" dirty="0"/>
              <a:t>규정되어</a:t>
            </a:r>
            <a:r>
              <a:rPr lang="x-none" altLang="ko-KR" sz="1600" dirty="0"/>
              <a:t> </a:t>
            </a:r>
            <a:r>
              <a:rPr lang="ko-KR" altLang="en-US" sz="1600" dirty="0"/>
              <a:t>있다</a:t>
            </a:r>
            <a:r>
              <a:rPr lang="x-none" altLang="ko-KR" sz="1600" dirty="0"/>
              <a:t>.</a:t>
            </a:r>
          </a:p>
          <a:p>
            <a:endParaRPr lang="x-none" altLang="ko-KR" sz="1600" dirty="0"/>
          </a:p>
          <a:p>
            <a:endParaRPr lang="x-none" altLang="ko-KR" dirty="0"/>
          </a:p>
          <a:p>
            <a:endParaRPr lang="x-none" altLang="ko-KR" sz="1600" dirty="0">
              <a:solidFill>
                <a:srgbClr val="000000"/>
              </a:solidFill>
              <a:latin typeface="SandSm"/>
            </a:endParaRPr>
          </a:p>
        </p:txBody>
      </p:sp>
    </p:spTree>
    <p:extLst>
      <p:ext uri="{BB962C8B-B14F-4D97-AF65-F5344CB8AC3E}">
        <p14:creationId xmlns:p14="http://schemas.microsoft.com/office/powerpoint/2010/main" val="143993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 bwMode="auto">
          <a:xfrm>
            <a:off x="0" y="44450"/>
            <a:ext cx="1874837" cy="71438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62125" y="44450"/>
            <a:ext cx="3306762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068887" y="44450"/>
            <a:ext cx="1098551" cy="71438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167438" y="44450"/>
            <a:ext cx="2205037" cy="7143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372475" y="44450"/>
            <a:ext cx="771525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-36513" y="980727"/>
            <a:ext cx="6984777" cy="45719"/>
          </a:xfrm>
          <a:prstGeom prst="rect">
            <a:avLst/>
          </a:prstGeom>
          <a:solidFill>
            <a:srgbClr val="BFD630"/>
          </a:solidFill>
          <a:ln>
            <a:solidFill>
              <a:srgbClr val="BFD63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563" y="500952"/>
            <a:ext cx="8316912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     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골프 용어 해설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5536" y="1124744"/>
            <a:ext cx="8237747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Chip in (</a:t>
            </a:r>
            <a:r>
              <a:rPr lang="ko-KR" altLang="en-US" sz="1600" b="1" dirty="0"/>
              <a:t>칩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인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칩</a:t>
            </a:r>
            <a:r>
              <a:rPr lang="x-none" altLang="ko-KR" sz="1600" dirty="0"/>
              <a:t> </a:t>
            </a:r>
            <a:r>
              <a:rPr lang="ko-KR" altLang="en-US" sz="1600" dirty="0"/>
              <a:t>샷으로</a:t>
            </a:r>
            <a:r>
              <a:rPr lang="x-none" altLang="ko-KR" sz="1600" dirty="0"/>
              <a:t> </a:t>
            </a:r>
            <a:r>
              <a:rPr lang="ko-KR" altLang="en-US" sz="1600" dirty="0"/>
              <a:t>볼이</a:t>
            </a:r>
            <a:r>
              <a:rPr lang="x-none" altLang="ko-KR" sz="1600" dirty="0"/>
              <a:t> </a:t>
            </a:r>
            <a:r>
              <a:rPr lang="ko-KR" altLang="en-US" sz="1600" dirty="0"/>
              <a:t>홀에</a:t>
            </a:r>
            <a:r>
              <a:rPr lang="x-none" altLang="ko-KR" sz="1600" dirty="0"/>
              <a:t> </a:t>
            </a:r>
            <a:r>
              <a:rPr lang="ko-KR" altLang="en-US" sz="1600" dirty="0"/>
              <a:t>들어가는</a:t>
            </a:r>
            <a:r>
              <a:rPr lang="x-none" altLang="ko-KR" sz="1600" dirty="0"/>
              <a:t> </a:t>
            </a:r>
            <a:r>
              <a:rPr lang="ko-KR" altLang="en-US" sz="1600" dirty="0"/>
              <a:t>것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Chip shot (</a:t>
            </a:r>
            <a:r>
              <a:rPr lang="ko-KR" altLang="en-US" sz="1600" b="1" dirty="0"/>
              <a:t>칩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샷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사전에서는</a:t>
            </a:r>
            <a:r>
              <a:rPr lang="x-none" altLang="ko-KR" sz="1600" dirty="0"/>
              <a:t> ‘</a:t>
            </a:r>
            <a:r>
              <a:rPr lang="ko-KR" altLang="en-US" sz="1600" dirty="0"/>
              <a:t>손목만</a:t>
            </a:r>
            <a:r>
              <a:rPr lang="x-none" altLang="ko-KR" sz="1600" dirty="0"/>
              <a:t> </a:t>
            </a:r>
            <a:r>
              <a:rPr lang="ko-KR" altLang="en-US" sz="1600" dirty="0"/>
              <a:t>놀려</a:t>
            </a:r>
            <a:r>
              <a:rPr lang="x-none" altLang="ko-KR" sz="1600" dirty="0"/>
              <a:t> </a:t>
            </a:r>
            <a:r>
              <a:rPr lang="ko-KR" altLang="en-US" sz="1600" dirty="0"/>
              <a:t>볼을</a:t>
            </a:r>
            <a:r>
              <a:rPr lang="x-none" altLang="ko-KR" sz="1600" dirty="0"/>
              <a:t> </a:t>
            </a:r>
            <a:r>
              <a:rPr lang="ko-KR" altLang="en-US" sz="1600" dirty="0"/>
              <a:t>짧게</a:t>
            </a:r>
            <a:r>
              <a:rPr lang="x-none" altLang="ko-KR" sz="1600" dirty="0"/>
              <a:t> </a:t>
            </a:r>
            <a:r>
              <a:rPr lang="ko-KR" altLang="en-US" sz="1600" dirty="0"/>
              <a:t>치기</a:t>
            </a:r>
            <a:r>
              <a:rPr lang="x-none" altLang="ko-KR" sz="1600" dirty="0"/>
              <a:t>’</a:t>
            </a:r>
            <a:r>
              <a:rPr lang="ko-KR" altLang="en-US" sz="1600" dirty="0"/>
              <a:t>의</a:t>
            </a:r>
            <a:r>
              <a:rPr lang="x-none" altLang="ko-KR" sz="1600" dirty="0"/>
              <a:t> </a:t>
            </a:r>
            <a:r>
              <a:rPr lang="ko-KR" altLang="en-US" sz="1600" dirty="0"/>
              <a:t>뜻으로</a:t>
            </a:r>
            <a:r>
              <a:rPr lang="x-none" altLang="ko-KR" sz="1600" dirty="0"/>
              <a:t> </a:t>
            </a:r>
            <a:r>
              <a:rPr lang="ko-KR" altLang="en-US" sz="1600" dirty="0"/>
              <a:t>골프에서는</a:t>
            </a:r>
            <a:r>
              <a:rPr lang="x-none" altLang="ko-KR" sz="1600" dirty="0"/>
              <a:t> </a:t>
            </a:r>
            <a:r>
              <a:rPr lang="ko-KR" altLang="en-US" sz="1600" dirty="0"/>
              <a:t>어프로치의</a:t>
            </a:r>
            <a:r>
              <a:rPr lang="x-none" altLang="ko-KR" sz="1600" dirty="0"/>
              <a:t> </a:t>
            </a:r>
            <a:r>
              <a:rPr lang="ko-KR" altLang="en-US" sz="1600" dirty="0"/>
              <a:t>샷의</a:t>
            </a:r>
            <a:r>
              <a:rPr lang="x-none" altLang="ko-KR" sz="1600" dirty="0"/>
              <a:t> </a:t>
            </a:r>
            <a:r>
              <a:rPr lang="ko-KR" altLang="en-US" sz="1600" dirty="0"/>
              <a:t>일종으로</a:t>
            </a:r>
            <a:r>
              <a:rPr lang="x-none" altLang="ko-KR" sz="1600" dirty="0"/>
              <a:t> </a:t>
            </a:r>
            <a:r>
              <a:rPr lang="ko-KR" altLang="en-US" sz="1600" dirty="0"/>
              <a:t>극히</a:t>
            </a:r>
            <a:r>
              <a:rPr lang="x-none" altLang="ko-KR" sz="1600" dirty="0"/>
              <a:t> </a:t>
            </a:r>
            <a:r>
              <a:rPr lang="ko-KR" altLang="en-US" sz="1600" dirty="0"/>
              <a:t>단거리에서</a:t>
            </a:r>
            <a:r>
              <a:rPr lang="x-none" altLang="ko-KR" sz="1600" dirty="0"/>
              <a:t> </a:t>
            </a:r>
            <a:r>
              <a:rPr lang="ko-KR" altLang="en-US" sz="1600" dirty="0"/>
              <a:t>핀</a:t>
            </a:r>
            <a:r>
              <a:rPr lang="x-none" altLang="ko-KR" sz="1600" dirty="0"/>
              <a:t>(</a:t>
            </a:r>
            <a:r>
              <a:rPr lang="ko-KR" altLang="en-US" sz="1600" dirty="0"/>
              <a:t>깃대</a:t>
            </a:r>
            <a:r>
              <a:rPr lang="x-none" altLang="ko-KR" sz="1600" dirty="0"/>
              <a:t>)</a:t>
            </a:r>
            <a:r>
              <a:rPr lang="ko-KR" altLang="en-US" sz="1600" dirty="0"/>
              <a:t>을</a:t>
            </a:r>
            <a:r>
              <a:rPr lang="x-none" altLang="ko-KR" sz="1600" dirty="0"/>
              <a:t> </a:t>
            </a:r>
            <a:r>
              <a:rPr lang="ko-KR" altLang="en-US" sz="1600" dirty="0"/>
              <a:t>치는</a:t>
            </a:r>
            <a:r>
              <a:rPr lang="x-none" altLang="ko-KR" sz="1600" dirty="0"/>
              <a:t> </a:t>
            </a:r>
            <a:r>
              <a:rPr lang="ko-KR" altLang="en-US" sz="1600" dirty="0"/>
              <a:t>샷이다</a:t>
            </a:r>
            <a:r>
              <a:rPr lang="x-none" altLang="ko-KR" sz="1600" dirty="0"/>
              <a:t>. </a:t>
            </a:r>
            <a:r>
              <a:rPr lang="ko-KR" altLang="en-US" sz="1600" dirty="0"/>
              <a:t>칩</a:t>
            </a:r>
            <a:r>
              <a:rPr lang="x-none" altLang="ko-KR" sz="1600" dirty="0"/>
              <a:t> </a:t>
            </a:r>
            <a:r>
              <a:rPr lang="ko-KR" altLang="en-US" sz="1600" dirty="0"/>
              <a:t>샷으로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홀인하면</a:t>
            </a:r>
            <a:r>
              <a:rPr lang="x-none" altLang="ko-KR" sz="1600" dirty="0"/>
              <a:t> </a:t>
            </a:r>
            <a:r>
              <a:rPr lang="ko-KR" altLang="en-US" sz="1600" dirty="0"/>
              <a:t>이것이</a:t>
            </a:r>
            <a:r>
              <a:rPr lang="x-none" altLang="ko-KR" sz="1600" dirty="0"/>
              <a:t> </a:t>
            </a:r>
            <a:r>
              <a:rPr lang="ko-KR" altLang="en-US" sz="1600" dirty="0"/>
              <a:t>칩</a:t>
            </a:r>
            <a:r>
              <a:rPr lang="x-none" altLang="ko-KR" sz="1600" dirty="0"/>
              <a:t> </a:t>
            </a:r>
            <a:r>
              <a:rPr lang="ko-KR" altLang="en-US" sz="1600" dirty="0"/>
              <a:t>인이다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Cleek (</a:t>
            </a:r>
            <a:r>
              <a:rPr lang="ko-KR" altLang="en-US" sz="1600" b="1" dirty="0" err="1"/>
              <a:t>클리크</a:t>
            </a:r>
            <a:r>
              <a:rPr lang="x-none" altLang="ko-KR" sz="1600" b="1" dirty="0"/>
              <a:t>) </a:t>
            </a:r>
            <a:r>
              <a:rPr lang="ko-KR" altLang="en-US" sz="1600" dirty="0"/>
              <a:t>대개</a:t>
            </a:r>
            <a:r>
              <a:rPr lang="x-none" altLang="ko-KR" sz="1600" dirty="0"/>
              <a:t> 5</a:t>
            </a:r>
            <a:r>
              <a:rPr lang="ko-KR" altLang="en-US" sz="1600" dirty="0"/>
              <a:t>번</a:t>
            </a:r>
            <a:r>
              <a:rPr lang="x-none" altLang="ko-KR" sz="1600" dirty="0"/>
              <a:t> </a:t>
            </a:r>
            <a:r>
              <a:rPr lang="ko-KR" altLang="en-US" sz="1600" dirty="0"/>
              <a:t>우드를</a:t>
            </a:r>
            <a:r>
              <a:rPr lang="x-none" altLang="ko-KR" sz="1600" dirty="0"/>
              <a:t> </a:t>
            </a:r>
            <a:r>
              <a:rPr lang="ko-KR" altLang="en-US" sz="1600" dirty="0"/>
              <a:t>말하고</a:t>
            </a:r>
            <a:r>
              <a:rPr lang="x-none" altLang="ko-KR" sz="1600" dirty="0"/>
              <a:t> </a:t>
            </a:r>
            <a:r>
              <a:rPr lang="ko-KR" altLang="en-US" sz="1600" dirty="0"/>
              <a:t>있지만</a:t>
            </a:r>
            <a:r>
              <a:rPr lang="x-none" altLang="ko-KR" sz="1600" dirty="0"/>
              <a:t> </a:t>
            </a:r>
            <a:r>
              <a:rPr lang="ko-KR" altLang="en-US" sz="1600" dirty="0"/>
              <a:t>그것은</a:t>
            </a:r>
            <a:r>
              <a:rPr lang="x-none" altLang="ko-KR" sz="1600" dirty="0"/>
              <a:t> </a:t>
            </a:r>
            <a:r>
              <a:rPr lang="ko-KR" altLang="en-US" sz="1600" dirty="0"/>
              <a:t>틀린</a:t>
            </a:r>
            <a:r>
              <a:rPr lang="x-none" altLang="ko-KR" sz="1600" dirty="0"/>
              <a:t> </a:t>
            </a:r>
            <a:r>
              <a:rPr lang="ko-KR" altLang="en-US" sz="1600" dirty="0"/>
              <a:t>것이다</a:t>
            </a:r>
            <a:r>
              <a:rPr lang="x-none" altLang="ko-KR" sz="1600" dirty="0"/>
              <a:t>. </a:t>
            </a:r>
            <a:r>
              <a:rPr lang="ko-KR" altLang="en-US" sz="1600" dirty="0"/>
              <a:t>원래는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로프트가</a:t>
            </a:r>
            <a:r>
              <a:rPr lang="x-none" altLang="ko-KR" sz="1600" dirty="0"/>
              <a:t> </a:t>
            </a:r>
            <a:r>
              <a:rPr lang="ko-KR" altLang="en-US" sz="1600" dirty="0"/>
              <a:t>적은</a:t>
            </a:r>
            <a:r>
              <a:rPr lang="x-none" altLang="ko-KR" sz="1600" dirty="0"/>
              <a:t> </a:t>
            </a:r>
            <a:r>
              <a:rPr lang="ko-KR" altLang="en-US" sz="1600" dirty="0"/>
              <a:t>아이언을</a:t>
            </a:r>
            <a:r>
              <a:rPr lang="x-none" altLang="ko-KR" sz="1600" dirty="0"/>
              <a:t> </a:t>
            </a:r>
            <a:r>
              <a:rPr lang="ko-KR" altLang="en-US" sz="1600" dirty="0"/>
              <a:t>말하는</a:t>
            </a:r>
            <a:r>
              <a:rPr lang="x-none" altLang="ko-KR" sz="1600" dirty="0"/>
              <a:t> </a:t>
            </a:r>
            <a:r>
              <a:rPr lang="ko-KR" altLang="en-US" sz="1600" dirty="0"/>
              <a:t>것으로</a:t>
            </a:r>
            <a:r>
              <a:rPr lang="x-none" altLang="ko-KR" sz="1600" dirty="0"/>
              <a:t> </a:t>
            </a:r>
            <a:r>
              <a:rPr lang="ko-KR" altLang="en-US" sz="1600" dirty="0"/>
              <a:t>퍼터는</a:t>
            </a:r>
            <a:r>
              <a:rPr lang="x-none" altLang="ko-KR" sz="1600" dirty="0"/>
              <a:t> </a:t>
            </a:r>
            <a:r>
              <a:rPr lang="ko-KR" altLang="en-US" sz="1600" dirty="0"/>
              <a:t>퍼팅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클리크라고</a:t>
            </a:r>
            <a:r>
              <a:rPr lang="x-none" altLang="ko-KR" sz="1600" dirty="0"/>
              <a:t> </a:t>
            </a:r>
            <a:r>
              <a:rPr lang="ko-KR" altLang="en-US" sz="1600" dirty="0"/>
              <a:t>부르고</a:t>
            </a:r>
            <a:r>
              <a:rPr lang="x-none" altLang="ko-KR" sz="1600" dirty="0"/>
              <a:t> </a:t>
            </a:r>
            <a:r>
              <a:rPr lang="ko-KR" altLang="en-US" sz="1600" dirty="0"/>
              <a:t>있다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Club (</a:t>
            </a:r>
            <a:r>
              <a:rPr lang="ko-KR" altLang="en-US" sz="1600" b="1" dirty="0"/>
              <a:t>클럽</a:t>
            </a:r>
            <a:r>
              <a:rPr lang="x-none" altLang="ko-KR" sz="1600" b="1" dirty="0"/>
              <a:t>) </a:t>
            </a:r>
            <a:r>
              <a:rPr lang="ko-KR" altLang="en-US" sz="1600" dirty="0" err="1"/>
              <a:t>골프용구로</a:t>
            </a:r>
            <a:r>
              <a:rPr lang="x-none" altLang="ko-KR" sz="1600" dirty="0"/>
              <a:t> </a:t>
            </a:r>
            <a:r>
              <a:rPr lang="ko-KR" altLang="en-US" sz="1600" dirty="0"/>
              <a:t>볼을</a:t>
            </a:r>
            <a:r>
              <a:rPr lang="x-none" altLang="ko-KR" sz="1600" dirty="0"/>
              <a:t> </a:t>
            </a:r>
            <a:r>
              <a:rPr lang="ko-KR" altLang="en-US" sz="1600" dirty="0"/>
              <a:t>치는데</a:t>
            </a:r>
            <a:r>
              <a:rPr lang="x-none" altLang="ko-KR" sz="1600" dirty="0"/>
              <a:t> </a:t>
            </a:r>
            <a:r>
              <a:rPr lang="ko-KR" altLang="en-US" sz="1600" dirty="0"/>
              <a:t>쓰는</a:t>
            </a:r>
            <a:r>
              <a:rPr lang="x-none" altLang="ko-KR" sz="1600" dirty="0"/>
              <a:t> </a:t>
            </a:r>
            <a:r>
              <a:rPr lang="ko-KR" altLang="en-US" sz="1600" dirty="0"/>
              <a:t>쇠</a:t>
            </a:r>
            <a:r>
              <a:rPr lang="x-none" altLang="ko-KR" sz="1600" dirty="0"/>
              <a:t>, </a:t>
            </a:r>
            <a:r>
              <a:rPr lang="ko-KR" altLang="en-US" sz="1600" dirty="0"/>
              <a:t>봉</a:t>
            </a:r>
            <a:r>
              <a:rPr lang="x-none" altLang="ko-KR" sz="1600" dirty="0"/>
              <a:t> </a:t>
            </a:r>
            <a:r>
              <a:rPr lang="ko-KR" altLang="en-US" sz="1600" dirty="0"/>
              <a:t>또는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구락부를</a:t>
            </a:r>
            <a:r>
              <a:rPr lang="x-none" altLang="ko-KR" sz="1600" dirty="0"/>
              <a:t> </a:t>
            </a:r>
            <a:r>
              <a:rPr lang="ko-KR" altLang="en-US" sz="1600" dirty="0"/>
              <a:t>말한다</a:t>
            </a:r>
            <a:r>
              <a:rPr lang="x-none" altLang="ko-KR" sz="1600" dirty="0"/>
              <a:t>. </a:t>
            </a:r>
            <a:r>
              <a:rPr lang="ko-KR" altLang="en-US" sz="1600" dirty="0" err="1"/>
              <a:t>골프용구일</a:t>
            </a:r>
            <a:r>
              <a:rPr lang="x-none" altLang="ko-KR" sz="1600" dirty="0"/>
              <a:t> </a:t>
            </a:r>
            <a:r>
              <a:rPr lang="ko-KR" altLang="en-US" sz="1600" dirty="0"/>
              <a:t>경우</a:t>
            </a:r>
            <a:r>
              <a:rPr lang="x-none" altLang="ko-KR" sz="1600" dirty="0"/>
              <a:t> 14</a:t>
            </a:r>
            <a:r>
              <a:rPr lang="ko-KR" altLang="en-US" sz="1600" dirty="0"/>
              <a:t>개</a:t>
            </a:r>
            <a:r>
              <a:rPr lang="x-none" altLang="ko-KR" sz="1600" dirty="0"/>
              <a:t> </a:t>
            </a:r>
            <a:r>
              <a:rPr lang="ko-KR" altLang="en-US" sz="1600" dirty="0"/>
              <a:t>이상의</a:t>
            </a:r>
            <a:r>
              <a:rPr lang="x-none" altLang="ko-KR" sz="1600" dirty="0"/>
              <a:t> </a:t>
            </a:r>
            <a:r>
              <a:rPr lang="ko-KR" altLang="en-US" sz="1600" dirty="0"/>
              <a:t>클럽을</a:t>
            </a:r>
            <a:r>
              <a:rPr lang="x-none" altLang="ko-KR" sz="1600" dirty="0"/>
              <a:t> </a:t>
            </a:r>
            <a:r>
              <a:rPr lang="ko-KR" altLang="en-US" sz="1600" dirty="0"/>
              <a:t>갖고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라운드하는</a:t>
            </a:r>
            <a:r>
              <a:rPr lang="x-none" altLang="ko-KR" sz="1600" dirty="0"/>
              <a:t> </a:t>
            </a:r>
            <a:r>
              <a:rPr lang="ko-KR" altLang="en-US" sz="1600" dirty="0"/>
              <a:t>것은</a:t>
            </a:r>
            <a:r>
              <a:rPr lang="x-none" altLang="ko-KR" sz="1600" dirty="0"/>
              <a:t> </a:t>
            </a:r>
            <a:r>
              <a:rPr lang="ko-KR" altLang="en-US" sz="1600" dirty="0"/>
              <a:t>허용되지</a:t>
            </a:r>
            <a:r>
              <a:rPr lang="x-none" altLang="ko-KR" sz="1600" dirty="0"/>
              <a:t> </a:t>
            </a:r>
            <a:r>
              <a:rPr lang="ko-KR" altLang="en-US" sz="1600" dirty="0"/>
              <a:t>않는다</a:t>
            </a:r>
            <a:r>
              <a:rPr lang="x-none" altLang="ko-KR" sz="1600" dirty="0"/>
              <a:t>. </a:t>
            </a:r>
            <a:r>
              <a:rPr lang="ko-KR" altLang="en-US" sz="1600" dirty="0"/>
              <a:t>클럽의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유연도는</a:t>
            </a:r>
            <a:r>
              <a:rPr lang="x-none" altLang="ko-KR" sz="1600" dirty="0"/>
              <a:t> </a:t>
            </a:r>
            <a:r>
              <a:rPr lang="ko-KR" altLang="en-US" sz="1600" dirty="0"/>
              <a:t>보통</a:t>
            </a:r>
            <a:r>
              <a:rPr lang="x-none" altLang="ko-KR" sz="1600" dirty="0"/>
              <a:t> 5</a:t>
            </a:r>
            <a:r>
              <a:rPr lang="ko-KR" altLang="en-US" sz="1600" dirty="0"/>
              <a:t>가지로</a:t>
            </a:r>
            <a:r>
              <a:rPr lang="x-none" altLang="ko-KR" sz="1600" dirty="0"/>
              <a:t> </a:t>
            </a:r>
            <a:r>
              <a:rPr lang="ko-KR" altLang="en-US" sz="1600" dirty="0"/>
              <a:t>나누며</a:t>
            </a:r>
            <a:r>
              <a:rPr lang="en-US" altLang="ko-KR" sz="1600" dirty="0"/>
              <a:t> X.S.R(M).A.L</a:t>
            </a:r>
            <a:r>
              <a:rPr lang="ko-KR" altLang="en-US" sz="1600" dirty="0"/>
              <a:t>의</a:t>
            </a:r>
            <a:r>
              <a:rPr lang="x-none" altLang="ko-KR" sz="1600" dirty="0"/>
              <a:t> </a:t>
            </a:r>
            <a:r>
              <a:rPr lang="ko-KR" altLang="en-US" sz="1600" dirty="0"/>
              <a:t>약자로</a:t>
            </a:r>
            <a:r>
              <a:rPr lang="x-none" altLang="ko-KR" sz="1600" dirty="0"/>
              <a:t> </a:t>
            </a:r>
            <a:r>
              <a:rPr lang="ko-KR" altLang="en-US" sz="1600" dirty="0"/>
              <a:t>나타내고</a:t>
            </a:r>
            <a:r>
              <a:rPr lang="x-none" altLang="ko-KR" sz="1600" dirty="0"/>
              <a:t> </a:t>
            </a:r>
            <a:r>
              <a:rPr lang="ko-KR" altLang="en-US" sz="1600" dirty="0"/>
              <a:t>있다</a:t>
            </a:r>
            <a:r>
              <a:rPr lang="en-US" altLang="ko-KR" sz="1600" dirty="0"/>
              <a:t>. X</a:t>
            </a:r>
            <a:r>
              <a:rPr lang="ko-KR" altLang="en-US" sz="1600" dirty="0"/>
              <a:t>는</a:t>
            </a:r>
            <a:r>
              <a:rPr lang="en-US" altLang="ko-KR" sz="1600" dirty="0"/>
              <a:t> extra</a:t>
            </a:r>
            <a:r>
              <a:rPr lang="ko-KR" altLang="en-US" sz="1600" dirty="0"/>
              <a:t>의</a:t>
            </a:r>
            <a:r>
              <a:rPr lang="x-none" altLang="ko-KR" sz="1600" dirty="0"/>
              <a:t> </a:t>
            </a:r>
            <a:r>
              <a:rPr lang="ko-KR" altLang="en-US" sz="1600" dirty="0"/>
              <a:t>약어로</a:t>
            </a:r>
            <a:r>
              <a:rPr lang="x-none" altLang="ko-KR" sz="1600" dirty="0"/>
              <a:t> </a:t>
            </a:r>
            <a:r>
              <a:rPr lang="ko-KR" altLang="en-US" sz="1600" dirty="0"/>
              <a:t>스티브가</a:t>
            </a:r>
            <a:r>
              <a:rPr lang="x-none" altLang="ko-KR" sz="1600" dirty="0"/>
              <a:t> </a:t>
            </a:r>
            <a:r>
              <a:rPr lang="ko-KR" altLang="en-US" sz="1600" dirty="0"/>
              <a:t>특별히</a:t>
            </a:r>
            <a:r>
              <a:rPr lang="x-none" altLang="ko-KR" sz="1600" dirty="0"/>
              <a:t> </a:t>
            </a:r>
            <a:r>
              <a:rPr lang="ko-KR" altLang="en-US" sz="1600" dirty="0"/>
              <a:t>강한</a:t>
            </a:r>
            <a:r>
              <a:rPr lang="x-none" altLang="ko-KR" sz="1600" dirty="0"/>
              <a:t> </a:t>
            </a:r>
            <a:r>
              <a:rPr lang="ko-KR" altLang="en-US" sz="1600" dirty="0"/>
              <a:t>것으로</a:t>
            </a:r>
            <a:r>
              <a:rPr lang="x-none" altLang="ko-KR" sz="1600" dirty="0"/>
              <a:t> </a:t>
            </a:r>
            <a:r>
              <a:rPr lang="ko-KR" altLang="en-US" sz="1600" dirty="0"/>
              <a:t>강타자용으로</a:t>
            </a:r>
            <a:r>
              <a:rPr lang="x-none" altLang="ko-KR" sz="1600" dirty="0"/>
              <a:t> </a:t>
            </a:r>
            <a:r>
              <a:rPr lang="ko-KR" altLang="en-US" sz="1600" dirty="0"/>
              <a:t>만든</a:t>
            </a:r>
            <a:r>
              <a:rPr lang="x-none" altLang="ko-KR" sz="1600" dirty="0"/>
              <a:t> </a:t>
            </a:r>
            <a:r>
              <a:rPr lang="ko-KR" altLang="en-US" sz="1600" dirty="0"/>
              <a:t>것이며</a:t>
            </a:r>
            <a:r>
              <a:rPr lang="en-US" altLang="ko-KR" sz="1600" dirty="0"/>
              <a:t>, S</a:t>
            </a:r>
            <a:r>
              <a:rPr lang="ko-KR" altLang="en-US" sz="1600" dirty="0"/>
              <a:t>는</a:t>
            </a:r>
            <a:r>
              <a:rPr lang="en-US" altLang="ko-KR" sz="1600" dirty="0"/>
              <a:t> stiff</a:t>
            </a:r>
            <a:r>
              <a:rPr lang="ko-KR" altLang="en-US" sz="1600" dirty="0"/>
              <a:t>로</a:t>
            </a:r>
            <a:r>
              <a:rPr lang="x-none" altLang="ko-KR" sz="1600" dirty="0"/>
              <a:t> </a:t>
            </a:r>
            <a:r>
              <a:rPr lang="ko-KR" altLang="en-US" sz="1600" dirty="0"/>
              <a:t>일반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강타자용</a:t>
            </a:r>
            <a:r>
              <a:rPr lang="en-US" altLang="ko-KR" sz="1600" dirty="0"/>
              <a:t>, R(M)</a:t>
            </a:r>
            <a:r>
              <a:rPr lang="ko-KR" altLang="en-US" sz="1600" dirty="0"/>
              <a:t>은</a:t>
            </a:r>
            <a:r>
              <a:rPr lang="en-US" altLang="ko-KR" sz="1600" dirty="0"/>
              <a:t> regular(medium)</a:t>
            </a:r>
            <a:r>
              <a:rPr lang="ko-KR" altLang="en-US" sz="1600" dirty="0"/>
              <a:t>로</a:t>
            </a:r>
            <a:r>
              <a:rPr lang="x-none" altLang="ko-KR" sz="1600" dirty="0"/>
              <a:t> </a:t>
            </a:r>
            <a:r>
              <a:rPr lang="ko-KR" altLang="en-US" sz="1600" dirty="0"/>
              <a:t>보통의</a:t>
            </a:r>
            <a:r>
              <a:rPr lang="x-none" altLang="ko-KR" sz="1600" dirty="0"/>
              <a:t> </a:t>
            </a:r>
            <a:r>
              <a:rPr lang="ko-KR" altLang="en-US" sz="1600" dirty="0"/>
              <a:t>경도를</a:t>
            </a:r>
            <a:r>
              <a:rPr lang="x-none" altLang="ko-KR" sz="1600" dirty="0"/>
              <a:t> </a:t>
            </a:r>
            <a:r>
              <a:rPr lang="ko-KR" altLang="en-US" sz="1600" dirty="0"/>
              <a:t>가진</a:t>
            </a:r>
            <a:r>
              <a:rPr lang="x-none" altLang="ko-KR" sz="1600" dirty="0"/>
              <a:t> </a:t>
            </a:r>
            <a:r>
              <a:rPr lang="ko-KR" altLang="en-US" sz="1600" dirty="0"/>
              <a:t>것으로</a:t>
            </a:r>
            <a:r>
              <a:rPr lang="en-US" altLang="ko-KR" sz="1600" dirty="0"/>
              <a:t> </a:t>
            </a:r>
            <a:r>
              <a:rPr lang="ko-KR" altLang="en-US" sz="1600" dirty="0"/>
              <a:t>가장</a:t>
            </a:r>
            <a:r>
              <a:rPr lang="x-none" altLang="ko-KR" sz="1600" dirty="0"/>
              <a:t> </a:t>
            </a:r>
            <a:r>
              <a:rPr lang="ko-KR" altLang="en-US" sz="1600" dirty="0"/>
              <a:t>일반적인</a:t>
            </a:r>
            <a:r>
              <a:rPr lang="x-none" altLang="ko-KR" sz="1600" dirty="0"/>
              <a:t> </a:t>
            </a:r>
            <a:r>
              <a:rPr lang="ko-KR" altLang="en-US" sz="1600" dirty="0"/>
              <a:t>것</a:t>
            </a:r>
            <a:r>
              <a:rPr lang="en-US" altLang="ko-KR" sz="1600" dirty="0"/>
              <a:t>. A</a:t>
            </a:r>
            <a:r>
              <a:rPr lang="ko-KR" altLang="en-US" sz="1600" dirty="0"/>
              <a:t>는</a:t>
            </a:r>
            <a:r>
              <a:rPr lang="en-US" altLang="ko-KR" sz="1600" dirty="0"/>
              <a:t> flexible</a:t>
            </a:r>
            <a:r>
              <a:rPr lang="ko-KR" altLang="en-US" sz="1600" dirty="0"/>
              <a:t>로</a:t>
            </a:r>
            <a:r>
              <a:rPr lang="x-none" altLang="ko-KR" sz="1600" dirty="0"/>
              <a:t> </a:t>
            </a:r>
            <a:r>
              <a:rPr lang="ko-KR" altLang="en-US" sz="1600" dirty="0"/>
              <a:t>노인</a:t>
            </a:r>
            <a:r>
              <a:rPr lang="x-none" altLang="ko-KR" sz="1600" dirty="0"/>
              <a:t>, </a:t>
            </a:r>
            <a:r>
              <a:rPr lang="ko-KR" altLang="en-US" sz="1600" dirty="0"/>
              <a:t>여성</a:t>
            </a:r>
            <a:r>
              <a:rPr lang="x-none" altLang="ko-KR" sz="1600" dirty="0"/>
              <a:t> </a:t>
            </a:r>
            <a:r>
              <a:rPr lang="ko-KR" altLang="en-US" sz="1600" dirty="0"/>
              <a:t>등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노약자용의</a:t>
            </a:r>
            <a:r>
              <a:rPr lang="x-none" altLang="ko-KR" sz="1600" dirty="0"/>
              <a:t> </a:t>
            </a:r>
            <a:r>
              <a:rPr lang="ko-KR" altLang="en-US" sz="1600" dirty="0"/>
              <a:t>유연한</a:t>
            </a:r>
            <a:r>
              <a:rPr lang="x-none" altLang="ko-KR" sz="1600" dirty="0"/>
              <a:t> </a:t>
            </a:r>
            <a:r>
              <a:rPr lang="ko-KR" altLang="en-US" sz="1600" dirty="0"/>
              <a:t>것이며</a:t>
            </a:r>
            <a:r>
              <a:rPr lang="en-US" altLang="ko-KR" sz="1600" dirty="0"/>
              <a:t>, L</a:t>
            </a:r>
            <a:r>
              <a:rPr lang="ko-KR" altLang="en-US" sz="1600" dirty="0"/>
              <a:t>은</a:t>
            </a:r>
            <a:r>
              <a:rPr lang="en-US" altLang="ko-KR" sz="1600" dirty="0"/>
              <a:t> ladies</a:t>
            </a:r>
            <a:r>
              <a:rPr lang="ko-KR" altLang="en-US" sz="1600" dirty="0"/>
              <a:t>로</a:t>
            </a:r>
            <a:r>
              <a:rPr lang="x-none" altLang="ko-KR" sz="1600" dirty="0"/>
              <a:t> </a:t>
            </a:r>
            <a:r>
              <a:rPr lang="ko-KR" altLang="en-US" sz="1600" dirty="0"/>
              <a:t>여성용의</a:t>
            </a:r>
            <a:r>
              <a:rPr lang="x-none" altLang="ko-KR" sz="1600" dirty="0"/>
              <a:t> </a:t>
            </a:r>
            <a:r>
              <a:rPr lang="ko-KR" altLang="en-US" sz="1600" dirty="0"/>
              <a:t>것으로</a:t>
            </a:r>
            <a:r>
              <a:rPr lang="x-none" altLang="ko-KR" sz="1600" dirty="0"/>
              <a:t> </a:t>
            </a:r>
            <a:r>
              <a:rPr lang="ko-KR" altLang="en-US" sz="1600" dirty="0"/>
              <a:t>만든</a:t>
            </a:r>
            <a:r>
              <a:rPr lang="x-none" altLang="ko-KR" sz="1600" dirty="0"/>
              <a:t> </a:t>
            </a:r>
            <a:r>
              <a:rPr lang="ko-KR" altLang="en-US" sz="1600" dirty="0"/>
              <a:t>것이다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Club house (</a:t>
            </a:r>
            <a:r>
              <a:rPr lang="ko-KR" altLang="en-US" sz="1600" b="1" dirty="0"/>
              <a:t>클럽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하우스</a:t>
            </a:r>
            <a:r>
              <a:rPr lang="x-none" altLang="ko-KR" sz="1600" b="1" dirty="0"/>
              <a:t>) </a:t>
            </a:r>
            <a:r>
              <a:rPr lang="ko-KR" altLang="en-US" sz="1600" dirty="0"/>
              <a:t>골퍼가</a:t>
            </a:r>
            <a:r>
              <a:rPr lang="x-none" altLang="ko-KR" sz="1600" dirty="0"/>
              <a:t> </a:t>
            </a:r>
            <a:r>
              <a:rPr lang="ko-KR" altLang="en-US" sz="1600" dirty="0"/>
              <a:t>식사</a:t>
            </a:r>
            <a:r>
              <a:rPr lang="x-none" altLang="ko-KR" sz="1600" dirty="0"/>
              <a:t>, </a:t>
            </a:r>
            <a:r>
              <a:rPr lang="ko-KR" altLang="en-US" sz="1600" dirty="0"/>
              <a:t>옷</a:t>
            </a:r>
            <a:r>
              <a:rPr lang="x-none" altLang="ko-KR" sz="1600" dirty="0"/>
              <a:t> </a:t>
            </a:r>
            <a:r>
              <a:rPr lang="ko-KR" altLang="en-US" sz="1600" dirty="0"/>
              <a:t>갈아입기</a:t>
            </a:r>
            <a:r>
              <a:rPr lang="x-none" altLang="ko-KR" sz="1600" dirty="0"/>
              <a:t>, </a:t>
            </a:r>
            <a:r>
              <a:rPr lang="ko-KR" altLang="en-US" sz="1600" dirty="0"/>
              <a:t>목욕</a:t>
            </a:r>
            <a:r>
              <a:rPr lang="x-none" altLang="ko-KR" sz="1600" dirty="0"/>
              <a:t>, </a:t>
            </a:r>
            <a:r>
              <a:rPr lang="ko-KR" altLang="en-US" sz="1600" dirty="0"/>
              <a:t>휴식</a:t>
            </a:r>
            <a:r>
              <a:rPr lang="x-none" altLang="ko-KR" sz="1600" dirty="0"/>
              <a:t> </a:t>
            </a:r>
            <a:r>
              <a:rPr lang="ko-KR" altLang="en-US" sz="1600" dirty="0"/>
              <a:t>등을</a:t>
            </a:r>
            <a:r>
              <a:rPr lang="x-none" altLang="ko-KR" sz="1600" dirty="0"/>
              <a:t> </a:t>
            </a:r>
            <a:r>
              <a:rPr lang="ko-KR" altLang="en-US" sz="1600" dirty="0"/>
              <a:t>하는</a:t>
            </a:r>
            <a:r>
              <a:rPr lang="x-none" altLang="ko-KR" sz="1600" dirty="0"/>
              <a:t> </a:t>
            </a:r>
            <a:r>
              <a:rPr lang="ko-KR" altLang="en-US" sz="1600" dirty="0"/>
              <a:t>건물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Cock (</a:t>
            </a:r>
            <a:r>
              <a:rPr lang="ko-KR" altLang="en-US" sz="1600" b="1" dirty="0" err="1"/>
              <a:t>코크</a:t>
            </a:r>
            <a:r>
              <a:rPr lang="x-none" altLang="ko-KR" sz="1600" b="1" dirty="0"/>
              <a:t>(</a:t>
            </a:r>
            <a:r>
              <a:rPr lang="ko-KR" altLang="en-US" sz="1600" b="1" dirty="0" err="1"/>
              <a:t>코킹</a:t>
            </a:r>
            <a:r>
              <a:rPr lang="x-none" altLang="ko-KR" sz="1600" b="1" dirty="0"/>
              <a:t>)) </a:t>
            </a:r>
            <a:r>
              <a:rPr lang="ko-KR" altLang="en-US" sz="1600" dirty="0"/>
              <a:t>공을</a:t>
            </a:r>
            <a:r>
              <a:rPr lang="x-none" altLang="ko-KR" sz="1600" dirty="0"/>
              <a:t> </a:t>
            </a:r>
            <a:r>
              <a:rPr lang="ko-KR" altLang="en-US" sz="1600" dirty="0"/>
              <a:t>치기</a:t>
            </a:r>
            <a:r>
              <a:rPr lang="x-none" altLang="ko-KR" sz="1600" dirty="0"/>
              <a:t> </a:t>
            </a:r>
            <a:r>
              <a:rPr lang="ko-KR" altLang="en-US" sz="1600" dirty="0"/>
              <a:t>위한</a:t>
            </a:r>
            <a:r>
              <a:rPr lang="x-none" altLang="ko-KR" sz="1600" dirty="0"/>
              <a:t> </a:t>
            </a:r>
            <a:r>
              <a:rPr lang="ko-KR" altLang="en-US" sz="1600" dirty="0"/>
              <a:t>백스윙의</a:t>
            </a:r>
            <a:r>
              <a:rPr lang="x-none" altLang="ko-KR" sz="1600" dirty="0"/>
              <a:t> </a:t>
            </a:r>
            <a:r>
              <a:rPr lang="ko-KR" altLang="en-US" sz="1600" dirty="0"/>
              <a:t>단계에서</a:t>
            </a:r>
            <a:r>
              <a:rPr lang="x-none" altLang="ko-KR" sz="1600" dirty="0"/>
              <a:t> </a:t>
            </a:r>
            <a:r>
              <a:rPr lang="ko-KR" altLang="en-US" sz="1600" dirty="0"/>
              <a:t>손목의</a:t>
            </a:r>
            <a:r>
              <a:rPr lang="x-none" altLang="ko-KR" sz="1600" dirty="0"/>
              <a:t> </a:t>
            </a:r>
            <a:r>
              <a:rPr lang="ko-KR" altLang="en-US" sz="1600" dirty="0"/>
              <a:t>꺾임을</a:t>
            </a:r>
            <a:r>
              <a:rPr lang="x-none" altLang="ko-KR" sz="1600" dirty="0"/>
              <a:t> </a:t>
            </a:r>
            <a:r>
              <a:rPr lang="ko-KR" altLang="en-US" sz="1600" dirty="0"/>
              <a:t>말한다</a:t>
            </a:r>
            <a:r>
              <a:rPr lang="x-none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dirty="0"/>
          </a:p>
          <a:p>
            <a:endParaRPr lang="x-none" altLang="ko-KR" sz="1600" dirty="0">
              <a:solidFill>
                <a:srgbClr val="000000"/>
              </a:solidFill>
              <a:latin typeface="SandSm"/>
            </a:endParaRPr>
          </a:p>
        </p:txBody>
      </p:sp>
    </p:spTree>
    <p:extLst>
      <p:ext uri="{BB962C8B-B14F-4D97-AF65-F5344CB8AC3E}">
        <p14:creationId xmlns:p14="http://schemas.microsoft.com/office/powerpoint/2010/main" val="236397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 bwMode="auto">
          <a:xfrm>
            <a:off x="0" y="44450"/>
            <a:ext cx="1874837" cy="71438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62125" y="44450"/>
            <a:ext cx="3306762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068887" y="44450"/>
            <a:ext cx="1098551" cy="71438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167438" y="44450"/>
            <a:ext cx="2205037" cy="7143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372475" y="44450"/>
            <a:ext cx="771525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-36513" y="980727"/>
            <a:ext cx="6984777" cy="45719"/>
          </a:xfrm>
          <a:prstGeom prst="rect">
            <a:avLst/>
          </a:prstGeom>
          <a:solidFill>
            <a:srgbClr val="BFD630"/>
          </a:solidFill>
          <a:ln>
            <a:solidFill>
              <a:srgbClr val="BFD63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563" y="500952"/>
            <a:ext cx="8316912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     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골프 용어 해설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1055311"/>
            <a:ext cx="8237747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Comming</a:t>
            </a:r>
            <a:r>
              <a:rPr lang="en-US" altLang="ko-KR" sz="1600" b="1" dirty="0"/>
              <a:t> in (</a:t>
            </a:r>
            <a:r>
              <a:rPr lang="ko-KR" altLang="en-US" sz="1600" b="1" dirty="0"/>
              <a:t>인</a:t>
            </a:r>
            <a:r>
              <a:rPr lang="x-none" altLang="ko-KR" sz="1600" b="1" dirty="0"/>
              <a:t>(</a:t>
            </a:r>
            <a:r>
              <a:rPr lang="ko-KR" altLang="en-US" sz="1600" b="1" dirty="0"/>
              <a:t>인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코스</a:t>
            </a:r>
            <a:r>
              <a:rPr lang="x-none" altLang="ko-KR" sz="1600" b="1" dirty="0"/>
              <a:t>)) </a:t>
            </a:r>
            <a:r>
              <a:rPr lang="x-none" altLang="ko-KR" sz="1600" dirty="0"/>
              <a:t>18</a:t>
            </a:r>
            <a:r>
              <a:rPr lang="ko-KR" altLang="en-US" sz="1600" dirty="0"/>
              <a:t>홀</a:t>
            </a:r>
            <a:r>
              <a:rPr lang="x-none" altLang="ko-KR" sz="1600" dirty="0"/>
              <a:t> </a:t>
            </a:r>
            <a:r>
              <a:rPr lang="ko-KR" altLang="en-US" sz="1600" dirty="0"/>
              <a:t>코스의</a:t>
            </a:r>
            <a:r>
              <a:rPr lang="x-none" altLang="ko-KR" sz="1600" dirty="0"/>
              <a:t> </a:t>
            </a:r>
            <a:r>
              <a:rPr lang="ko-KR" altLang="en-US" sz="1600" dirty="0"/>
              <a:t>후반의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아홉개</a:t>
            </a:r>
            <a:r>
              <a:rPr lang="x-none" altLang="ko-KR" sz="1600" dirty="0"/>
              <a:t> </a:t>
            </a:r>
            <a:r>
              <a:rPr lang="ko-KR" altLang="en-US" sz="1600" dirty="0"/>
              <a:t>홀을</a:t>
            </a:r>
            <a:r>
              <a:rPr lang="x-none" altLang="ko-KR" sz="1600" dirty="0"/>
              <a:t> </a:t>
            </a:r>
            <a:r>
              <a:rPr lang="ko-KR" altLang="en-US" sz="1600" dirty="0"/>
              <a:t>말하며</a:t>
            </a:r>
            <a:r>
              <a:rPr lang="x-none" altLang="ko-KR" sz="1600" dirty="0"/>
              <a:t>, </a:t>
            </a:r>
            <a:r>
              <a:rPr lang="ko-KR" altLang="en-US" sz="1600" dirty="0"/>
              <a:t>줄여서</a:t>
            </a:r>
            <a:r>
              <a:rPr lang="x-none" altLang="ko-KR" sz="1600" dirty="0"/>
              <a:t> </a:t>
            </a:r>
            <a:r>
              <a:rPr lang="ko-KR" altLang="en-US" sz="1600" dirty="0"/>
              <a:t>인</a:t>
            </a:r>
            <a:r>
              <a:rPr lang="en-US" altLang="ko-KR" sz="1600" dirty="0"/>
              <a:t>(in)</a:t>
            </a:r>
            <a:r>
              <a:rPr lang="ko-KR" altLang="en-US" sz="1600" dirty="0"/>
              <a:t>이라고도</a:t>
            </a:r>
            <a:r>
              <a:rPr lang="x-none" altLang="ko-KR" sz="1600" dirty="0"/>
              <a:t> </a:t>
            </a:r>
            <a:r>
              <a:rPr lang="ko-KR" altLang="en-US" sz="1600" dirty="0"/>
              <a:t>부른다</a:t>
            </a:r>
            <a:r>
              <a:rPr lang="x-none" altLang="ko-KR" sz="1600" dirty="0"/>
              <a:t>. </a:t>
            </a:r>
            <a:r>
              <a:rPr lang="ko-KR" altLang="en-US" sz="1600" dirty="0"/>
              <a:t>골프의</a:t>
            </a:r>
            <a:r>
              <a:rPr lang="x-none" altLang="ko-KR" sz="1600" dirty="0"/>
              <a:t> </a:t>
            </a:r>
            <a:r>
              <a:rPr lang="ko-KR" altLang="en-US" sz="1600" dirty="0"/>
              <a:t>시조인</a:t>
            </a:r>
            <a:r>
              <a:rPr lang="en-US" altLang="ko-KR" sz="1600" dirty="0"/>
              <a:t> ST. Andrew Old Course</a:t>
            </a:r>
            <a:r>
              <a:rPr lang="ko-KR" altLang="en-US" sz="1600" dirty="0"/>
              <a:t>에는</a:t>
            </a:r>
            <a:r>
              <a:rPr lang="x-none" altLang="ko-KR" sz="1600" dirty="0"/>
              <a:t> 1</a:t>
            </a:r>
            <a:r>
              <a:rPr lang="ko-KR" altLang="en-US" sz="1600" dirty="0"/>
              <a:t>번</a:t>
            </a:r>
            <a:r>
              <a:rPr lang="x-none" altLang="ko-KR" sz="1600" dirty="0"/>
              <a:t> </a:t>
            </a:r>
            <a:r>
              <a:rPr lang="ko-KR" altLang="en-US" sz="1600" dirty="0"/>
              <a:t>홀로</a:t>
            </a:r>
            <a:r>
              <a:rPr lang="x-none" altLang="ko-KR" sz="1600" dirty="0"/>
              <a:t> </a:t>
            </a:r>
            <a:r>
              <a:rPr lang="ko-KR" altLang="en-US" sz="1600" dirty="0"/>
              <a:t>시작하여</a:t>
            </a:r>
            <a:r>
              <a:rPr lang="x-none" altLang="ko-KR" sz="1600" dirty="0"/>
              <a:t> 9</a:t>
            </a:r>
            <a:r>
              <a:rPr lang="ko-KR" altLang="en-US" sz="1600" dirty="0"/>
              <a:t>번</a:t>
            </a:r>
            <a:r>
              <a:rPr lang="x-none" altLang="ko-KR" sz="1600" dirty="0"/>
              <a:t> </a:t>
            </a:r>
            <a:r>
              <a:rPr lang="ko-KR" altLang="en-US" sz="1600" dirty="0"/>
              <a:t>홀까지</a:t>
            </a:r>
            <a:r>
              <a:rPr lang="x-none" altLang="ko-KR" sz="1600" dirty="0"/>
              <a:t> </a:t>
            </a:r>
            <a:r>
              <a:rPr lang="ko-KR" altLang="en-US" sz="1600" dirty="0"/>
              <a:t>가서</a:t>
            </a:r>
            <a:r>
              <a:rPr lang="x-none" altLang="ko-KR" sz="1600" dirty="0"/>
              <a:t> </a:t>
            </a:r>
            <a:r>
              <a:rPr lang="ko-KR" altLang="en-US" sz="1600" dirty="0"/>
              <a:t>다시</a:t>
            </a:r>
            <a:r>
              <a:rPr lang="x-none" altLang="ko-KR" sz="1600" dirty="0"/>
              <a:t> </a:t>
            </a:r>
            <a:r>
              <a:rPr lang="ko-KR" altLang="en-US" sz="1600" dirty="0"/>
              <a:t>거꾸로</a:t>
            </a:r>
            <a:r>
              <a:rPr lang="x-none" altLang="ko-KR" sz="1600" dirty="0"/>
              <a:t> 15</a:t>
            </a:r>
            <a:r>
              <a:rPr lang="ko-KR" altLang="en-US" sz="1600" dirty="0"/>
              <a:t>홀로</a:t>
            </a:r>
            <a:r>
              <a:rPr lang="x-none" altLang="ko-KR" sz="1600" dirty="0"/>
              <a:t> </a:t>
            </a:r>
            <a:r>
              <a:rPr lang="ko-KR" altLang="en-US" sz="1600" dirty="0"/>
              <a:t>돌아와야</a:t>
            </a:r>
            <a:r>
              <a:rPr lang="x-none" altLang="ko-KR" sz="1600" dirty="0"/>
              <a:t> </a:t>
            </a:r>
            <a:r>
              <a:rPr lang="ko-KR" altLang="en-US" sz="1600" dirty="0"/>
              <a:t>했기</a:t>
            </a:r>
            <a:r>
              <a:rPr lang="x-none" altLang="ko-KR" sz="1600" dirty="0"/>
              <a:t> </a:t>
            </a:r>
            <a:r>
              <a:rPr lang="ko-KR" altLang="en-US" sz="1600" dirty="0"/>
              <a:t>때문에</a:t>
            </a:r>
            <a:r>
              <a:rPr lang="en-US" altLang="ko-KR" sz="1600" dirty="0"/>
              <a:t> coming in</a:t>
            </a:r>
            <a:r>
              <a:rPr lang="ko-KR" altLang="en-US" sz="1600" dirty="0"/>
              <a:t>이라</a:t>
            </a:r>
            <a:r>
              <a:rPr lang="x-none" altLang="ko-KR" sz="1600" dirty="0"/>
              <a:t> </a:t>
            </a:r>
            <a:r>
              <a:rPr lang="ko-KR" altLang="en-US" sz="1600" dirty="0"/>
              <a:t>불리기</a:t>
            </a:r>
            <a:r>
              <a:rPr lang="x-none" altLang="ko-KR" sz="1600" dirty="0"/>
              <a:t> </a:t>
            </a:r>
            <a:r>
              <a:rPr lang="ko-KR" altLang="en-US" sz="1600" dirty="0"/>
              <a:t>시작했다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Concede (</a:t>
            </a:r>
            <a:r>
              <a:rPr lang="ko-KR" altLang="en-US" sz="1600" b="1" dirty="0" err="1"/>
              <a:t>컨시드</a:t>
            </a:r>
            <a:r>
              <a:rPr lang="x-none" altLang="ko-KR" sz="1600" b="1" dirty="0"/>
              <a:t>) </a:t>
            </a:r>
            <a:r>
              <a:rPr lang="ko-KR" altLang="en-US" sz="1600" dirty="0"/>
              <a:t>홀</a:t>
            </a:r>
            <a:r>
              <a:rPr lang="x-none" altLang="ko-KR" sz="1600" dirty="0"/>
              <a:t> </a:t>
            </a:r>
            <a:r>
              <a:rPr lang="ko-KR" altLang="en-US" sz="1600" dirty="0"/>
              <a:t>매치</a:t>
            </a:r>
            <a:r>
              <a:rPr lang="x-none" altLang="ko-KR" sz="1600" dirty="0"/>
              <a:t> </a:t>
            </a:r>
            <a:r>
              <a:rPr lang="ko-KR" altLang="en-US" sz="1600" dirty="0"/>
              <a:t>경기의</a:t>
            </a:r>
            <a:r>
              <a:rPr lang="x-none" altLang="ko-KR" sz="1600" dirty="0"/>
              <a:t> </a:t>
            </a:r>
            <a:r>
              <a:rPr lang="ko-KR" altLang="en-US" sz="1600" dirty="0"/>
              <a:t>경우에</a:t>
            </a:r>
            <a:r>
              <a:rPr lang="x-none" altLang="ko-KR" sz="1600" dirty="0"/>
              <a:t> </a:t>
            </a:r>
            <a:r>
              <a:rPr lang="ko-KR" altLang="en-US" sz="1600" dirty="0"/>
              <a:t>상대방이</a:t>
            </a:r>
            <a:r>
              <a:rPr lang="x-none" altLang="ko-KR" sz="1600" dirty="0"/>
              <a:t> </a:t>
            </a:r>
            <a:r>
              <a:rPr lang="ko-KR" altLang="en-US" sz="1600" dirty="0"/>
              <a:t>볼을</a:t>
            </a:r>
            <a:r>
              <a:rPr lang="x-none" altLang="ko-KR" sz="1600" dirty="0"/>
              <a:t> </a:t>
            </a:r>
            <a:r>
              <a:rPr lang="ko-KR" altLang="en-US" sz="1600" dirty="0"/>
              <a:t>원</a:t>
            </a:r>
            <a:r>
              <a:rPr lang="x-none" altLang="ko-KR" sz="1600" dirty="0"/>
              <a:t> </a:t>
            </a:r>
            <a:r>
              <a:rPr lang="ko-KR" altLang="en-US" sz="1600" dirty="0"/>
              <a:t>퍼트로</a:t>
            </a:r>
            <a:r>
              <a:rPr lang="x-none" altLang="ko-KR" sz="1600" dirty="0"/>
              <a:t> </a:t>
            </a:r>
            <a:r>
              <a:rPr lang="ko-KR" altLang="en-US" sz="1600" dirty="0"/>
              <a:t>넣을</a:t>
            </a:r>
            <a:r>
              <a:rPr lang="x-none" altLang="ko-KR" sz="1600" dirty="0"/>
              <a:t> </a:t>
            </a:r>
            <a:r>
              <a:rPr lang="ko-KR" altLang="en-US" sz="1600" dirty="0"/>
              <a:t>수</a:t>
            </a:r>
            <a:r>
              <a:rPr lang="x-none" altLang="ko-KR" sz="1600" dirty="0"/>
              <a:t> </a:t>
            </a:r>
            <a:r>
              <a:rPr lang="ko-KR" altLang="en-US" sz="1600" dirty="0"/>
              <a:t>있다고</a:t>
            </a:r>
            <a:r>
              <a:rPr lang="x-none" altLang="ko-KR" sz="1600" dirty="0"/>
              <a:t> </a:t>
            </a:r>
            <a:r>
              <a:rPr lang="ko-KR" altLang="en-US" sz="1600" dirty="0"/>
              <a:t>생각이</a:t>
            </a:r>
            <a:r>
              <a:rPr lang="x-none" altLang="ko-KR" sz="1600" dirty="0"/>
              <a:t> </a:t>
            </a:r>
            <a:r>
              <a:rPr lang="ko-KR" altLang="en-US" sz="1600" dirty="0"/>
              <a:t>드는</a:t>
            </a:r>
            <a:r>
              <a:rPr lang="x-none" altLang="ko-KR" sz="1600" dirty="0"/>
              <a:t> </a:t>
            </a:r>
            <a:r>
              <a:rPr lang="ko-KR" altLang="en-US" sz="1600" dirty="0"/>
              <a:t>경우</a:t>
            </a:r>
            <a:r>
              <a:rPr lang="x-none" altLang="ko-KR" sz="1600" dirty="0"/>
              <a:t>, </a:t>
            </a:r>
            <a:r>
              <a:rPr lang="ko-KR" altLang="en-US" sz="1600" dirty="0"/>
              <a:t>실제로</a:t>
            </a:r>
            <a:r>
              <a:rPr lang="x-none" altLang="ko-KR" sz="1600" dirty="0"/>
              <a:t> </a:t>
            </a:r>
            <a:r>
              <a:rPr lang="ko-KR" altLang="en-US" sz="1600" dirty="0"/>
              <a:t>퍼팅을</a:t>
            </a:r>
            <a:r>
              <a:rPr lang="x-none" altLang="ko-KR" sz="1600" dirty="0"/>
              <a:t> </a:t>
            </a:r>
            <a:r>
              <a:rPr lang="ko-KR" altLang="en-US" sz="1600" dirty="0"/>
              <a:t>하기</a:t>
            </a:r>
            <a:r>
              <a:rPr lang="x-none" altLang="ko-KR" sz="1600" dirty="0"/>
              <a:t> </a:t>
            </a:r>
            <a:r>
              <a:rPr lang="ko-KR" altLang="en-US" sz="1600" dirty="0"/>
              <a:t>전에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홀인을</a:t>
            </a:r>
            <a:r>
              <a:rPr lang="x-none" altLang="ko-KR" sz="1600" dirty="0"/>
              <a:t> </a:t>
            </a:r>
            <a:r>
              <a:rPr lang="ko-KR" altLang="en-US" sz="1600" dirty="0"/>
              <a:t>인정하는</a:t>
            </a:r>
            <a:r>
              <a:rPr lang="x-none" altLang="ko-KR" sz="1600" dirty="0"/>
              <a:t> </a:t>
            </a:r>
            <a:r>
              <a:rPr lang="ko-KR" altLang="en-US" sz="1600" dirty="0"/>
              <a:t>것으로</a:t>
            </a:r>
            <a:r>
              <a:rPr lang="x-none" altLang="ko-KR" sz="1600" dirty="0"/>
              <a:t>, </a:t>
            </a:r>
            <a:r>
              <a:rPr lang="ko-KR" altLang="en-US" sz="1600" dirty="0"/>
              <a:t>스트로크</a:t>
            </a:r>
            <a:r>
              <a:rPr lang="x-none" altLang="ko-KR" sz="1600" dirty="0"/>
              <a:t> </a:t>
            </a:r>
            <a:r>
              <a:rPr lang="ko-KR" altLang="en-US" sz="1600" dirty="0"/>
              <a:t>플레이에서는</a:t>
            </a:r>
            <a:r>
              <a:rPr lang="x-none" altLang="ko-KR" sz="1600" dirty="0"/>
              <a:t> </a:t>
            </a:r>
            <a:r>
              <a:rPr lang="ko-KR" altLang="en-US" sz="1600" dirty="0"/>
              <a:t>허용되지</a:t>
            </a:r>
            <a:r>
              <a:rPr lang="x-none" altLang="ko-KR" sz="1600" dirty="0"/>
              <a:t> </a:t>
            </a:r>
            <a:r>
              <a:rPr lang="ko-KR" altLang="en-US" sz="1600" dirty="0"/>
              <a:t>않는다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Country club (</a:t>
            </a:r>
            <a:r>
              <a:rPr lang="ko-KR" altLang="en-US" sz="1600" b="1" dirty="0"/>
              <a:t>컨트리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클럽</a:t>
            </a:r>
            <a:r>
              <a:rPr lang="x-none" altLang="ko-KR" sz="1600" dirty="0"/>
              <a:t>) </a:t>
            </a:r>
            <a:r>
              <a:rPr lang="ko-KR" altLang="en-US" sz="1600" dirty="0"/>
              <a:t>골프</a:t>
            </a:r>
            <a:r>
              <a:rPr lang="x-none" altLang="ko-KR" sz="1600" dirty="0"/>
              <a:t> </a:t>
            </a:r>
            <a:r>
              <a:rPr lang="ko-KR" altLang="en-US" sz="1600" dirty="0"/>
              <a:t>코스를</a:t>
            </a:r>
            <a:r>
              <a:rPr lang="x-none" altLang="ko-KR" sz="1600" dirty="0"/>
              <a:t> </a:t>
            </a:r>
            <a:r>
              <a:rPr lang="ko-KR" altLang="en-US" sz="1600" dirty="0"/>
              <a:t>포함한</a:t>
            </a:r>
            <a:r>
              <a:rPr lang="x-none" altLang="ko-KR" sz="1600" dirty="0"/>
              <a:t>, </a:t>
            </a:r>
            <a:r>
              <a:rPr lang="ko-KR" altLang="en-US" sz="1600" dirty="0"/>
              <a:t>농장</a:t>
            </a:r>
            <a:r>
              <a:rPr lang="x-none" altLang="ko-KR" sz="1600" dirty="0"/>
              <a:t> </a:t>
            </a:r>
            <a:r>
              <a:rPr lang="ko-KR" altLang="en-US" sz="1600" dirty="0"/>
              <a:t>및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전원휴식</a:t>
            </a:r>
            <a:r>
              <a:rPr lang="x-none" altLang="ko-KR" sz="1600" dirty="0"/>
              <a:t> </a:t>
            </a:r>
            <a:r>
              <a:rPr lang="ko-KR" altLang="en-US" sz="1600" dirty="0"/>
              <a:t>공간을</a:t>
            </a:r>
            <a:r>
              <a:rPr lang="x-none" altLang="ko-KR" sz="1600" dirty="0"/>
              <a:t> </a:t>
            </a:r>
            <a:r>
              <a:rPr lang="ko-KR" altLang="en-US" sz="1600" dirty="0"/>
              <a:t>포함하고</a:t>
            </a:r>
            <a:r>
              <a:rPr lang="x-none" altLang="ko-KR" sz="1600" dirty="0"/>
              <a:t> </a:t>
            </a:r>
            <a:r>
              <a:rPr lang="ko-KR" altLang="en-US" sz="1600" dirty="0"/>
              <a:t>있는</a:t>
            </a:r>
            <a:r>
              <a:rPr lang="x-none" altLang="ko-KR" sz="1600" dirty="0"/>
              <a:t> </a:t>
            </a:r>
            <a:r>
              <a:rPr lang="ko-KR" altLang="en-US" sz="1600" dirty="0"/>
              <a:t>장소를</a:t>
            </a:r>
            <a:r>
              <a:rPr lang="x-none" altLang="ko-KR" sz="1600" dirty="0"/>
              <a:t> </a:t>
            </a:r>
            <a:r>
              <a:rPr lang="ko-KR" altLang="en-US" sz="1600" dirty="0"/>
              <a:t>말하며</a:t>
            </a:r>
            <a:r>
              <a:rPr lang="x-none" altLang="ko-KR" sz="1600" dirty="0"/>
              <a:t> </a:t>
            </a:r>
            <a:r>
              <a:rPr lang="ko-KR" altLang="en-US" sz="1600" dirty="0"/>
              <a:t>골프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코스만을</a:t>
            </a:r>
            <a:r>
              <a:rPr lang="x-none" altLang="ko-KR" sz="1600" dirty="0"/>
              <a:t> </a:t>
            </a:r>
            <a:r>
              <a:rPr lang="ko-KR" altLang="en-US" sz="1600" dirty="0"/>
              <a:t>갖고</a:t>
            </a:r>
            <a:r>
              <a:rPr lang="x-none" altLang="ko-KR" sz="1600" dirty="0"/>
              <a:t> </a:t>
            </a:r>
            <a:r>
              <a:rPr lang="ko-KR" altLang="en-US" sz="1600" dirty="0"/>
              <a:t>있는</a:t>
            </a:r>
            <a:r>
              <a:rPr lang="en-US" altLang="ko-KR" sz="1600" dirty="0"/>
              <a:t> Golf Club</a:t>
            </a:r>
            <a:r>
              <a:rPr lang="ko-KR" altLang="en-US" sz="1600" dirty="0"/>
              <a:t>과는</a:t>
            </a:r>
            <a:r>
              <a:rPr lang="x-none" altLang="ko-KR" sz="1600" dirty="0"/>
              <a:t> </a:t>
            </a:r>
            <a:r>
              <a:rPr lang="ko-KR" altLang="en-US" sz="1600" dirty="0"/>
              <a:t>차이를</a:t>
            </a:r>
            <a:r>
              <a:rPr lang="x-none" altLang="ko-KR" sz="1600" dirty="0"/>
              <a:t> </a:t>
            </a:r>
            <a:r>
              <a:rPr lang="ko-KR" altLang="en-US" sz="1600" dirty="0"/>
              <a:t>두고있다</a:t>
            </a:r>
            <a:r>
              <a:rPr lang="x-none" altLang="ko-KR" sz="1600" dirty="0"/>
              <a:t>. </a:t>
            </a:r>
            <a:r>
              <a:rPr lang="ko-KR" altLang="en-US" sz="1600" dirty="0"/>
              <a:t>그러나</a:t>
            </a:r>
            <a:r>
              <a:rPr lang="x-none" altLang="ko-KR" sz="1600" dirty="0"/>
              <a:t> </a:t>
            </a:r>
            <a:r>
              <a:rPr lang="ko-KR" altLang="en-US" sz="1600" dirty="0"/>
              <a:t>요즈음은</a:t>
            </a:r>
            <a:r>
              <a:rPr lang="x-none" altLang="ko-KR" sz="1600" dirty="0"/>
              <a:t> </a:t>
            </a:r>
            <a:r>
              <a:rPr lang="ko-KR" altLang="en-US" sz="1600" dirty="0"/>
              <a:t>회원제</a:t>
            </a:r>
            <a:r>
              <a:rPr lang="x-none" altLang="ko-KR" sz="1600" dirty="0"/>
              <a:t> </a:t>
            </a:r>
            <a:r>
              <a:rPr lang="ko-KR" altLang="en-US" sz="1600" dirty="0"/>
              <a:t>골프</a:t>
            </a:r>
            <a:r>
              <a:rPr lang="x-none" altLang="ko-KR" sz="1600" dirty="0"/>
              <a:t> </a:t>
            </a:r>
            <a:r>
              <a:rPr lang="ko-KR" altLang="en-US" sz="1600" dirty="0"/>
              <a:t>클럽의</a:t>
            </a:r>
            <a:r>
              <a:rPr lang="x-none" altLang="ko-KR" sz="1600" dirty="0"/>
              <a:t> </a:t>
            </a:r>
            <a:r>
              <a:rPr lang="ko-KR" altLang="en-US" sz="1600" dirty="0"/>
              <a:t>명칭으로</a:t>
            </a:r>
            <a:r>
              <a:rPr lang="x-none" altLang="ko-KR" sz="1600" dirty="0"/>
              <a:t> </a:t>
            </a:r>
            <a:r>
              <a:rPr lang="ko-KR" altLang="en-US" sz="1600" dirty="0"/>
              <a:t>사용되고</a:t>
            </a:r>
            <a:r>
              <a:rPr lang="x-none" altLang="ko-KR" sz="1600" dirty="0"/>
              <a:t> </a:t>
            </a:r>
            <a:r>
              <a:rPr lang="ko-KR" altLang="en-US" sz="1600" dirty="0"/>
              <a:t>있다</a:t>
            </a:r>
            <a:r>
              <a:rPr lang="x-none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Course rate (</a:t>
            </a:r>
            <a:r>
              <a:rPr lang="ko-KR" altLang="en-US" sz="1600" b="1" dirty="0"/>
              <a:t>코스</a:t>
            </a:r>
            <a:r>
              <a:rPr lang="x-none" altLang="ko-KR" sz="1600" b="1" dirty="0"/>
              <a:t> </a:t>
            </a:r>
            <a:r>
              <a:rPr lang="ko-KR" altLang="en-US" sz="1600" b="1" dirty="0" err="1"/>
              <a:t>레이트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코스의</a:t>
            </a:r>
            <a:r>
              <a:rPr lang="x-none" altLang="ko-KR" sz="1600" dirty="0"/>
              <a:t> </a:t>
            </a:r>
            <a:r>
              <a:rPr lang="ko-KR" altLang="en-US" sz="1600" dirty="0"/>
              <a:t>길이</a:t>
            </a:r>
            <a:r>
              <a:rPr lang="x-none" altLang="ko-KR" sz="1600" dirty="0"/>
              <a:t>, </a:t>
            </a:r>
            <a:r>
              <a:rPr lang="ko-KR" altLang="en-US" sz="1600" dirty="0"/>
              <a:t>슬로프</a:t>
            </a:r>
            <a:r>
              <a:rPr lang="x-none" altLang="ko-KR" sz="1600" dirty="0"/>
              <a:t> </a:t>
            </a:r>
            <a:r>
              <a:rPr lang="ko-KR" altLang="en-US" sz="1600" dirty="0"/>
              <a:t>등</a:t>
            </a:r>
            <a:r>
              <a:rPr lang="x-none" altLang="ko-KR" sz="1600" dirty="0"/>
              <a:t> </a:t>
            </a:r>
            <a:r>
              <a:rPr lang="ko-KR" altLang="en-US" sz="1600" dirty="0"/>
              <a:t>여러</a:t>
            </a:r>
            <a:r>
              <a:rPr lang="x-none" altLang="ko-KR" sz="1600" dirty="0"/>
              <a:t> </a:t>
            </a:r>
            <a:r>
              <a:rPr lang="ko-KR" altLang="en-US" sz="1600" dirty="0"/>
              <a:t>가지</a:t>
            </a:r>
            <a:r>
              <a:rPr lang="x-none" altLang="ko-KR" sz="1600" dirty="0"/>
              <a:t> </a:t>
            </a:r>
            <a:r>
              <a:rPr lang="ko-KR" altLang="en-US" sz="1600" dirty="0"/>
              <a:t>코스의</a:t>
            </a:r>
            <a:r>
              <a:rPr lang="x-none" altLang="ko-KR" sz="1600" dirty="0"/>
              <a:t> </a:t>
            </a:r>
            <a:r>
              <a:rPr lang="ko-KR" altLang="en-US" sz="1600" dirty="0"/>
              <a:t>여건을</a:t>
            </a:r>
            <a:r>
              <a:rPr lang="x-none" altLang="ko-KR" sz="1600" dirty="0"/>
              <a:t> </a:t>
            </a:r>
            <a:r>
              <a:rPr lang="ko-KR" altLang="en-US" sz="1600" dirty="0"/>
              <a:t>고려하여</a:t>
            </a:r>
            <a:r>
              <a:rPr lang="x-none" altLang="ko-KR" sz="1600" dirty="0"/>
              <a:t> </a:t>
            </a:r>
            <a:r>
              <a:rPr lang="ko-KR" altLang="en-US" sz="1600" dirty="0"/>
              <a:t>정한</a:t>
            </a:r>
            <a:r>
              <a:rPr lang="x-none" altLang="ko-KR" sz="1600" dirty="0"/>
              <a:t> </a:t>
            </a:r>
            <a:r>
              <a:rPr lang="ko-KR" altLang="en-US" sz="1600" dirty="0"/>
              <a:t>코스의</a:t>
            </a:r>
            <a:r>
              <a:rPr lang="x-none" altLang="ko-KR" sz="1600" dirty="0"/>
              <a:t> </a:t>
            </a:r>
            <a:r>
              <a:rPr lang="ko-KR" altLang="en-US" sz="1600" dirty="0"/>
              <a:t>난이도를</a:t>
            </a:r>
            <a:r>
              <a:rPr lang="x-none" altLang="ko-KR" sz="1600" dirty="0"/>
              <a:t> </a:t>
            </a:r>
            <a:r>
              <a:rPr lang="ko-KR" altLang="en-US" sz="1600" dirty="0"/>
              <a:t>말한다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Course record (</a:t>
            </a:r>
            <a:r>
              <a:rPr lang="ko-KR" altLang="en-US" sz="1600" b="1" dirty="0"/>
              <a:t>코스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레코드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시합</a:t>
            </a:r>
            <a:r>
              <a:rPr lang="x-none" altLang="ko-KR" sz="1600" dirty="0"/>
              <a:t> </a:t>
            </a:r>
            <a:r>
              <a:rPr lang="ko-KR" altLang="en-US" sz="1600" dirty="0"/>
              <a:t>중</a:t>
            </a:r>
            <a:r>
              <a:rPr lang="x-none" altLang="ko-KR" sz="1600" dirty="0"/>
              <a:t> </a:t>
            </a:r>
            <a:r>
              <a:rPr lang="ko-KR" altLang="en-US" sz="1600" dirty="0"/>
              <a:t>공식적으로</a:t>
            </a:r>
            <a:r>
              <a:rPr lang="x-none" altLang="ko-KR" sz="1600" dirty="0"/>
              <a:t> </a:t>
            </a:r>
            <a:r>
              <a:rPr lang="ko-KR" altLang="en-US" sz="1600" dirty="0"/>
              <a:t>인정된</a:t>
            </a:r>
            <a:r>
              <a:rPr lang="x-none" altLang="ko-KR" sz="1600" dirty="0"/>
              <a:t> </a:t>
            </a:r>
            <a:r>
              <a:rPr lang="ko-KR" altLang="en-US" sz="1600" dirty="0"/>
              <a:t>한</a:t>
            </a:r>
            <a:r>
              <a:rPr lang="x-none" altLang="ko-KR" sz="1600" dirty="0"/>
              <a:t> </a:t>
            </a:r>
            <a:r>
              <a:rPr lang="ko-KR" altLang="en-US" sz="1600" dirty="0"/>
              <a:t>코스의</a:t>
            </a:r>
            <a:r>
              <a:rPr lang="x-none" altLang="ko-KR" sz="1600" dirty="0"/>
              <a:t> </a:t>
            </a:r>
            <a:r>
              <a:rPr lang="ko-KR" altLang="en-US" sz="1600" dirty="0"/>
              <a:t>최저</a:t>
            </a:r>
            <a:r>
              <a:rPr lang="x-none" altLang="ko-KR" sz="1600" dirty="0"/>
              <a:t> </a:t>
            </a:r>
            <a:r>
              <a:rPr lang="ko-KR" altLang="en-US" sz="1600" dirty="0"/>
              <a:t>스코어의</a:t>
            </a:r>
            <a:r>
              <a:rPr lang="x-none" altLang="ko-KR" sz="1600" dirty="0"/>
              <a:t> </a:t>
            </a:r>
            <a:r>
              <a:rPr lang="ko-KR" altLang="en-US" sz="1600" dirty="0"/>
              <a:t>기록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Cross bunker (</a:t>
            </a:r>
            <a:r>
              <a:rPr lang="ko-KR" altLang="en-US" sz="1600" b="1" dirty="0"/>
              <a:t>크로스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벙커</a:t>
            </a:r>
            <a:r>
              <a:rPr lang="x-none" altLang="ko-KR" sz="1600" b="1" dirty="0"/>
              <a:t>) </a:t>
            </a:r>
            <a:r>
              <a:rPr lang="ko-KR" altLang="en-US" sz="1600" dirty="0"/>
              <a:t>페어웨이를</a:t>
            </a:r>
            <a:r>
              <a:rPr lang="x-none" altLang="ko-KR" sz="1600" dirty="0"/>
              <a:t> </a:t>
            </a:r>
            <a:r>
              <a:rPr lang="ko-KR" altLang="en-US" sz="1600" dirty="0"/>
              <a:t>가로로</a:t>
            </a:r>
            <a:r>
              <a:rPr lang="x-none" altLang="ko-KR" sz="1600" dirty="0"/>
              <a:t> </a:t>
            </a:r>
            <a:r>
              <a:rPr lang="ko-KR" altLang="en-US" sz="1600" dirty="0"/>
              <a:t>끊는</a:t>
            </a:r>
            <a:r>
              <a:rPr lang="x-none" altLang="ko-KR" sz="1600" dirty="0"/>
              <a:t> </a:t>
            </a:r>
            <a:r>
              <a:rPr lang="ko-KR" altLang="en-US" sz="1600" dirty="0"/>
              <a:t>방향으로</a:t>
            </a:r>
            <a:r>
              <a:rPr lang="x-none" altLang="ko-KR" sz="1600" dirty="0"/>
              <a:t> </a:t>
            </a:r>
            <a:r>
              <a:rPr lang="ko-KR" altLang="en-US" sz="1600" dirty="0"/>
              <a:t>위치하고</a:t>
            </a:r>
            <a:r>
              <a:rPr lang="x-none" altLang="ko-KR" sz="1600" dirty="0"/>
              <a:t> </a:t>
            </a:r>
            <a:r>
              <a:rPr lang="ko-KR" altLang="en-US" sz="1600" dirty="0"/>
              <a:t>있는</a:t>
            </a:r>
            <a:r>
              <a:rPr lang="en-US" altLang="ko-KR" sz="1600" dirty="0"/>
              <a:t> </a:t>
            </a:r>
            <a:r>
              <a:rPr lang="ko-KR" altLang="en-US" sz="1600" dirty="0"/>
              <a:t>벙커를</a:t>
            </a:r>
            <a:r>
              <a:rPr lang="x-none" altLang="ko-KR" sz="1600" dirty="0"/>
              <a:t> </a:t>
            </a:r>
            <a:r>
              <a:rPr lang="ko-KR" altLang="en-US" sz="1600" dirty="0"/>
              <a:t>말한다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Cross wind (</a:t>
            </a:r>
            <a:r>
              <a:rPr lang="ko-KR" altLang="en-US" sz="1600" b="1" dirty="0"/>
              <a:t>크로스</a:t>
            </a:r>
            <a:r>
              <a:rPr lang="x-none" altLang="ko-KR" sz="1600" b="1" dirty="0"/>
              <a:t> </a:t>
            </a:r>
            <a:r>
              <a:rPr lang="ko-KR" altLang="en-US" sz="1600" b="1" dirty="0" err="1"/>
              <a:t>윈드</a:t>
            </a:r>
            <a:r>
              <a:rPr lang="x-none" altLang="ko-KR" sz="1600" b="1" dirty="0"/>
              <a:t>) </a:t>
            </a:r>
            <a:r>
              <a:rPr lang="ko-KR" altLang="en-US" sz="1600" dirty="0"/>
              <a:t>공이</a:t>
            </a:r>
            <a:r>
              <a:rPr lang="x-none" altLang="ko-KR" sz="1600" dirty="0"/>
              <a:t> </a:t>
            </a:r>
            <a:r>
              <a:rPr lang="ko-KR" altLang="en-US" sz="1600" dirty="0"/>
              <a:t>나아갈</a:t>
            </a:r>
            <a:r>
              <a:rPr lang="x-none" altLang="ko-KR" sz="1600" dirty="0"/>
              <a:t> </a:t>
            </a:r>
            <a:r>
              <a:rPr lang="ko-KR" altLang="en-US" sz="1600" dirty="0"/>
              <a:t>방향에</a:t>
            </a:r>
            <a:r>
              <a:rPr lang="x-none" altLang="ko-KR" sz="1600" dirty="0"/>
              <a:t> </a:t>
            </a:r>
            <a:r>
              <a:rPr lang="ko-KR" altLang="en-US" sz="1600" dirty="0"/>
              <a:t>대항하여</a:t>
            </a:r>
            <a:r>
              <a:rPr lang="x-none" altLang="ko-KR" sz="1600" dirty="0"/>
              <a:t> </a:t>
            </a:r>
            <a:r>
              <a:rPr lang="ko-KR" altLang="en-US" sz="1600" dirty="0"/>
              <a:t>부는</a:t>
            </a:r>
            <a:r>
              <a:rPr lang="x-none" altLang="ko-KR" sz="1600" dirty="0"/>
              <a:t> </a:t>
            </a:r>
            <a:r>
              <a:rPr lang="ko-KR" altLang="en-US" sz="1600" dirty="0"/>
              <a:t>맞바람</a:t>
            </a:r>
            <a:r>
              <a:rPr lang="x-none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dirty="0"/>
          </a:p>
          <a:p>
            <a:endParaRPr lang="x-none" altLang="ko-KR" sz="1600" dirty="0">
              <a:solidFill>
                <a:srgbClr val="000000"/>
              </a:solidFill>
              <a:latin typeface="SandSm"/>
            </a:endParaRPr>
          </a:p>
        </p:txBody>
      </p:sp>
    </p:spTree>
    <p:extLst>
      <p:ext uri="{BB962C8B-B14F-4D97-AF65-F5344CB8AC3E}">
        <p14:creationId xmlns:p14="http://schemas.microsoft.com/office/powerpoint/2010/main" val="422854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 bwMode="auto">
          <a:xfrm>
            <a:off x="0" y="44450"/>
            <a:ext cx="1874837" cy="71438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62125" y="44450"/>
            <a:ext cx="3306762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068887" y="44450"/>
            <a:ext cx="1098551" cy="71438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167438" y="44450"/>
            <a:ext cx="2205037" cy="7143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372475" y="44450"/>
            <a:ext cx="771525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-36513" y="980727"/>
            <a:ext cx="6984777" cy="45719"/>
          </a:xfrm>
          <a:prstGeom prst="rect">
            <a:avLst/>
          </a:prstGeom>
          <a:solidFill>
            <a:srgbClr val="BFD630"/>
          </a:solidFill>
          <a:ln>
            <a:solidFill>
              <a:srgbClr val="BFD63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563" y="500952"/>
            <a:ext cx="8316912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     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골프 용어 해설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1055311"/>
            <a:ext cx="823774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Dimple (</a:t>
            </a:r>
            <a:r>
              <a:rPr lang="ko-KR" altLang="en-US" sz="1600" b="1" dirty="0" err="1"/>
              <a:t>딤플</a:t>
            </a:r>
            <a:r>
              <a:rPr lang="x-none" altLang="ko-KR" sz="1600" b="1" dirty="0"/>
              <a:t>) </a:t>
            </a:r>
            <a:r>
              <a:rPr lang="ko-KR" altLang="en-US" sz="1600" dirty="0"/>
              <a:t>골프</a:t>
            </a:r>
            <a:r>
              <a:rPr lang="x-none" altLang="ko-KR" sz="1600" dirty="0"/>
              <a:t> </a:t>
            </a:r>
            <a:r>
              <a:rPr lang="ko-KR" altLang="en-US" sz="1600" dirty="0"/>
              <a:t>볼의</a:t>
            </a:r>
            <a:r>
              <a:rPr lang="x-none" altLang="ko-KR" sz="1600" dirty="0"/>
              <a:t> </a:t>
            </a:r>
            <a:r>
              <a:rPr lang="ko-KR" altLang="en-US" sz="1600" dirty="0"/>
              <a:t>표면에</a:t>
            </a:r>
            <a:r>
              <a:rPr lang="x-none" altLang="ko-KR" sz="1600" dirty="0"/>
              <a:t> </a:t>
            </a:r>
            <a:r>
              <a:rPr lang="ko-KR" altLang="en-US" sz="1600" dirty="0"/>
              <a:t>원형으로</a:t>
            </a:r>
            <a:r>
              <a:rPr lang="x-none" altLang="ko-KR" sz="1600" dirty="0"/>
              <a:t> </a:t>
            </a:r>
            <a:r>
              <a:rPr lang="ko-KR" altLang="en-US" sz="1600" dirty="0"/>
              <a:t>파여</a:t>
            </a:r>
            <a:r>
              <a:rPr lang="x-none" altLang="ko-KR" sz="1600" dirty="0"/>
              <a:t> </a:t>
            </a:r>
            <a:r>
              <a:rPr lang="ko-KR" altLang="en-US" sz="1600" dirty="0"/>
              <a:t>있는</a:t>
            </a:r>
            <a:r>
              <a:rPr lang="x-none" altLang="ko-KR" sz="1600" dirty="0"/>
              <a:t> </a:t>
            </a:r>
            <a:r>
              <a:rPr lang="ko-KR" altLang="en-US" sz="1600" dirty="0"/>
              <a:t>분화구</a:t>
            </a:r>
            <a:r>
              <a:rPr lang="x-none" altLang="ko-KR" sz="1600" dirty="0"/>
              <a:t> </a:t>
            </a:r>
            <a:r>
              <a:rPr lang="ko-KR" altLang="en-US" sz="1600" dirty="0"/>
              <a:t>형태의</a:t>
            </a:r>
            <a:r>
              <a:rPr lang="x-none" altLang="ko-KR" sz="1600" dirty="0"/>
              <a:t> </a:t>
            </a:r>
            <a:r>
              <a:rPr lang="ko-KR" altLang="en-US" sz="1600" dirty="0"/>
              <a:t>홈으로</a:t>
            </a:r>
            <a:r>
              <a:rPr lang="x-none" altLang="ko-KR" sz="1600" dirty="0"/>
              <a:t> </a:t>
            </a:r>
            <a:r>
              <a:rPr lang="ko-KR" altLang="en-US" sz="1600" dirty="0"/>
              <a:t>이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딤플의</a:t>
            </a:r>
            <a:r>
              <a:rPr lang="x-none" altLang="ko-KR" sz="1600" dirty="0"/>
              <a:t> </a:t>
            </a:r>
            <a:r>
              <a:rPr lang="ko-KR" altLang="en-US" sz="1600" dirty="0"/>
              <a:t>원리로</a:t>
            </a:r>
            <a:r>
              <a:rPr lang="x-none" altLang="ko-KR" sz="1600" dirty="0"/>
              <a:t> </a:t>
            </a:r>
            <a:r>
              <a:rPr lang="ko-KR" altLang="en-US" sz="1600" dirty="0"/>
              <a:t>볼이</a:t>
            </a:r>
            <a:r>
              <a:rPr lang="x-none" altLang="ko-KR" sz="1600" dirty="0"/>
              <a:t> </a:t>
            </a:r>
            <a:r>
              <a:rPr lang="ko-KR" altLang="en-US" sz="1600" dirty="0"/>
              <a:t>뜨게</a:t>
            </a:r>
            <a:r>
              <a:rPr lang="x-none" altLang="ko-KR" sz="1600" dirty="0"/>
              <a:t> </a:t>
            </a:r>
            <a:r>
              <a:rPr lang="ko-KR" altLang="en-US" sz="1600" dirty="0"/>
              <a:t>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Divot (</a:t>
            </a:r>
            <a:r>
              <a:rPr lang="ko-KR" altLang="en-US" sz="1600" b="1" dirty="0" err="1"/>
              <a:t>디봇</a:t>
            </a:r>
            <a:r>
              <a:rPr lang="x-none" altLang="ko-KR" sz="1600" b="1" dirty="0"/>
              <a:t>) </a:t>
            </a:r>
            <a:r>
              <a:rPr lang="ko-KR" altLang="en-US" sz="1600" dirty="0"/>
              <a:t>공을</a:t>
            </a:r>
            <a:r>
              <a:rPr lang="x-none" altLang="ko-KR" sz="1600" dirty="0"/>
              <a:t> </a:t>
            </a:r>
            <a:r>
              <a:rPr lang="ko-KR" altLang="en-US" sz="1600" dirty="0"/>
              <a:t>쳤을</a:t>
            </a:r>
            <a:r>
              <a:rPr lang="x-none" altLang="ko-KR" sz="1600" dirty="0"/>
              <a:t> </a:t>
            </a:r>
            <a:r>
              <a:rPr lang="ko-KR" altLang="en-US" sz="1600" dirty="0"/>
              <a:t>때</a:t>
            </a:r>
            <a:r>
              <a:rPr lang="x-none" altLang="ko-KR" sz="1600" dirty="0"/>
              <a:t> </a:t>
            </a:r>
            <a:r>
              <a:rPr lang="ko-KR" altLang="en-US" sz="1600" dirty="0"/>
              <a:t>잔디나</a:t>
            </a:r>
            <a:r>
              <a:rPr lang="x-none" altLang="ko-KR" sz="1600" dirty="0"/>
              <a:t> </a:t>
            </a:r>
            <a:r>
              <a:rPr lang="ko-KR" altLang="en-US" sz="1600" dirty="0"/>
              <a:t>흙이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클럽헤드에</a:t>
            </a:r>
            <a:r>
              <a:rPr lang="x-none" altLang="ko-KR" sz="1600" dirty="0"/>
              <a:t> </a:t>
            </a:r>
            <a:r>
              <a:rPr lang="ko-KR" altLang="en-US" sz="1600" dirty="0"/>
              <a:t>의해</a:t>
            </a:r>
            <a:r>
              <a:rPr lang="x-none" altLang="ko-KR" sz="1600" dirty="0"/>
              <a:t> </a:t>
            </a:r>
            <a:r>
              <a:rPr lang="ko-KR" altLang="en-US" sz="1600" dirty="0"/>
              <a:t>패어</a:t>
            </a:r>
            <a:r>
              <a:rPr lang="x-none" altLang="ko-KR" sz="1600" dirty="0"/>
              <a:t> </a:t>
            </a:r>
            <a:r>
              <a:rPr lang="ko-KR" altLang="en-US" sz="1600" dirty="0"/>
              <a:t>떨어진</a:t>
            </a:r>
            <a:r>
              <a:rPr lang="x-none" altLang="ko-KR" sz="1600" dirty="0"/>
              <a:t> </a:t>
            </a:r>
            <a:r>
              <a:rPr lang="ko-KR" altLang="en-US" sz="1600" dirty="0"/>
              <a:t>곳을</a:t>
            </a:r>
            <a:r>
              <a:rPr lang="x-none" altLang="ko-KR" sz="1600" dirty="0"/>
              <a:t> </a:t>
            </a:r>
            <a:r>
              <a:rPr lang="ko-KR" altLang="en-US" sz="1600" dirty="0"/>
              <a:t>말함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Dog leg (</a:t>
            </a:r>
            <a:r>
              <a:rPr lang="ko-KR" altLang="en-US" sz="1600" b="1" dirty="0" err="1"/>
              <a:t>도그레그</a:t>
            </a:r>
            <a:r>
              <a:rPr lang="x-none" altLang="ko-KR" sz="1600" b="1" dirty="0"/>
              <a:t>) </a:t>
            </a:r>
            <a:r>
              <a:rPr lang="ko-KR" altLang="en-US" sz="1600" dirty="0"/>
              <a:t>개의</a:t>
            </a:r>
            <a:r>
              <a:rPr lang="x-none" altLang="ko-KR" sz="1600" dirty="0"/>
              <a:t> </a:t>
            </a:r>
            <a:r>
              <a:rPr lang="ko-KR" altLang="en-US" sz="1600" dirty="0"/>
              <a:t>뒷다리가</a:t>
            </a:r>
            <a:r>
              <a:rPr lang="x-none" altLang="ko-KR" sz="1600" dirty="0"/>
              <a:t> </a:t>
            </a:r>
            <a:r>
              <a:rPr lang="ko-KR" altLang="en-US" sz="1600" dirty="0"/>
              <a:t>휘어져</a:t>
            </a:r>
            <a:r>
              <a:rPr lang="x-none" altLang="ko-KR" sz="1600" dirty="0"/>
              <a:t> </a:t>
            </a:r>
            <a:r>
              <a:rPr lang="ko-KR" altLang="en-US" sz="1600" dirty="0"/>
              <a:t>있는</a:t>
            </a:r>
            <a:r>
              <a:rPr lang="x-none" altLang="ko-KR" sz="1600" dirty="0"/>
              <a:t> </a:t>
            </a:r>
            <a:r>
              <a:rPr lang="ko-KR" altLang="en-US" sz="1600" dirty="0"/>
              <a:t>모양에서</a:t>
            </a:r>
            <a:r>
              <a:rPr lang="x-none" altLang="ko-KR" sz="1600" dirty="0"/>
              <a:t> </a:t>
            </a:r>
            <a:r>
              <a:rPr lang="ko-KR" altLang="en-US" sz="1600" dirty="0"/>
              <a:t>유래한</a:t>
            </a:r>
            <a:r>
              <a:rPr lang="x-none" altLang="ko-KR" sz="1600" dirty="0"/>
              <a:t> </a:t>
            </a:r>
            <a:r>
              <a:rPr lang="ko-KR" altLang="en-US" sz="1600" dirty="0"/>
              <a:t>말로서</a:t>
            </a:r>
            <a:r>
              <a:rPr lang="x-none" altLang="ko-KR" sz="1600" dirty="0"/>
              <a:t> </a:t>
            </a:r>
            <a:r>
              <a:rPr lang="ko-KR" altLang="en-US" sz="1600" dirty="0"/>
              <a:t>코스의</a:t>
            </a:r>
            <a:r>
              <a:rPr lang="en-US" altLang="ko-KR" sz="1600" dirty="0"/>
              <a:t> </a:t>
            </a:r>
            <a:r>
              <a:rPr lang="ko-KR" altLang="en-US" sz="1600" dirty="0"/>
              <a:t>형태가</a:t>
            </a:r>
            <a:r>
              <a:rPr lang="x-none" altLang="ko-KR" sz="1600" dirty="0"/>
              <a:t> </a:t>
            </a:r>
            <a:r>
              <a:rPr lang="ko-KR" altLang="en-US" sz="1600" dirty="0"/>
              <a:t>좌</a:t>
            </a:r>
            <a:r>
              <a:rPr lang="x-none" altLang="ko-KR" sz="1600" dirty="0"/>
              <a:t> </a:t>
            </a:r>
            <a:r>
              <a:rPr lang="ko-KR" altLang="en-US" sz="1600" dirty="0"/>
              <a:t>또는</a:t>
            </a:r>
            <a:r>
              <a:rPr lang="x-none" altLang="ko-KR" sz="1600" dirty="0"/>
              <a:t> </a:t>
            </a:r>
            <a:r>
              <a:rPr lang="ko-KR" altLang="en-US" sz="1600" dirty="0"/>
              <a:t>우로</a:t>
            </a:r>
            <a:r>
              <a:rPr lang="x-none" altLang="ko-KR" sz="1600" dirty="0"/>
              <a:t> </a:t>
            </a:r>
            <a:r>
              <a:rPr lang="ko-KR" altLang="en-US" sz="1600" dirty="0"/>
              <a:t>굽어져</a:t>
            </a:r>
            <a:r>
              <a:rPr lang="x-none" altLang="ko-KR" sz="1600" dirty="0"/>
              <a:t> </a:t>
            </a:r>
            <a:r>
              <a:rPr lang="ko-KR" altLang="en-US" sz="1600" dirty="0"/>
              <a:t>있는</a:t>
            </a:r>
            <a:r>
              <a:rPr lang="x-none" altLang="ko-KR" sz="1600" dirty="0"/>
              <a:t> </a:t>
            </a:r>
            <a:r>
              <a:rPr lang="ko-KR" altLang="en-US" sz="1600" dirty="0"/>
              <a:t>홀을</a:t>
            </a:r>
            <a:r>
              <a:rPr lang="x-none" altLang="ko-KR" sz="1600" dirty="0"/>
              <a:t> </a:t>
            </a:r>
            <a:r>
              <a:rPr lang="ko-KR" altLang="en-US" sz="1600" dirty="0"/>
              <a:t>말한다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Dormy (</a:t>
            </a:r>
            <a:r>
              <a:rPr lang="ko-KR" altLang="en-US" sz="1600" b="1" dirty="0"/>
              <a:t>도미</a:t>
            </a:r>
            <a:r>
              <a:rPr lang="x-none" altLang="ko-KR" sz="1600" b="1" dirty="0"/>
              <a:t>) </a:t>
            </a:r>
            <a:r>
              <a:rPr lang="ko-KR" altLang="en-US" sz="1600" dirty="0"/>
              <a:t>매치플레이에서</a:t>
            </a:r>
            <a:r>
              <a:rPr lang="x-none" altLang="ko-KR" sz="1600" dirty="0"/>
              <a:t> </a:t>
            </a:r>
            <a:r>
              <a:rPr lang="ko-KR" altLang="en-US" sz="1600" dirty="0"/>
              <a:t>이긴</a:t>
            </a:r>
            <a:r>
              <a:rPr lang="x-none" altLang="ko-KR" sz="1600" dirty="0"/>
              <a:t> </a:t>
            </a:r>
            <a:r>
              <a:rPr lang="ko-KR" altLang="en-US" sz="1600" dirty="0"/>
              <a:t>홀수와</a:t>
            </a:r>
            <a:r>
              <a:rPr lang="x-none" altLang="ko-KR" sz="1600" dirty="0"/>
              <a:t> </a:t>
            </a:r>
            <a:r>
              <a:rPr lang="ko-KR" altLang="en-US" sz="1600" dirty="0"/>
              <a:t>남은</a:t>
            </a:r>
            <a:r>
              <a:rPr lang="x-none" altLang="ko-KR" sz="1600" dirty="0"/>
              <a:t> </a:t>
            </a:r>
            <a:r>
              <a:rPr lang="ko-KR" altLang="en-US" sz="1600" dirty="0"/>
              <a:t>홀수가</a:t>
            </a:r>
            <a:r>
              <a:rPr lang="x-none" altLang="ko-KR" sz="1600" dirty="0"/>
              <a:t> </a:t>
            </a:r>
            <a:r>
              <a:rPr lang="ko-KR" altLang="en-US" sz="1600" dirty="0"/>
              <a:t>같을</a:t>
            </a:r>
            <a:r>
              <a:rPr lang="x-none" altLang="ko-KR" sz="1600" dirty="0"/>
              <a:t> </a:t>
            </a:r>
            <a:r>
              <a:rPr lang="ko-KR" altLang="en-US" sz="1600" dirty="0"/>
              <a:t>때를</a:t>
            </a:r>
            <a:r>
              <a:rPr lang="x-none" altLang="ko-KR" sz="1600" dirty="0"/>
              <a:t> </a:t>
            </a:r>
            <a:r>
              <a:rPr lang="ko-KR" altLang="en-US" sz="1600" dirty="0"/>
              <a:t>지칭하는</a:t>
            </a:r>
            <a:r>
              <a:rPr lang="x-none" altLang="ko-KR" sz="1600" dirty="0"/>
              <a:t> </a:t>
            </a:r>
            <a:r>
              <a:rPr lang="ko-KR" altLang="en-US" sz="1600" dirty="0"/>
              <a:t>말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Double bogey (</a:t>
            </a:r>
            <a:r>
              <a:rPr lang="ko-KR" altLang="en-US" sz="1600" b="1" dirty="0"/>
              <a:t>더블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보기</a:t>
            </a:r>
            <a:r>
              <a:rPr lang="x-none" altLang="ko-KR" sz="1600" b="1" dirty="0"/>
              <a:t>) </a:t>
            </a:r>
            <a:r>
              <a:rPr lang="ko-KR" altLang="en-US" sz="1600" dirty="0"/>
              <a:t>한</a:t>
            </a:r>
            <a:r>
              <a:rPr lang="x-none" altLang="ko-KR" sz="1600" dirty="0"/>
              <a:t> </a:t>
            </a:r>
            <a:r>
              <a:rPr lang="ko-KR" altLang="en-US" sz="1600" dirty="0"/>
              <a:t>홀에서</a:t>
            </a:r>
            <a:r>
              <a:rPr lang="x-none" altLang="ko-KR" sz="1600" dirty="0"/>
              <a:t> </a:t>
            </a:r>
            <a:r>
              <a:rPr lang="ko-KR" altLang="en-US" sz="1600" dirty="0"/>
              <a:t>규정된</a:t>
            </a:r>
            <a:r>
              <a:rPr lang="x-none" altLang="ko-KR" sz="1600" dirty="0"/>
              <a:t> </a:t>
            </a:r>
            <a:r>
              <a:rPr lang="ko-KR" altLang="en-US" sz="1600" dirty="0"/>
              <a:t>타수보다</a:t>
            </a:r>
            <a:r>
              <a:rPr lang="x-none" altLang="ko-KR" sz="1600" dirty="0"/>
              <a:t> 2</a:t>
            </a:r>
            <a:r>
              <a:rPr lang="ko-KR" altLang="en-US" sz="1600" dirty="0"/>
              <a:t>타</a:t>
            </a:r>
            <a:r>
              <a:rPr lang="x-none" altLang="ko-KR" sz="1600" dirty="0"/>
              <a:t> </a:t>
            </a:r>
            <a:r>
              <a:rPr lang="ko-KR" altLang="en-US" sz="1600" dirty="0"/>
              <a:t>많게</a:t>
            </a:r>
            <a:r>
              <a:rPr lang="x-none" altLang="ko-KR" sz="1600" dirty="0"/>
              <a:t> </a:t>
            </a:r>
            <a:r>
              <a:rPr lang="ko-KR" altLang="en-US" sz="1600" dirty="0"/>
              <a:t>홀인</a:t>
            </a:r>
            <a:r>
              <a:rPr lang="x-none" altLang="ko-KR" sz="1600" dirty="0"/>
              <a:t> </a:t>
            </a:r>
            <a:r>
              <a:rPr lang="ko-KR" altLang="en-US" sz="1600" dirty="0"/>
              <a:t>한</a:t>
            </a:r>
            <a:r>
              <a:rPr lang="x-none" altLang="ko-KR" sz="1600" dirty="0"/>
              <a:t> </a:t>
            </a:r>
            <a:r>
              <a:rPr lang="ko-KR" altLang="en-US" sz="1600" dirty="0"/>
              <a:t>경우를</a:t>
            </a:r>
            <a:r>
              <a:rPr lang="en-US" altLang="ko-KR" sz="1600" dirty="0"/>
              <a:t> </a:t>
            </a:r>
            <a:r>
              <a:rPr lang="ko-KR" altLang="en-US" sz="1600" dirty="0"/>
              <a:t>말한다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Double eagle (</a:t>
            </a:r>
            <a:r>
              <a:rPr lang="ko-KR" altLang="en-US" sz="1600" b="1" dirty="0"/>
              <a:t>더블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이글</a:t>
            </a:r>
            <a:r>
              <a:rPr lang="x-none" altLang="ko-KR" sz="1600" b="1" dirty="0"/>
              <a:t>) </a:t>
            </a:r>
            <a:r>
              <a:rPr lang="ko-KR" altLang="en-US" sz="1600" dirty="0"/>
              <a:t>사전에서는</a:t>
            </a:r>
            <a:r>
              <a:rPr lang="x-none" altLang="ko-KR" sz="1600" dirty="0"/>
              <a:t> ‘</a:t>
            </a:r>
            <a:r>
              <a:rPr lang="ko-KR" altLang="en-US" sz="1600" dirty="0"/>
              <a:t>쌍두의</a:t>
            </a:r>
            <a:r>
              <a:rPr lang="x-none" altLang="ko-KR" sz="1600" dirty="0"/>
              <a:t> </a:t>
            </a:r>
            <a:r>
              <a:rPr lang="ko-KR" altLang="en-US" sz="1600" dirty="0"/>
              <a:t>독수리</a:t>
            </a:r>
            <a:r>
              <a:rPr lang="x-none" altLang="ko-KR" sz="1600" dirty="0"/>
              <a:t>’</a:t>
            </a:r>
            <a:r>
              <a:rPr lang="ko-KR" altLang="en-US" sz="1600" dirty="0"/>
              <a:t>의</a:t>
            </a:r>
            <a:r>
              <a:rPr lang="x-none" altLang="ko-KR" sz="1600" dirty="0"/>
              <a:t> </a:t>
            </a:r>
            <a:r>
              <a:rPr lang="ko-KR" altLang="en-US" sz="1600" dirty="0"/>
              <a:t>뜻으로</a:t>
            </a:r>
            <a:r>
              <a:rPr lang="x-none" altLang="ko-KR" sz="1600" dirty="0"/>
              <a:t> </a:t>
            </a:r>
            <a:r>
              <a:rPr lang="ko-KR" altLang="en-US" sz="1600" dirty="0"/>
              <a:t>골프에서는</a:t>
            </a:r>
            <a:r>
              <a:rPr lang="x-none" altLang="ko-KR" sz="1600" dirty="0"/>
              <a:t> </a:t>
            </a:r>
            <a:r>
              <a:rPr lang="ko-KR" altLang="en-US" sz="1600" dirty="0"/>
              <a:t>파</a:t>
            </a:r>
            <a:r>
              <a:rPr lang="x-none" altLang="ko-KR" sz="1600" dirty="0"/>
              <a:t>5</a:t>
            </a:r>
            <a:r>
              <a:rPr lang="ko-KR" altLang="en-US" sz="1600" dirty="0"/>
              <a:t>의</a:t>
            </a:r>
            <a:r>
              <a:rPr lang="x-none" altLang="ko-KR" sz="1600" dirty="0"/>
              <a:t> </a:t>
            </a:r>
            <a:r>
              <a:rPr lang="ko-KR" altLang="en-US" sz="1600" dirty="0"/>
              <a:t>홀을</a:t>
            </a:r>
            <a:r>
              <a:rPr lang="x-none" altLang="ko-KR" sz="1600" dirty="0"/>
              <a:t> 2</a:t>
            </a:r>
            <a:r>
              <a:rPr lang="ko-KR" altLang="en-US" sz="1600" dirty="0"/>
              <a:t>타로</a:t>
            </a:r>
            <a:r>
              <a:rPr lang="x-none" altLang="ko-KR" sz="1600" dirty="0"/>
              <a:t> </a:t>
            </a:r>
            <a:r>
              <a:rPr lang="ko-KR" altLang="en-US" sz="1600" dirty="0"/>
              <a:t>넣을</a:t>
            </a:r>
            <a:r>
              <a:rPr lang="x-none" altLang="ko-KR" sz="1600" dirty="0"/>
              <a:t> </a:t>
            </a:r>
            <a:r>
              <a:rPr lang="ko-KR" altLang="en-US" sz="1600" dirty="0"/>
              <a:t>때를</a:t>
            </a:r>
            <a:r>
              <a:rPr lang="x-none" altLang="ko-KR" sz="1600" dirty="0"/>
              <a:t> </a:t>
            </a:r>
            <a:r>
              <a:rPr lang="ko-KR" altLang="en-US" sz="1600" dirty="0"/>
              <a:t>말한다</a:t>
            </a:r>
            <a:r>
              <a:rPr lang="x-none" altLang="ko-KR" sz="1600" dirty="0"/>
              <a:t>. </a:t>
            </a:r>
            <a:r>
              <a:rPr lang="ko-KR" altLang="en-US" sz="1600" dirty="0"/>
              <a:t>알바트로스와</a:t>
            </a:r>
            <a:r>
              <a:rPr lang="x-none" altLang="ko-KR" sz="1600" dirty="0"/>
              <a:t> </a:t>
            </a:r>
            <a:r>
              <a:rPr lang="ko-KR" altLang="en-US" sz="1600" dirty="0"/>
              <a:t>같다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Down blow (</a:t>
            </a:r>
            <a:r>
              <a:rPr lang="ko-KR" altLang="en-US" sz="1600" b="1" dirty="0"/>
              <a:t>다운</a:t>
            </a:r>
            <a:r>
              <a:rPr lang="x-none" altLang="ko-KR" sz="1600" b="1" dirty="0"/>
              <a:t> </a:t>
            </a:r>
            <a:r>
              <a:rPr lang="ko-KR" altLang="en-US" sz="1600" b="1" dirty="0" err="1"/>
              <a:t>블로우</a:t>
            </a:r>
            <a:r>
              <a:rPr lang="x-none" altLang="ko-KR" sz="1600" dirty="0"/>
              <a:t>) </a:t>
            </a:r>
            <a:r>
              <a:rPr lang="ko-KR" altLang="en-US" sz="1600" dirty="0"/>
              <a:t>공을</a:t>
            </a:r>
            <a:r>
              <a:rPr lang="x-none" altLang="ko-KR" sz="1600" dirty="0"/>
              <a:t> </a:t>
            </a:r>
            <a:r>
              <a:rPr lang="ko-KR" altLang="en-US" sz="1600" dirty="0"/>
              <a:t>치기</a:t>
            </a:r>
            <a:r>
              <a:rPr lang="x-none" altLang="ko-KR" sz="1600" dirty="0"/>
              <a:t> </a:t>
            </a:r>
            <a:r>
              <a:rPr lang="ko-KR" altLang="en-US" sz="1600" dirty="0"/>
              <a:t>위한</a:t>
            </a:r>
            <a:r>
              <a:rPr lang="x-none" altLang="ko-KR" sz="1600" dirty="0"/>
              <a:t> </a:t>
            </a:r>
            <a:r>
              <a:rPr lang="ko-KR" altLang="en-US" sz="1600" dirty="0"/>
              <a:t>스윙의</a:t>
            </a:r>
            <a:r>
              <a:rPr lang="x-none" altLang="ko-KR" sz="1600" dirty="0"/>
              <a:t> </a:t>
            </a:r>
            <a:r>
              <a:rPr lang="ko-KR" altLang="en-US" sz="1600" dirty="0"/>
              <a:t>단계</a:t>
            </a:r>
            <a:r>
              <a:rPr lang="x-none" altLang="ko-KR" sz="1600" dirty="0"/>
              <a:t> </a:t>
            </a:r>
            <a:r>
              <a:rPr lang="ko-KR" altLang="en-US" sz="1600" dirty="0"/>
              <a:t>중</a:t>
            </a:r>
            <a:r>
              <a:rPr lang="x-none" altLang="ko-KR" sz="1600" dirty="0"/>
              <a:t> </a:t>
            </a:r>
            <a:r>
              <a:rPr lang="ko-KR" altLang="en-US" sz="1600" dirty="0"/>
              <a:t>탑</a:t>
            </a:r>
            <a:r>
              <a:rPr lang="x-none" altLang="ko-KR" sz="1600" dirty="0"/>
              <a:t> </a:t>
            </a:r>
            <a:r>
              <a:rPr lang="ko-KR" altLang="en-US" sz="1600" dirty="0"/>
              <a:t>스윙</a:t>
            </a:r>
            <a:r>
              <a:rPr lang="x-none" altLang="ko-KR" sz="1600" dirty="0"/>
              <a:t> </a:t>
            </a:r>
            <a:r>
              <a:rPr lang="ko-KR" altLang="en-US" sz="1600" dirty="0"/>
              <a:t>상태에서</a:t>
            </a:r>
            <a:r>
              <a:rPr lang="x-none" altLang="ko-KR" sz="1600" dirty="0"/>
              <a:t> </a:t>
            </a:r>
            <a:r>
              <a:rPr lang="ko-KR" altLang="en-US" sz="1600" dirty="0"/>
              <a:t>공을</a:t>
            </a:r>
            <a:r>
              <a:rPr lang="x-none" altLang="ko-KR" sz="1600" dirty="0"/>
              <a:t> </a:t>
            </a:r>
            <a:r>
              <a:rPr lang="ko-KR" altLang="en-US" sz="1600" dirty="0"/>
              <a:t>치기</a:t>
            </a:r>
            <a:r>
              <a:rPr lang="x-none" altLang="ko-KR" sz="1600" dirty="0"/>
              <a:t> </a:t>
            </a:r>
            <a:r>
              <a:rPr lang="ko-KR" altLang="en-US" sz="1600" dirty="0"/>
              <a:t>위해</a:t>
            </a:r>
            <a:r>
              <a:rPr lang="x-none" altLang="ko-KR" sz="1600" dirty="0"/>
              <a:t> </a:t>
            </a:r>
            <a:r>
              <a:rPr lang="ko-KR" altLang="en-US" sz="1600" dirty="0"/>
              <a:t>내려오는</a:t>
            </a:r>
            <a:r>
              <a:rPr lang="x-none" altLang="ko-KR" sz="1600" dirty="0"/>
              <a:t> </a:t>
            </a:r>
            <a:r>
              <a:rPr lang="ko-KR" altLang="en-US" sz="1600" dirty="0"/>
              <a:t>과정을</a:t>
            </a:r>
            <a:r>
              <a:rPr lang="x-none" altLang="ko-KR" sz="1600" dirty="0"/>
              <a:t> </a:t>
            </a:r>
            <a:r>
              <a:rPr lang="ko-KR" altLang="en-US" sz="1600" dirty="0"/>
              <a:t>통칭하여</a:t>
            </a:r>
            <a:r>
              <a:rPr lang="x-none" altLang="ko-KR" sz="1600" dirty="0"/>
              <a:t> </a:t>
            </a:r>
            <a:r>
              <a:rPr lang="ko-KR" altLang="en-US" sz="1600" dirty="0"/>
              <a:t>부르는</a:t>
            </a:r>
            <a:r>
              <a:rPr lang="x-none" altLang="ko-KR" sz="1600" dirty="0"/>
              <a:t> </a:t>
            </a:r>
            <a:r>
              <a:rPr lang="ko-KR" altLang="en-US" sz="1600" dirty="0"/>
              <a:t>것</a:t>
            </a:r>
            <a:r>
              <a:rPr lang="x-none" altLang="ko-KR" sz="1600" dirty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Downhill lie (</a:t>
            </a:r>
            <a:r>
              <a:rPr lang="ko-KR" altLang="en-US" sz="1600" b="1" dirty="0"/>
              <a:t>내리막</a:t>
            </a:r>
            <a:r>
              <a:rPr lang="x-none" altLang="ko-KR" sz="1600" b="1" dirty="0"/>
              <a:t> </a:t>
            </a:r>
            <a:r>
              <a:rPr lang="ko-KR" altLang="en-US" sz="1600" b="1" dirty="0"/>
              <a:t>경사</a:t>
            </a:r>
            <a:r>
              <a:rPr lang="x-none" altLang="ko-KR" sz="1600" b="1" dirty="0"/>
              <a:t>)</a:t>
            </a:r>
            <a:r>
              <a:rPr lang="x-none" altLang="ko-KR" sz="1600" dirty="0"/>
              <a:t> </a:t>
            </a:r>
            <a:r>
              <a:rPr lang="ko-KR" altLang="en-US" sz="1600" dirty="0"/>
              <a:t>공이</a:t>
            </a:r>
            <a:r>
              <a:rPr lang="x-none" altLang="ko-KR" sz="1600" dirty="0"/>
              <a:t> </a:t>
            </a:r>
            <a:r>
              <a:rPr lang="ko-KR" altLang="en-US" sz="1600" dirty="0"/>
              <a:t>내리막</a:t>
            </a:r>
            <a:r>
              <a:rPr lang="x-none" altLang="ko-KR" sz="1600" dirty="0"/>
              <a:t> </a:t>
            </a:r>
            <a:r>
              <a:rPr lang="ko-KR" altLang="en-US" sz="1600" dirty="0"/>
              <a:t>경사에</a:t>
            </a:r>
            <a:r>
              <a:rPr lang="x-none" altLang="ko-KR" sz="1600" dirty="0"/>
              <a:t> </a:t>
            </a:r>
            <a:r>
              <a:rPr lang="ko-KR" altLang="en-US" sz="1600" dirty="0"/>
              <a:t>위치하고</a:t>
            </a:r>
            <a:r>
              <a:rPr lang="x-none" altLang="ko-KR" sz="1600" dirty="0"/>
              <a:t> </a:t>
            </a:r>
            <a:r>
              <a:rPr lang="ko-KR" altLang="en-US" sz="1600" dirty="0"/>
              <a:t>있는</a:t>
            </a:r>
            <a:r>
              <a:rPr lang="x-none" altLang="ko-KR" sz="1600" dirty="0"/>
              <a:t> </a:t>
            </a:r>
            <a:r>
              <a:rPr lang="ko-KR" altLang="en-US" sz="1600" dirty="0"/>
              <a:t>상태이며</a:t>
            </a:r>
            <a:r>
              <a:rPr lang="x-none" altLang="ko-KR" sz="1600" dirty="0"/>
              <a:t> </a:t>
            </a:r>
            <a:r>
              <a:rPr lang="ko-KR" altLang="en-US" sz="1600" dirty="0"/>
              <a:t>볼의</a:t>
            </a:r>
            <a:r>
              <a:rPr lang="x-none" altLang="ko-KR" sz="1600" dirty="0"/>
              <a:t> </a:t>
            </a:r>
            <a:r>
              <a:rPr lang="ko-KR" altLang="en-US" sz="1600" dirty="0"/>
              <a:t>위치는</a:t>
            </a:r>
            <a:r>
              <a:rPr lang="x-none" altLang="ko-KR" sz="1600" dirty="0"/>
              <a:t> </a:t>
            </a:r>
            <a:r>
              <a:rPr lang="ko-KR" altLang="en-US" sz="1600" dirty="0"/>
              <a:t>오른발에</a:t>
            </a:r>
            <a:r>
              <a:rPr lang="x-none" altLang="ko-KR" sz="1600" dirty="0"/>
              <a:t> </a:t>
            </a:r>
            <a:r>
              <a:rPr lang="ko-KR" altLang="en-US" sz="1600" dirty="0"/>
              <a:t>놓고</a:t>
            </a:r>
            <a:r>
              <a:rPr lang="x-none" altLang="ko-KR" sz="1600" dirty="0"/>
              <a:t> </a:t>
            </a:r>
            <a:r>
              <a:rPr lang="ko-KR" altLang="en-US" sz="1600" dirty="0"/>
              <a:t>체중은</a:t>
            </a:r>
            <a:r>
              <a:rPr lang="x-none" altLang="ko-KR" sz="1600" dirty="0"/>
              <a:t> </a:t>
            </a:r>
            <a:r>
              <a:rPr lang="ko-KR" altLang="en-US" sz="1600" dirty="0"/>
              <a:t>왼발에</a:t>
            </a:r>
            <a:r>
              <a:rPr lang="x-none" altLang="ko-KR" sz="1600" dirty="0"/>
              <a:t> </a:t>
            </a:r>
            <a:r>
              <a:rPr lang="ko-KR" altLang="en-US" sz="1600" dirty="0"/>
              <a:t>치중하며</a:t>
            </a:r>
            <a:r>
              <a:rPr lang="x-none" altLang="ko-KR" sz="1600" dirty="0"/>
              <a:t> </a:t>
            </a:r>
            <a:r>
              <a:rPr lang="ko-KR" altLang="en-US" sz="1600" dirty="0"/>
              <a:t>몸을</a:t>
            </a:r>
            <a:r>
              <a:rPr lang="x-none" altLang="ko-KR" sz="1600" dirty="0"/>
              <a:t> </a:t>
            </a:r>
            <a:r>
              <a:rPr lang="ko-KR" altLang="en-US" sz="1600" dirty="0"/>
              <a:t>가능한</a:t>
            </a:r>
            <a:r>
              <a:rPr lang="x-none" altLang="ko-KR" sz="1600" dirty="0"/>
              <a:t> </a:t>
            </a:r>
            <a:r>
              <a:rPr lang="ko-KR" altLang="en-US" sz="1600" dirty="0"/>
              <a:t>지면에</a:t>
            </a:r>
            <a:r>
              <a:rPr lang="x-none" altLang="ko-KR" sz="1600" dirty="0"/>
              <a:t> </a:t>
            </a:r>
            <a:r>
              <a:rPr lang="ko-KR" altLang="en-US" sz="1600" dirty="0"/>
              <a:t>수평으로</a:t>
            </a:r>
            <a:r>
              <a:rPr lang="x-none" altLang="ko-KR" sz="1600" dirty="0"/>
              <a:t> </a:t>
            </a:r>
            <a:r>
              <a:rPr lang="ko-KR" altLang="en-US" sz="1600" dirty="0" err="1"/>
              <a:t>놓는것이</a:t>
            </a:r>
            <a:r>
              <a:rPr lang="x-none" altLang="ko-KR" sz="1600" dirty="0"/>
              <a:t> </a:t>
            </a:r>
            <a:r>
              <a:rPr lang="ko-KR" altLang="en-US" sz="1600" dirty="0"/>
              <a:t>이상적이다</a:t>
            </a:r>
            <a:r>
              <a:rPr lang="x-none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395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 bwMode="auto">
          <a:xfrm>
            <a:off x="0" y="44450"/>
            <a:ext cx="1874837" cy="71438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62125" y="44450"/>
            <a:ext cx="3306762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068887" y="44450"/>
            <a:ext cx="1098551" cy="71438"/>
          </a:xfrm>
          <a:prstGeom prst="rect">
            <a:avLst/>
          </a:prstGeom>
          <a:solidFill>
            <a:srgbClr val="BFD63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6167438" y="44450"/>
            <a:ext cx="2205037" cy="7143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372475" y="44450"/>
            <a:ext cx="771525" cy="71438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-36513" y="980727"/>
            <a:ext cx="6984777" cy="45719"/>
          </a:xfrm>
          <a:prstGeom prst="rect">
            <a:avLst/>
          </a:prstGeom>
          <a:solidFill>
            <a:srgbClr val="BFD630"/>
          </a:solidFill>
          <a:ln>
            <a:solidFill>
              <a:srgbClr val="BFD63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563" y="500952"/>
            <a:ext cx="8316912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     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골프 용어 해설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1055311"/>
            <a:ext cx="82377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/>
          </a:p>
        </p:txBody>
      </p:sp>
      <p:sp>
        <p:nvSpPr>
          <p:cNvPr id="3" name="직사각형 2"/>
          <p:cNvSpPr/>
          <p:nvPr/>
        </p:nvSpPr>
        <p:spPr>
          <a:xfrm>
            <a:off x="251520" y="1153836"/>
            <a:ext cx="854888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0000"/>
                </a:solidFill>
              </a:rPr>
              <a:t>Draw (</a:t>
            </a:r>
            <a:r>
              <a:rPr lang="ko-KR" altLang="en-US" sz="1600" b="1" dirty="0">
                <a:solidFill>
                  <a:srgbClr val="000000"/>
                </a:solidFill>
              </a:rPr>
              <a:t>드로우</a:t>
            </a:r>
            <a:r>
              <a:rPr lang="x-none" altLang="ko-KR" sz="1600" b="1" dirty="0">
                <a:solidFill>
                  <a:srgbClr val="000000"/>
                </a:solidFill>
              </a:rPr>
              <a:t>) </a:t>
            </a:r>
            <a:r>
              <a:rPr lang="ko-KR" altLang="en-US" sz="1600" dirty="0">
                <a:solidFill>
                  <a:srgbClr val="000000"/>
                </a:solidFill>
              </a:rPr>
              <a:t>오른손잡이의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경우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볼이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</a:rPr>
              <a:t>궤도대로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날아가기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시작하여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좌측을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향하여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공이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방향을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바꾸는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것을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말한다</a:t>
            </a:r>
            <a:r>
              <a:rPr lang="x-none" altLang="ko-KR" sz="1600" dirty="0">
                <a:solidFill>
                  <a:srgbClr val="000000"/>
                </a:solidFill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</a:rPr>
              <a:t>어드레스는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공이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날아가기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시작하는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시점에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놓고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클럽의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면은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공이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도달해야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하는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곳을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향해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놓으면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의도적인</a:t>
            </a:r>
            <a:r>
              <a:rPr lang="en-US" altLang="ko-KR" sz="1600" dirty="0">
                <a:solidFill>
                  <a:srgbClr val="000000"/>
                </a:solidFill>
              </a:rPr>
              <a:t> draw </a:t>
            </a:r>
            <a:r>
              <a:rPr lang="ko-KR" altLang="en-US" sz="1600" dirty="0">
                <a:solidFill>
                  <a:srgbClr val="000000"/>
                </a:solidFill>
              </a:rPr>
              <a:t>샷을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할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수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있다</a:t>
            </a:r>
            <a:r>
              <a:rPr lang="x-none" altLang="ko-KR" sz="1600" dirty="0">
                <a:solidFill>
                  <a:srgbClr val="000000"/>
                </a:solidFill>
              </a:rPr>
              <a:t>.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0000"/>
                </a:solidFill>
              </a:rPr>
              <a:t>Driver (</a:t>
            </a:r>
            <a:r>
              <a:rPr lang="ko-KR" altLang="en-US" sz="1600" b="1" dirty="0">
                <a:solidFill>
                  <a:srgbClr val="000000"/>
                </a:solidFill>
              </a:rPr>
              <a:t>드라이버</a:t>
            </a:r>
            <a:r>
              <a:rPr lang="x-none" altLang="ko-KR" sz="1600" b="1" dirty="0">
                <a:solidFill>
                  <a:srgbClr val="000000"/>
                </a:solidFill>
              </a:rPr>
              <a:t>) </a:t>
            </a:r>
            <a:r>
              <a:rPr lang="ko-KR" altLang="en-US" sz="1600" dirty="0">
                <a:solidFill>
                  <a:srgbClr val="000000"/>
                </a:solidFill>
              </a:rPr>
              <a:t>사전에서는</a:t>
            </a:r>
            <a:r>
              <a:rPr lang="x-none" altLang="ko-KR" sz="1600" dirty="0">
                <a:solidFill>
                  <a:srgbClr val="000000"/>
                </a:solidFill>
              </a:rPr>
              <a:t> ‘</a:t>
            </a:r>
            <a:r>
              <a:rPr lang="ko-KR" altLang="en-US" sz="1600" dirty="0">
                <a:solidFill>
                  <a:srgbClr val="000000"/>
                </a:solidFill>
              </a:rPr>
              <a:t>멀리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칠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때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쓰는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끝이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나무로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된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</a:rPr>
              <a:t>타구봉</a:t>
            </a:r>
            <a:r>
              <a:rPr lang="x-none" altLang="ko-KR" sz="1600" dirty="0">
                <a:solidFill>
                  <a:srgbClr val="000000"/>
                </a:solidFill>
              </a:rPr>
              <a:t>’</a:t>
            </a:r>
            <a:r>
              <a:rPr lang="ko-KR" altLang="en-US" sz="1600" dirty="0">
                <a:solidFill>
                  <a:srgbClr val="000000"/>
                </a:solidFill>
              </a:rPr>
              <a:t>의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뜻으로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골프에서는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목재의</a:t>
            </a:r>
            <a:r>
              <a:rPr lang="x-none" altLang="ko-KR" sz="1600" dirty="0">
                <a:solidFill>
                  <a:srgbClr val="000000"/>
                </a:solidFill>
              </a:rPr>
              <a:t> 1</a:t>
            </a:r>
            <a:r>
              <a:rPr lang="ko-KR" altLang="en-US" sz="1600" dirty="0">
                <a:solidFill>
                  <a:srgbClr val="000000"/>
                </a:solidFill>
              </a:rPr>
              <a:t>번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클럽을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말한다</a:t>
            </a:r>
            <a:r>
              <a:rPr lang="x-none" altLang="ko-KR" sz="1600" dirty="0">
                <a:solidFill>
                  <a:srgbClr val="000000"/>
                </a:solidFill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</a:rPr>
              <a:t>우드</a:t>
            </a:r>
            <a:r>
              <a:rPr lang="x-none" altLang="ko-KR" sz="1600" dirty="0">
                <a:solidFill>
                  <a:srgbClr val="000000"/>
                </a:solidFill>
              </a:rPr>
              <a:t> 1</a:t>
            </a:r>
            <a:r>
              <a:rPr lang="ko-KR" altLang="en-US" sz="1600" dirty="0" err="1">
                <a:solidFill>
                  <a:srgbClr val="000000"/>
                </a:solidFill>
              </a:rPr>
              <a:t>번이라고도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한다</a:t>
            </a:r>
            <a:r>
              <a:rPr lang="x-none" altLang="ko-KR" sz="1600" dirty="0">
                <a:solidFill>
                  <a:srgbClr val="000000"/>
                </a:solidFill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</a:rPr>
              <a:t>최장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거리를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치기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위해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클럽에서는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가장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길고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수직에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가까운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</a:rPr>
              <a:t>로프트의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페이스를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갖고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있으며</a:t>
            </a:r>
            <a:r>
              <a:rPr lang="x-none" altLang="ko-KR" sz="1600" dirty="0">
                <a:solidFill>
                  <a:srgbClr val="000000"/>
                </a:solidFill>
              </a:rPr>
              <a:t>,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이것으로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볼을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날리는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것을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드라이브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샷이라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한다</a:t>
            </a:r>
            <a:r>
              <a:rPr lang="x-none" altLang="ko-KR" sz="1600" dirty="0">
                <a:solidFill>
                  <a:srgbClr val="000000"/>
                </a:solidFill>
              </a:rPr>
              <a:t>.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0000"/>
                </a:solidFill>
              </a:rPr>
              <a:t>Driving range (</a:t>
            </a:r>
            <a:r>
              <a:rPr lang="ko-KR" altLang="en-US" sz="1600" b="1" dirty="0">
                <a:solidFill>
                  <a:srgbClr val="000000"/>
                </a:solidFill>
              </a:rPr>
              <a:t>실외</a:t>
            </a:r>
            <a:r>
              <a:rPr lang="x-none" altLang="ko-KR" sz="1600" b="1" dirty="0">
                <a:solidFill>
                  <a:srgbClr val="000000"/>
                </a:solidFill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</a:rPr>
              <a:t>연습장</a:t>
            </a:r>
            <a:r>
              <a:rPr lang="x-none" altLang="ko-KR" sz="1600" b="1" dirty="0">
                <a:solidFill>
                  <a:srgbClr val="000000"/>
                </a:solidFill>
              </a:rPr>
              <a:t>) </a:t>
            </a:r>
            <a:r>
              <a:rPr lang="ko-KR" altLang="en-US" sz="1600" dirty="0">
                <a:solidFill>
                  <a:srgbClr val="000000"/>
                </a:solidFill>
              </a:rPr>
              <a:t>옥외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골프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연습장으로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드라이버의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거리를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볼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수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있는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규모로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되어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있다</a:t>
            </a:r>
            <a:r>
              <a:rPr lang="x-none" altLang="ko-KR" sz="1600" dirty="0">
                <a:solidFill>
                  <a:srgbClr val="000000"/>
                </a:solidFill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</a:rPr>
              <a:t>국내에서는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인도어</a:t>
            </a:r>
            <a:r>
              <a:rPr lang="en-US" altLang="ko-KR" sz="1600" dirty="0">
                <a:solidFill>
                  <a:srgbClr val="000000"/>
                </a:solidFill>
              </a:rPr>
              <a:t>(indoor) </a:t>
            </a:r>
            <a:r>
              <a:rPr lang="ko-KR" altLang="en-US" sz="1600" dirty="0">
                <a:solidFill>
                  <a:srgbClr val="000000"/>
                </a:solidFill>
              </a:rPr>
              <a:t>연습장이라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총칭하고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있다</a:t>
            </a:r>
            <a:r>
              <a:rPr lang="x-none" altLang="ko-KR" sz="1600" dirty="0">
                <a:solidFill>
                  <a:srgbClr val="000000"/>
                </a:solidFill>
              </a:rPr>
              <a:t>.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0000"/>
                </a:solidFill>
              </a:rPr>
              <a:t>Drop (</a:t>
            </a:r>
            <a:r>
              <a:rPr lang="ko-KR" altLang="en-US" sz="1600" b="1" dirty="0">
                <a:solidFill>
                  <a:srgbClr val="000000"/>
                </a:solidFill>
              </a:rPr>
              <a:t>드롭</a:t>
            </a:r>
            <a:r>
              <a:rPr lang="x-none" altLang="ko-KR" sz="1600" b="1" dirty="0">
                <a:solidFill>
                  <a:srgbClr val="000000"/>
                </a:solidFill>
              </a:rPr>
              <a:t>) </a:t>
            </a:r>
            <a:r>
              <a:rPr lang="ko-KR" altLang="en-US" sz="1600" dirty="0">
                <a:solidFill>
                  <a:srgbClr val="000000"/>
                </a:solidFill>
              </a:rPr>
              <a:t>정상적으로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샷을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할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수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없는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경우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규정에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따라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공을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줍거나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새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공으로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타격을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위한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새로운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위치에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떨어뜨리는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것</a:t>
            </a:r>
            <a:r>
              <a:rPr lang="x-none" altLang="ko-KR" sz="1600" dirty="0">
                <a:solidFill>
                  <a:srgbClr val="000000"/>
                </a:solidFill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</a:rPr>
              <a:t>홀을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향한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자세에서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홀에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가깝지않게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어깨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높이에서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공을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떨어뜨린다</a:t>
            </a:r>
            <a:r>
              <a:rPr lang="x-none" altLang="ko-KR" sz="1600" dirty="0">
                <a:solidFill>
                  <a:srgbClr val="000000"/>
                </a:solidFill>
              </a:rPr>
              <a:t>.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ko-KR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0000"/>
                </a:solidFill>
              </a:rPr>
              <a:t>Duff (</a:t>
            </a:r>
            <a:r>
              <a:rPr lang="ko-KR" altLang="en-US" sz="1600" b="1" dirty="0" err="1">
                <a:solidFill>
                  <a:srgbClr val="000000"/>
                </a:solidFill>
              </a:rPr>
              <a:t>더프</a:t>
            </a:r>
            <a:r>
              <a:rPr lang="x-none" altLang="ko-KR" sz="1600" b="1" dirty="0">
                <a:solidFill>
                  <a:srgbClr val="000000"/>
                </a:solidFill>
              </a:rPr>
              <a:t>(</a:t>
            </a:r>
            <a:r>
              <a:rPr lang="ko-KR" altLang="en-US" sz="1600" b="1" dirty="0" err="1">
                <a:solidFill>
                  <a:srgbClr val="000000"/>
                </a:solidFill>
              </a:rPr>
              <a:t>뒷</a:t>
            </a:r>
            <a:r>
              <a:rPr lang="x-none" altLang="ko-KR" sz="1600" b="1" dirty="0">
                <a:solidFill>
                  <a:srgbClr val="000000"/>
                </a:solidFill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</a:rPr>
              <a:t>땅</a:t>
            </a:r>
            <a:r>
              <a:rPr lang="en-US" altLang="ko-KR" sz="1600" b="1" dirty="0">
                <a:solidFill>
                  <a:srgbClr val="000000"/>
                </a:solidFill>
              </a:rPr>
              <a:t>)) </a:t>
            </a:r>
            <a:r>
              <a:rPr lang="en-US" altLang="ko-KR" sz="1600" dirty="0">
                <a:solidFill>
                  <a:srgbClr val="000000"/>
                </a:solidFill>
              </a:rPr>
              <a:t>fat shot</a:t>
            </a:r>
            <a:r>
              <a:rPr lang="ko-KR" altLang="en-US" sz="1600" dirty="0">
                <a:solidFill>
                  <a:srgbClr val="000000"/>
                </a:solidFill>
              </a:rPr>
              <a:t>이라고도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하며</a:t>
            </a:r>
            <a:r>
              <a:rPr lang="en-US" altLang="ko-KR" sz="1600" dirty="0">
                <a:solidFill>
                  <a:srgbClr val="000000"/>
                </a:solidFill>
              </a:rPr>
              <a:t> club face</a:t>
            </a:r>
            <a:r>
              <a:rPr lang="ko-KR" altLang="en-US" sz="1600" dirty="0">
                <a:solidFill>
                  <a:srgbClr val="000000"/>
                </a:solidFill>
              </a:rPr>
              <a:t>가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공을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먼저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맞지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않고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지면에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먼저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맞으므로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해서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정상적인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거리보다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많은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거리를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손해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보는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경우다</a:t>
            </a:r>
            <a:r>
              <a:rPr lang="x-none" altLang="ko-KR" sz="1600" dirty="0">
                <a:solidFill>
                  <a:srgbClr val="000000"/>
                </a:solidFill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</a:rPr>
              <a:t>흔히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</a:rPr>
              <a:t>뒷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</a:rPr>
              <a:t>땅이라고도</a:t>
            </a:r>
            <a:r>
              <a:rPr lang="x-none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한다</a:t>
            </a:r>
            <a:r>
              <a:rPr lang="x-none" altLang="ko-KR" sz="16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83896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4863</Words>
  <Application>Microsoft Office PowerPoint</Application>
  <PresentationFormat>화면 슬라이드 쇼(4:3)</PresentationFormat>
  <Paragraphs>387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HY그래픽M</vt:lpstr>
      <vt:lpstr>SandSm</vt:lpstr>
      <vt:lpstr>나눔고딕 Bold</vt:lpstr>
      <vt:lpstr>맑은 고딕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박새별</dc:creator>
  <cp:lastModifiedBy>최준영</cp:lastModifiedBy>
  <cp:revision>133</cp:revision>
  <dcterms:created xsi:type="dcterms:W3CDTF">2015-04-21T01:50:36Z</dcterms:created>
  <dcterms:modified xsi:type="dcterms:W3CDTF">2020-12-05T13:41:28Z</dcterms:modified>
</cp:coreProperties>
</file>