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64" r:id="rId8"/>
    <p:sldId id="270" r:id="rId9"/>
    <p:sldId id="27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DBB"/>
    <a:srgbClr val="8B9FF7"/>
    <a:srgbClr val="F9CEDD"/>
    <a:srgbClr val="C4D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54" autoAdjust="0"/>
  </p:normalViewPr>
  <p:slideViewPr>
    <p:cSldViewPr snapToGrid="0" showGuides="1">
      <p:cViewPr varScale="1">
        <p:scale>
          <a:sx n="81" d="100"/>
          <a:sy n="81" d="100"/>
        </p:scale>
        <p:origin x="75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FA4F-EB4E-4FBE-9939-B95770B3A2B6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D56-EC8D-4C2A-A336-DE64D5424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58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FA4F-EB4E-4FBE-9939-B95770B3A2B6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D56-EC8D-4C2A-A336-DE64D5424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02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FA4F-EB4E-4FBE-9939-B95770B3A2B6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D56-EC8D-4C2A-A336-DE64D5424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36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FA4F-EB4E-4FBE-9939-B95770B3A2B6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D56-EC8D-4C2A-A336-DE64D5424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61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FA4F-EB4E-4FBE-9939-B95770B3A2B6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D56-EC8D-4C2A-A336-DE64D5424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96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FA4F-EB4E-4FBE-9939-B95770B3A2B6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D56-EC8D-4C2A-A336-DE64D5424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9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FA4F-EB4E-4FBE-9939-B95770B3A2B6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D56-EC8D-4C2A-A336-DE64D5424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998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FA4F-EB4E-4FBE-9939-B95770B3A2B6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D56-EC8D-4C2A-A336-DE64D5424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2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FA4F-EB4E-4FBE-9939-B95770B3A2B6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D56-EC8D-4C2A-A336-DE64D5424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27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FA4F-EB4E-4FBE-9939-B95770B3A2B6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D56-EC8D-4C2A-A336-DE64D5424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31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FA4F-EB4E-4FBE-9939-B95770B3A2B6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D56-EC8D-4C2A-A336-DE64D5424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22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AFA4F-EB4E-4FBE-9939-B95770B3A2B6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D7D56-EC8D-4C2A-A336-DE64D5424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33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자유형 69"/>
          <p:cNvSpPr/>
          <p:nvPr/>
        </p:nvSpPr>
        <p:spPr>
          <a:xfrm>
            <a:off x="3983620" y="2756051"/>
            <a:ext cx="4230854" cy="779630"/>
          </a:xfrm>
          <a:custGeom>
            <a:avLst/>
            <a:gdLst>
              <a:gd name="connsiteX0" fmla="*/ 0 w 4224759"/>
              <a:gd name="connsiteY0" fmla="*/ 0 h 1797037"/>
              <a:gd name="connsiteX1" fmla="*/ 4224759 w 4224759"/>
              <a:gd name="connsiteY1" fmla="*/ 0 h 1797037"/>
              <a:gd name="connsiteX2" fmla="*/ 4224759 w 4224759"/>
              <a:gd name="connsiteY2" fmla="*/ 1595399 h 1797037"/>
              <a:gd name="connsiteX3" fmla="*/ 4199772 w 4224759"/>
              <a:gd name="connsiteY3" fmla="*/ 1609786 h 1797037"/>
              <a:gd name="connsiteX4" fmla="*/ 2938041 w 4224759"/>
              <a:gd name="connsiteY4" fmla="*/ 1796970 h 1797037"/>
              <a:gd name="connsiteX5" fmla="*/ 1190264 w 4224759"/>
              <a:gd name="connsiteY5" fmla="*/ 1426580 h 1797037"/>
              <a:gd name="connsiteX6" fmla="*/ 72697 w 4224759"/>
              <a:gd name="connsiteY6" fmla="*/ 1566883 h 1797037"/>
              <a:gd name="connsiteX7" fmla="*/ 0 w 4224759"/>
              <a:gd name="connsiteY7" fmla="*/ 1584332 h 1797037"/>
              <a:gd name="connsiteX0" fmla="*/ 0 w 4224759"/>
              <a:gd name="connsiteY0" fmla="*/ 0 h 1796994"/>
              <a:gd name="connsiteX1" fmla="*/ 4224759 w 4224759"/>
              <a:gd name="connsiteY1" fmla="*/ 0 h 1796994"/>
              <a:gd name="connsiteX2" fmla="*/ 4224759 w 4224759"/>
              <a:gd name="connsiteY2" fmla="*/ 1595399 h 1796994"/>
              <a:gd name="connsiteX3" fmla="*/ 4199772 w 4224759"/>
              <a:gd name="connsiteY3" fmla="*/ 1609786 h 1796994"/>
              <a:gd name="connsiteX4" fmla="*/ 2938041 w 4224759"/>
              <a:gd name="connsiteY4" fmla="*/ 1796970 h 1796994"/>
              <a:gd name="connsiteX5" fmla="*/ 1190264 w 4224759"/>
              <a:gd name="connsiteY5" fmla="*/ 1426580 h 1796994"/>
              <a:gd name="connsiteX6" fmla="*/ 72697 w 4224759"/>
              <a:gd name="connsiteY6" fmla="*/ 1566883 h 1796994"/>
              <a:gd name="connsiteX7" fmla="*/ 0 w 4224759"/>
              <a:gd name="connsiteY7" fmla="*/ 1584332 h 1796994"/>
              <a:gd name="connsiteX8" fmla="*/ 0 w 4224759"/>
              <a:gd name="connsiteY8" fmla="*/ 0 h 1796994"/>
              <a:gd name="connsiteX0" fmla="*/ 0 w 4224759"/>
              <a:gd name="connsiteY0" fmla="*/ 0 h 1852687"/>
              <a:gd name="connsiteX1" fmla="*/ 4224759 w 4224759"/>
              <a:gd name="connsiteY1" fmla="*/ 0 h 1852687"/>
              <a:gd name="connsiteX2" fmla="*/ 4224759 w 4224759"/>
              <a:gd name="connsiteY2" fmla="*/ 1595399 h 1852687"/>
              <a:gd name="connsiteX3" fmla="*/ 4199772 w 4224759"/>
              <a:gd name="connsiteY3" fmla="*/ 1609786 h 1852687"/>
              <a:gd name="connsiteX4" fmla="*/ 3261129 w 4224759"/>
              <a:gd name="connsiteY4" fmla="*/ 1852666 h 1852687"/>
              <a:gd name="connsiteX5" fmla="*/ 1190264 w 4224759"/>
              <a:gd name="connsiteY5" fmla="*/ 1426580 h 1852687"/>
              <a:gd name="connsiteX6" fmla="*/ 72697 w 4224759"/>
              <a:gd name="connsiteY6" fmla="*/ 1566883 h 1852687"/>
              <a:gd name="connsiteX7" fmla="*/ 0 w 4224759"/>
              <a:gd name="connsiteY7" fmla="*/ 1584332 h 1852687"/>
              <a:gd name="connsiteX8" fmla="*/ 0 w 4224759"/>
              <a:gd name="connsiteY8" fmla="*/ 0 h 1852687"/>
              <a:gd name="connsiteX0" fmla="*/ 0 w 4224759"/>
              <a:gd name="connsiteY0" fmla="*/ 0 h 1852687"/>
              <a:gd name="connsiteX1" fmla="*/ 4224759 w 4224759"/>
              <a:gd name="connsiteY1" fmla="*/ 0 h 1852687"/>
              <a:gd name="connsiteX2" fmla="*/ 4224759 w 4224759"/>
              <a:gd name="connsiteY2" fmla="*/ 1595399 h 1852687"/>
              <a:gd name="connsiteX3" fmla="*/ 3261129 w 4224759"/>
              <a:gd name="connsiteY3" fmla="*/ 1852666 h 1852687"/>
              <a:gd name="connsiteX4" fmla="*/ 1190264 w 4224759"/>
              <a:gd name="connsiteY4" fmla="*/ 1426580 h 1852687"/>
              <a:gd name="connsiteX5" fmla="*/ 72697 w 4224759"/>
              <a:gd name="connsiteY5" fmla="*/ 1566883 h 1852687"/>
              <a:gd name="connsiteX6" fmla="*/ 0 w 4224759"/>
              <a:gd name="connsiteY6" fmla="*/ 1584332 h 1852687"/>
              <a:gd name="connsiteX7" fmla="*/ 0 w 4224759"/>
              <a:gd name="connsiteY7" fmla="*/ 0 h 1852687"/>
              <a:gd name="connsiteX0" fmla="*/ 0 w 4224759"/>
              <a:gd name="connsiteY0" fmla="*/ 0 h 1852691"/>
              <a:gd name="connsiteX1" fmla="*/ 4224759 w 4224759"/>
              <a:gd name="connsiteY1" fmla="*/ 0 h 1852691"/>
              <a:gd name="connsiteX2" fmla="*/ 4224759 w 4224759"/>
              <a:gd name="connsiteY2" fmla="*/ 1595399 h 1852691"/>
              <a:gd name="connsiteX3" fmla="*/ 3261129 w 4224759"/>
              <a:gd name="connsiteY3" fmla="*/ 1852666 h 1852691"/>
              <a:gd name="connsiteX4" fmla="*/ 1190264 w 4224759"/>
              <a:gd name="connsiteY4" fmla="*/ 1426580 h 1852691"/>
              <a:gd name="connsiteX5" fmla="*/ 72697 w 4224759"/>
              <a:gd name="connsiteY5" fmla="*/ 1566883 h 1852691"/>
              <a:gd name="connsiteX6" fmla="*/ 0 w 4224759"/>
              <a:gd name="connsiteY6" fmla="*/ 1584332 h 1852691"/>
              <a:gd name="connsiteX7" fmla="*/ 0 w 4224759"/>
              <a:gd name="connsiteY7" fmla="*/ 0 h 1852691"/>
              <a:gd name="connsiteX0" fmla="*/ 0 w 4224759"/>
              <a:gd name="connsiteY0" fmla="*/ 0 h 1852707"/>
              <a:gd name="connsiteX1" fmla="*/ 4224759 w 4224759"/>
              <a:gd name="connsiteY1" fmla="*/ 0 h 1852707"/>
              <a:gd name="connsiteX2" fmla="*/ 4224759 w 4224759"/>
              <a:gd name="connsiteY2" fmla="*/ 1595399 h 1852707"/>
              <a:gd name="connsiteX3" fmla="*/ 3261129 w 4224759"/>
              <a:gd name="connsiteY3" fmla="*/ 1852666 h 1852707"/>
              <a:gd name="connsiteX4" fmla="*/ 1190264 w 4224759"/>
              <a:gd name="connsiteY4" fmla="*/ 1426580 h 1852707"/>
              <a:gd name="connsiteX5" fmla="*/ 72697 w 4224759"/>
              <a:gd name="connsiteY5" fmla="*/ 1566883 h 1852707"/>
              <a:gd name="connsiteX6" fmla="*/ 0 w 4224759"/>
              <a:gd name="connsiteY6" fmla="*/ 1584332 h 1852707"/>
              <a:gd name="connsiteX7" fmla="*/ 0 w 4224759"/>
              <a:gd name="connsiteY7" fmla="*/ 0 h 1852707"/>
              <a:gd name="connsiteX0" fmla="*/ 0 w 4224759"/>
              <a:gd name="connsiteY0" fmla="*/ 0 h 1852707"/>
              <a:gd name="connsiteX1" fmla="*/ 4224759 w 4224759"/>
              <a:gd name="connsiteY1" fmla="*/ 0 h 1852707"/>
              <a:gd name="connsiteX2" fmla="*/ 4224759 w 4224759"/>
              <a:gd name="connsiteY2" fmla="*/ 1595399 h 1852707"/>
              <a:gd name="connsiteX3" fmla="*/ 3261129 w 4224759"/>
              <a:gd name="connsiteY3" fmla="*/ 1852666 h 1852707"/>
              <a:gd name="connsiteX4" fmla="*/ 1190264 w 4224759"/>
              <a:gd name="connsiteY4" fmla="*/ 1426580 h 1852707"/>
              <a:gd name="connsiteX5" fmla="*/ 72697 w 4224759"/>
              <a:gd name="connsiteY5" fmla="*/ 1566883 h 1852707"/>
              <a:gd name="connsiteX6" fmla="*/ 0 w 4224759"/>
              <a:gd name="connsiteY6" fmla="*/ 1584332 h 1852707"/>
              <a:gd name="connsiteX7" fmla="*/ 0 w 4224759"/>
              <a:gd name="connsiteY7" fmla="*/ 0 h 1852707"/>
              <a:gd name="connsiteX0" fmla="*/ 0 w 4224759"/>
              <a:gd name="connsiteY0" fmla="*/ 0 h 1852955"/>
              <a:gd name="connsiteX1" fmla="*/ 4224759 w 4224759"/>
              <a:gd name="connsiteY1" fmla="*/ 0 h 1852955"/>
              <a:gd name="connsiteX2" fmla="*/ 4224759 w 4224759"/>
              <a:gd name="connsiteY2" fmla="*/ 1483235 h 1852955"/>
              <a:gd name="connsiteX3" fmla="*/ 3261129 w 4224759"/>
              <a:gd name="connsiteY3" fmla="*/ 1852666 h 1852955"/>
              <a:gd name="connsiteX4" fmla="*/ 1190264 w 4224759"/>
              <a:gd name="connsiteY4" fmla="*/ 1426580 h 1852955"/>
              <a:gd name="connsiteX5" fmla="*/ 72697 w 4224759"/>
              <a:gd name="connsiteY5" fmla="*/ 1566883 h 1852955"/>
              <a:gd name="connsiteX6" fmla="*/ 0 w 4224759"/>
              <a:gd name="connsiteY6" fmla="*/ 1584332 h 1852955"/>
              <a:gd name="connsiteX7" fmla="*/ 0 w 4224759"/>
              <a:gd name="connsiteY7" fmla="*/ 0 h 1852955"/>
              <a:gd name="connsiteX0" fmla="*/ 0 w 4224759"/>
              <a:gd name="connsiteY0" fmla="*/ 0 h 1852676"/>
              <a:gd name="connsiteX1" fmla="*/ 4224759 w 4224759"/>
              <a:gd name="connsiteY1" fmla="*/ 0 h 1852676"/>
              <a:gd name="connsiteX2" fmla="*/ 4224759 w 4224759"/>
              <a:gd name="connsiteY2" fmla="*/ 1483235 h 1852676"/>
              <a:gd name="connsiteX3" fmla="*/ 3261129 w 4224759"/>
              <a:gd name="connsiteY3" fmla="*/ 1852666 h 1852676"/>
              <a:gd name="connsiteX4" fmla="*/ 1190264 w 4224759"/>
              <a:gd name="connsiteY4" fmla="*/ 1426580 h 1852676"/>
              <a:gd name="connsiteX5" fmla="*/ 72697 w 4224759"/>
              <a:gd name="connsiteY5" fmla="*/ 1566883 h 1852676"/>
              <a:gd name="connsiteX6" fmla="*/ 0 w 4224759"/>
              <a:gd name="connsiteY6" fmla="*/ 1584332 h 1852676"/>
              <a:gd name="connsiteX7" fmla="*/ 0 w 4224759"/>
              <a:gd name="connsiteY7" fmla="*/ 0 h 1852676"/>
              <a:gd name="connsiteX0" fmla="*/ 0 w 4224759"/>
              <a:gd name="connsiteY0" fmla="*/ 0 h 1852851"/>
              <a:gd name="connsiteX1" fmla="*/ 4224759 w 4224759"/>
              <a:gd name="connsiteY1" fmla="*/ 0 h 1852851"/>
              <a:gd name="connsiteX2" fmla="*/ 4224759 w 4224759"/>
              <a:gd name="connsiteY2" fmla="*/ 1483235 h 1852851"/>
              <a:gd name="connsiteX3" fmla="*/ 3261129 w 4224759"/>
              <a:gd name="connsiteY3" fmla="*/ 1852666 h 1852851"/>
              <a:gd name="connsiteX4" fmla="*/ 1423944 w 4224759"/>
              <a:gd name="connsiteY4" fmla="*/ 1438183 h 1852851"/>
              <a:gd name="connsiteX5" fmla="*/ 72697 w 4224759"/>
              <a:gd name="connsiteY5" fmla="*/ 1566883 h 1852851"/>
              <a:gd name="connsiteX6" fmla="*/ 0 w 4224759"/>
              <a:gd name="connsiteY6" fmla="*/ 1584332 h 1852851"/>
              <a:gd name="connsiteX7" fmla="*/ 0 w 4224759"/>
              <a:gd name="connsiteY7" fmla="*/ 0 h 1852851"/>
              <a:gd name="connsiteX0" fmla="*/ 0 w 4224759"/>
              <a:gd name="connsiteY0" fmla="*/ 0 h 1852851"/>
              <a:gd name="connsiteX1" fmla="*/ 4224759 w 4224759"/>
              <a:gd name="connsiteY1" fmla="*/ 0 h 1852851"/>
              <a:gd name="connsiteX2" fmla="*/ 4224759 w 4224759"/>
              <a:gd name="connsiteY2" fmla="*/ 1483235 h 1852851"/>
              <a:gd name="connsiteX3" fmla="*/ 3261129 w 4224759"/>
              <a:gd name="connsiteY3" fmla="*/ 1852666 h 1852851"/>
              <a:gd name="connsiteX4" fmla="*/ 1423944 w 4224759"/>
              <a:gd name="connsiteY4" fmla="*/ 1438183 h 1852851"/>
              <a:gd name="connsiteX5" fmla="*/ 0 w 4224759"/>
              <a:gd name="connsiteY5" fmla="*/ 1584332 h 1852851"/>
              <a:gd name="connsiteX6" fmla="*/ 0 w 4224759"/>
              <a:gd name="connsiteY6" fmla="*/ 0 h 1852851"/>
              <a:gd name="connsiteX0" fmla="*/ 0 w 4224759"/>
              <a:gd name="connsiteY0" fmla="*/ 0 h 1852851"/>
              <a:gd name="connsiteX1" fmla="*/ 4224759 w 4224759"/>
              <a:gd name="connsiteY1" fmla="*/ 0 h 1852851"/>
              <a:gd name="connsiteX2" fmla="*/ 4224759 w 4224759"/>
              <a:gd name="connsiteY2" fmla="*/ 1483235 h 1852851"/>
              <a:gd name="connsiteX3" fmla="*/ 3261129 w 4224759"/>
              <a:gd name="connsiteY3" fmla="*/ 1852666 h 1852851"/>
              <a:gd name="connsiteX4" fmla="*/ 1423944 w 4224759"/>
              <a:gd name="connsiteY4" fmla="*/ 1438183 h 1852851"/>
              <a:gd name="connsiteX5" fmla="*/ 0 w 4224759"/>
              <a:gd name="connsiteY5" fmla="*/ 1584332 h 1852851"/>
              <a:gd name="connsiteX6" fmla="*/ 0 w 4224759"/>
              <a:gd name="connsiteY6" fmla="*/ 0 h 1852851"/>
              <a:gd name="connsiteX0" fmla="*/ 0 w 4224759"/>
              <a:gd name="connsiteY0" fmla="*/ 0 h 1852851"/>
              <a:gd name="connsiteX1" fmla="*/ 4224759 w 4224759"/>
              <a:gd name="connsiteY1" fmla="*/ 0 h 1852851"/>
              <a:gd name="connsiteX2" fmla="*/ 4224759 w 4224759"/>
              <a:gd name="connsiteY2" fmla="*/ 1483235 h 1852851"/>
              <a:gd name="connsiteX3" fmla="*/ 3261129 w 4224759"/>
              <a:gd name="connsiteY3" fmla="*/ 1852666 h 1852851"/>
              <a:gd name="connsiteX4" fmla="*/ 1423944 w 4224759"/>
              <a:gd name="connsiteY4" fmla="*/ 1438183 h 1852851"/>
              <a:gd name="connsiteX5" fmla="*/ 0 w 4224759"/>
              <a:gd name="connsiteY5" fmla="*/ 1584332 h 1852851"/>
              <a:gd name="connsiteX6" fmla="*/ 0 w 4224759"/>
              <a:gd name="connsiteY6" fmla="*/ 0 h 1852851"/>
              <a:gd name="connsiteX0" fmla="*/ 0 w 4224759"/>
              <a:gd name="connsiteY0" fmla="*/ 0 h 1852842"/>
              <a:gd name="connsiteX1" fmla="*/ 4224759 w 4224759"/>
              <a:gd name="connsiteY1" fmla="*/ 0 h 1852842"/>
              <a:gd name="connsiteX2" fmla="*/ 4224759 w 4224759"/>
              <a:gd name="connsiteY2" fmla="*/ 1483235 h 1852842"/>
              <a:gd name="connsiteX3" fmla="*/ 3261129 w 4224759"/>
              <a:gd name="connsiteY3" fmla="*/ 1852666 h 1852842"/>
              <a:gd name="connsiteX4" fmla="*/ 1423944 w 4224759"/>
              <a:gd name="connsiteY4" fmla="*/ 1438183 h 1852842"/>
              <a:gd name="connsiteX5" fmla="*/ 0 w 4224759"/>
              <a:gd name="connsiteY5" fmla="*/ 1584332 h 1852842"/>
              <a:gd name="connsiteX6" fmla="*/ 0 w 4224759"/>
              <a:gd name="connsiteY6" fmla="*/ 0 h 1852842"/>
              <a:gd name="connsiteX0" fmla="*/ 0 w 4224759"/>
              <a:gd name="connsiteY0" fmla="*/ 0 h 1852666"/>
              <a:gd name="connsiteX1" fmla="*/ 4224759 w 4224759"/>
              <a:gd name="connsiteY1" fmla="*/ 0 h 1852666"/>
              <a:gd name="connsiteX2" fmla="*/ 4224759 w 4224759"/>
              <a:gd name="connsiteY2" fmla="*/ 1483235 h 1852666"/>
              <a:gd name="connsiteX3" fmla="*/ 3261129 w 4224759"/>
              <a:gd name="connsiteY3" fmla="*/ 1852666 h 1852666"/>
              <a:gd name="connsiteX4" fmla="*/ 1423944 w 4224759"/>
              <a:gd name="connsiteY4" fmla="*/ 1438183 h 1852666"/>
              <a:gd name="connsiteX5" fmla="*/ 0 w 4224759"/>
              <a:gd name="connsiteY5" fmla="*/ 1584332 h 1852666"/>
              <a:gd name="connsiteX6" fmla="*/ 0 w 4224759"/>
              <a:gd name="connsiteY6" fmla="*/ 0 h 1852666"/>
              <a:gd name="connsiteX0" fmla="*/ 0 w 4224759"/>
              <a:gd name="connsiteY0" fmla="*/ 0 h 2557965"/>
              <a:gd name="connsiteX1" fmla="*/ 4224759 w 4224759"/>
              <a:gd name="connsiteY1" fmla="*/ 0 h 2557965"/>
              <a:gd name="connsiteX2" fmla="*/ 4224759 w 4224759"/>
              <a:gd name="connsiteY2" fmla="*/ 1483235 h 2557965"/>
              <a:gd name="connsiteX3" fmla="*/ 3261129 w 4224759"/>
              <a:gd name="connsiteY3" fmla="*/ 2557965 h 2557965"/>
              <a:gd name="connsiteX4" fmla="*/ 1423944 w 4224759"/>
              <a:gd name="connsiteY4" fmla="*/ 1438183 h 2557965"/>
              <a:gd name="connsiteX5" fmla="*/ 0 w 4224759"/>
              <a:gd name="connsiteY5" fmla="*/ 1584332 h 2557965"/>
              <a:gd name="connsiteX6" fmla="*/ 0 w 4224759"/>
              <a:gd name="connsiteY6" fmla="*/ 0 h 2557965"/>
              <a:gd name="connsiteX0" fmla="*/ 0 w 4224759"/>
              <a:gd name="connsiteY0" fmla="*/ 0 h 2564868"/>
              <a:gd name="connsiteX1" fmla="*/ 4224759 w 4224759"/>
              <a:gd name="connsiteY1" fmla="*/ 0 h 2564868"/>
              <a:gd name="connsiteX2" fmla="*/ 4224759 w 4224759"/>
              <a:gd name="connsiteY2" fmla="*/ 1483235 h 2564868"/>
              <a:gd name="connsiteX3" fmla="*/ 3261129 w 4224759"/>
              <a:gd name="connsiteY3" fmla="*/ 2557965 h 2564868"/>
              <a:gd name="connsiteX4" fmla="*/ 1436136 w 4224759"/>
              <a:gd name="connsiteY4" fmla="*/ 882494 h 2564868"/>
              <a:gd name="connsiteX5" fmla="*/ 0 w 4224759"/>
              <a:gd name="connsiteY5" fmla="*/ 1584332 h 2564868"/>
              <a:gd name="connsiteX6" fmla="*/ 0 w 4224759"/>
              <a:gd name="connsiteY6" fmla="*/ 0 h 2564868"/>
              <a:gd name="connsiteX0" fmla="*/ 0 w 4224759"/>
              <a:gd name="connsiteY0" fmla="*/ 0 h 2756188"/>
              <a:gd name="connsiteX1" fmla="*/ 4224759 w 4224759"/>
              <a:gd name="connsiteY1" fmla="*/ 0 h 2756188"/>
              <a:gd name="connsiteX2" fmla="*/ 4224759 w 4224759"/>
              <a:gd name="connsiteY2" fmla="*/ 1483235 h 2756188"/>
              <a:gd name="connsiteX3" fmla="*/ 3261129 w 4224759"/>
              <a:gd name="connsiteY3" fmla="*/ 2750319 h 2756188"/>
              <a:gd name="connsiteX4" fmla="*/ 1436136 w 4224759"/>
              <a:gd name="connsiteY4" fmla="*/ 882494 h 2756188"/>
              <a:gd name="connsiteX5" fmla="*/ 0 w 4224759"/>
              <a:gd name="connsiteY5" fmla="*/ 1584332 h 2756188"/>
              <a:gd name="connsiteX6" fmla="*/ 0 w 4224759"/>
              <a:gd name="connsiteY6" fmla="*/ 0 h 2756188"/>
              <a:gd name="connsiteX0" fmla="*/ 0 w 4224759"/>
              <a:gd name="connsiteY0" fmla="*/ 0 h 2752784"/>
              <a:gd name="connsiteX1" fmla="*/ 4224759 w 4224759"/>
              <a:gd name="connsiteY1" fmla="*/ 0 h 2752784"/>
              <a:gd name="connsiteX2" fmla="*/ 4224759 w 4224759"/>
              <a:gd name="connsiteY2" fmla="*/ 1483235 h 2752784"/>
              <a:gd name="connsiteX3" fmla="*/ 3261129 w 4224759"/>
              <a:gd name="connsiteY3" fmla="*/ 2750319 h 2752784"/>
              <a:gd name="connsiteX4" fmla="*/ 1436136 w 4224759"/>
              <a:gd name="connsiteY4" fmla="*/ 882494 h 2752784"/>
              <a:gd name="connsiteX5" fmla="*/ 0 w 4224759"/>
              <a:gd name="connsiteY5" fmla="*/ 1584332 h 2752784"/>
              <a:gd name="connsiteX6" fmla="*/ 0 w 4224759"/>
              <a:gd name="connsiteY6" fmla="*/ 0 h 2752784"/>
              <a:gd name="connsiteX0" fmla="*/ 0 w 4236951"/>
              <a:gd name="connsiteY0" fmla="*/ 0 h 2750470"/>
              <a:gd name="connsiteX1" fmla="*/ 4224759 w 4236951"/>
              <a:gd name="connsiteY1" fmla="*/ 0 h 2750470"/>
              <a:gd name="connsiteX2" fmla="*/ 4236951 w 4236951"/>
              <a:gd name="connsiteY2" fmla="*/ 991664 h 2750470"/>
              <a:gd name="connsiteX3" fmla="*/ 3261129 w 4236951"/>
              <a:gd name="connsiteY3" fmla="*/ 2750319 h 2750470"/>
              <a:gd name="connsiteX4" fmla="*/ 1436136 w 4236951"/>
              <a:gd name="connsiteY4" fmla="*/ 882494 h 2750470"/>
              <a:gd name="connsiteX5" fmla="*/ 0 w 4236951"/>
              <a:gd name="connsiteY5" fmla="*/ 1584332 h 2750470"/>
              <a:gd name="connsiteX6" fmla="*/ 0 w 4236951"/>
              <a:gd name="connsiteY6" fmla="*/ 0 h 2750470"/>
              <a:gd name="connsiteX0" fmla="*/ 0 w 4236951"/>
              <a:gd name="connsiteY0" fmla="*/ 0 h 2753236"/>
              <a:gd name="connsiteX1" fmla="*/ 4224759 w 4236951"/>
              <a:gd name="connsiteY1" fmla="*/ 0 h 2753236"/>
              <a:gd name="connsiteX2" fmla="*/ 4236951 w 4236951"/>
              <a:gd name="connsiteY2" fmla="*/ 991664 h 2753236"/>
              <a:gd name="connsiteX3" fmla="*/ 3261129 w 4236951"/>
              <a:gd name="connsiteY3" fmla="*/ 2750319 h 2753236"/>
              <a:gd name="connsiteX4" fmla="*/ 1454424 w 4236951"/>
              <a:gd name="connsiteY4" fmla="*/ 497785 h 2753236"/>
              <a:gd name="connsiteX5" fmla="*/ 0 w 4236951"/>
              <a:gd name="connsiteY5" fmla="*/ 1584332 h 2753236"/>
              <a:gd name="connsiteX6" fmla="*/ 0 w 4236951"/>
              <a:gd name="connsiteY6" fmla="*/ 0 h 2753236"/>
              <a:gd name="connsiteX0" fmla="*/ 0 w 4236951"/>
              <a:gd name="connsiteY0" fmla="*/ 0 h 2751150"/>
              <a:gd name="connsiteX1" fmla="*/ 4224759 w 4236951"/>
              <a:gd name="connsiteY1" fmla="*/ 0 h 2751150"/>
              <a:gd name="connsiteX2" fmla="*/ 4236951 w 4236951"/>
              <a:gd name="connsiteY2" fmla="*/ 991664 h 2751150"/>
              <a:gd name="connsiteX3" fmla="*/ 3261129 w 4236951"/>
              <a:gd name="connsiteY3" fmla="*/ 2750319 h 2751150"/>
              <a:gd name="connsiteX4" fmla="*/ 1460520 w 4236951"/>
              <a:gd name="connsiteY4" fmla="*/ 732885 h 2751150"/>
              <a:gd name="connsiteX5" fmla="*/ 0 w 4236951"/>
              <a:gd name="connsiteY5" fmla="*/ 1584332 h 2751150"/>
              <a:gd name="connsiteX6" fmla="*/ 0 w 4236951"/>
              <a:gd name="connsiteY6" fmla="*/ 0 h 2751150"/>
              <a:gd name="connsiteX0" fmla="*/ 0 w 4236951"/>
              <a:gd name="connsiteY0" fmla="*/ 0 h 2986148"/>
              <a:gd name="connsiteX1" fmla="*/ 4224759 w 4236951"/>
              <a:gd name="connsiteY1" fmla="*/ 0 h 2986148"/>
              <a:gd name="connsiteX2" fmla="*/ 4236951 w 4236951"/>
              <a:gd name="connsiteY2" fmla="*/ 991664 h 2986148"/>
              <a:gd name="connsiteX3" fmla="*/ 3273321 w 4236951"/>
              <a:gd name="connsiteY3" fmla="*/ 2985419 h 2986148"/>
              <a:gd name="connsiteX4" fmla="*/ 1460520 w 4236951"/>
              <a:gd name="connsiteY4" fmla="*/ 732885 h 2986148"/>
              <a:gd name="connsiteX5" fmla="*/ 0 w 4236951"/>
              <a:gd name="connsiteY5" fmla="*/ 1584332 h 2986148"/>
              <a:gd name="connsiteX6" fmla="*/ 0 w 4236951"/>
              <a:gd name="connsiteY6" fmla="*/ 0 h 2986148"/>
              <a:gd name="connsiteX0" fmla="*/ 0 w 4236951"/>
              <a:gd name="connsiteY0" fmla="*/ 0 h 2985419"/>
              <a:gd name="connsiteX1" fmla="*/ 4224759 w 4236951"/>
              <a:gd name="connsiteY1" fmla="*/ 0 h 2985419"/>
              <a:gd name="connsiteX2" fmla="*/ 4236951 w 4236951"/>
              <a:gd name="connsiteY2" fmla="*/ 991664 h 2985419"/>
              <a:gd name="connsiteX3" fmla="*/ 3273321 w 4236951"/>
              <a:gd name="connsiteY3" fmla="*/ 2985419 h 2985419"/>
              <a:gd name="connsiteX4" fmla="*/ 1460520 w 4236951"/>
              <a:gd name="connsiteY4" fmla="*/ 732885 h 2985419"/>
              <a:gd name="connsiteX5" fmla="*/ 0 w 4236951"/>
              <a:gd name="connsiteY5" fmla="*/ 1584332 h 2985419"/>
              <a:gd name="connsiteX6" fmla="*/ 0 w 4236951"/>
              <a:gd name="connsiteY6" fmla="*/ 0 h 2985419"/>
              <a:gd name="connsiteX0" fmla="*/ 0 w 4236951"/>
              <a:gd name="connsiteY0" fmla="*/ 0 h 2985419"/>
              <a:gd name="connsiteX1" fmla="*/ 4224759 w 4236951"/>
              <a:gd name="connsiteY1" fmla="*/ 0 h 2985419"/>
              <a:gd name="connsiteX2" fmla="*/ 4236951 w 4236951"/>
              <a:gd name="connsiteY2" fmla="*/ 991664 h 2985419"/>
              <a:gd name="connsiteX3" fmla="*/ 3273321 w 4236951"/>
              <a:gd name="connsiteY3" fmla="*/ 2985419 h 2985419"/>
              <a:gd name="connsiteX4" fmla="*/ 1460520 w 4236951"/>
              <a:gd name="connsiteY4" fmla="*/ 732885 h 2985419"/>
              <a:gd name="connsiteX5" fmla="*/ 0 w 4236951"/>
              <a:gd name="connsiteY5" fmla="*/ 1947668 h 2985419"/>
              <a:gd name="connsiteX6" fmla="*/ 0 w 4236951"/>
              <a:gd name="connsiteY6" fmla="*/ 0 h 2985419"/>
              <a:gd name="connsiteX0" fmla="*/ 0 w 4236951"/>
              <a:gd name="connsiteY0" fmla="*/ 0 h 2985735"/>
              <a:gd name="connsiteX1" fmla="*/ 4224759 w 4236951"/>
              <a:gd name="connsiteY1" fmla="*/ 0 h 2985735"/>
              <a:gd name="connsiteX2" fmla="*/ 4236951 w 4236951"/>
              <a:gd name="connsiteY2" fmla="*/ 991664 h 2985735"/>
              <a:gd name="connsiteX3" fmla="*/ 3273321 w 4236951"/>
              <a:gd name="connsiteY3" fmla="*/ 2985419 h 2985735"/>
              <a:gd name="connsiteX4" fmla="*/ 1460520 w 4236951"/>
              <a:gd name="connsiteY4" fmla="*/ 1160339 h 2985735"/>
              <a:gd name="connsiteX5" fmla="*/ 0 w 4236951"/>
              <a:gd name="connsiteY5" fmla="*/ 1947668 h 2985735"/>
              <a:gd name="connsiteX6" fmla="*/ 0 w 4236951"/>
              <a:gd name="connsiteY6" fmla="*/ 0 h 2985735"/>
              <a:gd name="connsiteX0" fmla="*/ 0 w 4236951"/>
              <a:gd name="connsiteY0" fmla="*/ 0 h 2985735"/>
              <a:gd name="connsiteX1" fmla="*/ 4224759 w 4236951"/>
              <a:gd name="connsiteY1" fmla="*/ 0 h 2985735"/>
              <a:gd name="connsiteX2" fmla="*/ 4236951 w 4236951"/>
              <a:gd name="connsiteY2" fmla="*/ 991664 h 2985735"/>
              <a:gd name="connsiteX3" fmla="*/ 3273321 w 4236951"/>
              <a:gd name="connsiteY3" fmla="*/ 2985419 h 2985735"/>
              <a:gd name="connsiteX4" fmla="*/ 1460520 w 4236951"/>
              <a:gd name="connsiteY4" fmla="*/ 1160339 h 2985735"/>
              <a:gd name="connsiteX5" fmla="*/ 0 w 4236951"/>
              <a:gd name="connsiteY5" fmla="*/ 1520214 h 2985735"/>
              <a:gd name="connsiteX6" fmla="*/ 0 w 4236951"/>
              <a:gd name="connsiteY6" fmla="*/ 0 h 2985735"/>
              <a:gd name="connsiteX0" fmla="*/ 0 w 4236951"/>
              <a:gd name="connsiteY0" fmla="*/ 0 h 2985781"/>
              <a:gd name="connsiteX1" fmla="*/ 4224759 w 4236951"/>
              <a:gd name="connsiteY1" fmla="*/ 0 h 2985781"/>
              <a:gd name="connsiteX2" fmla="*/ 4236951 w 4236951"/>
              <a:gd name="connsiteY2" fmla="*/ 991664 h 2985781"/>
              <a:gd name="connsiteX3" fmla="*/ 3273321 w 4236951"/>
              <a:gd name="connsiteY3" fmla="*/ 2985419 h 2985781"/>
              <a:gd name="connsiteX4" fmla="*/ 1460520 w 4236951"/>
              <a:gd name="connsiteY4" fmla="*/ 1160339 h 2985781"/>
              <a:gd name="connsiteX5" fmla="*/ 423788 w 4236951"/>
              <a:gd name="connsiteY5" fmla="*/ 1557901 h 2985781"/>
              <a:gd name="connsiteX6" fmla="*/ 0 w 4236951"/>
              <a:gd name="connsiteY6" fmla="*/ 1520214 h 2985781"/>
              <a:gd name="connsiteX7" fmla="*/ 0 w 4236951"/>
              <a:gd name="connsiteY7" fmla="*/ 0 h 2985781"/>
              <a:gd name="connsiteX0" fmla="*/ 0 w 4236951"/>
              <a:gd name="connsiteY0" fmla="*/ 0 h 2985781"/>
              <a:gd name="connsiteX1" fmla="*/ 4224759 w 4236951"/>
              <a:gd name="connsiteY1" fmla="*/ 0 h 2985781"/>
              <a:gd name="connsiteX2" fmla="*/ 4236951 w 4236951"/>
              <a:gd name="connsiteY2" fmla="*/ 991664 h 2985781"/>
              <a:gd name="connsiteX3" fmla="*/ 3273321 w 4236951"/>
              <a:gd name="connsiteY3" fmla="*/ 2985419 h 2985781"/>
              <a:gd name="connsiteX4" fmla="*/ 1460520 w 4236951"/>
              <a:gd name="connsiteY4" fmla="*/ 1160339 h 2985781"/>
              <a:gd name="connsiteX5" fmla="*/ 448172 w 4236951"/>
              <a:gd name="connsiteY5" fmla="*/ 1728883 h 2985781"/>
              <a:gd name="connsiteX6" fmla="*/ 0 w 4236951"/>
              <a:gd name="connsiteY6" fmla="*/ 1520214 h 2985781"/>
              <a:gd name="connsiteX7" fmla="*/ 0 w 4236951"/>
              <a:gd name="connsiteY7" fmla="*/ 0 h 2985781"/>
              <a:gd name="connsiteX0" fmla="*/ 0 w 4236951"/>
              <a:gd name="connsiteY0" fmla="*/ 0 h 2985781"/>
              <a:gd name="connsiteX1" fmla="*/ 4224759 w 4236951"/>
              <a:gd name="connsiteY1" fmla="*/ 0 h 2985781"/>
              <a:gd name="connsiteX2" fmla="*/ 4236951 w 4236951"/>
              <a:gd name="connsiteY2" fmla="*/ 991664 h 2985781"/>
              <a:gd name="connsiteX3" fmla="*/ 3273321 w 4236951"/>
              <a:gd name="connsiteY3" fmla="*/ 2985419 h 2985781"/>
              <a:gd name="connsiteX4" fmla="*/ 1460520 w 4236951"/>
              <a:gd name="connsiteY4" fmla="*/ 1160339 h 2985781"/>
              <a:gd name="connsiteX5" fmla="*/ 448172 w 4236951"/>
              <a:gd name="connsiteY5" fmla="*/ 1728883 h 2985781"/>
              <a:gd name="connsiteX6" fmla="*/ 0 w 4236951"/>
              <a:gd name="connsiteY6" fmla="*/ 1520214 h 2985781"/>
              <a:gd name="connsiteX7" fmla="*/ 0 w 4236951"/>
              <a:gd name="connsiteY7" fmla="*/ 0 h 2985781"/>
              <a:gd name="connsiteX0" fmla="*/ 0 w 4236951"/>
              <a:gd name="connsiteY0" fmla="*/ 0 h 2985504"/>
              <a:gd name="connsiteX1" fmla="*/ 4224759 w 4236951"/>
              <a:gd name="connsiteY1" fmla="*/ 0 h 2985504"/>
              <a:gd name="connsiteX2" fmla="*/ 4236951 w 4236951"/>
              <a:gd name="connsiteY2" fmla="*/ 991664 h 2985504"/>
              <a:gd name="connsiteX3" fmla="*/ 3273321 w 4236951"/>
              <a:gd name="connsiteY3" fmla="*/ 2985419 h 2985504"/>
              <a:gd name="connsiteX4" fmla="*/ 1564152 w 4236951"/>
              <a:gd name="connsiteY4" fmla="*/ 903867 h 2985504"/>
              <a:gd name="connsiteX5" fmla="*/ 448172 w 4236951"/>
              <a:gd name="connsiteY5" fmla="*/ 1728883 h 2985504"/>
              <a:gd name="connsiteX6" fmla="*/ 0 w 4236951"/>
              <a:gd name="connsiteY6" fmla="*/ 1520214 h 2985504"/>
              <a:gd name="connsiteX7" fmla="*/ 0 w 4236951"/>
              <a:gd name="connsiteY7" fmla="*/ 0 h 2985504"/>
              <a:gd name="connsiteX0" fmla="*/ 0 w 4236951"/>
              <a:gd name="connsiteY0" fmla="*/ 0 h 2986405"/>
              <a:gd name="connsiteX1" fmla="*/ 4224759 w 4236951"/>
              <a:gd name="connsiteY1" fmla="*/ 0 h 2986405"/>
              <a:gd name="connsiteX2" fmla="*/ 4236951 w 4236951"/>
              <a:gd name="connsiteY2" fmla="*/ 991664 h 2986405"/>
              <a:gd name="connsiteX3" fmla="*/ 3273321 w 4236951"/>
              <a:gd name="connsiteY3" fmla="*/ 2985419 h 2986405"/>
              <a:gd name="connsiteX4" fmla="*/ 1576344 w 4236951"/>
              <a:gd name="connsiteY4" fmla="*/ 690139 h 2986405"/>
              <a:gd name="connsiteX5" fmla="*/ 448172 w 4236951"/>
              <a:gd name="connsiteY5" fmla="*/ 1728883 h 2986405"/>
              <a:gd name="connsiteX6" fmla="*/ 0 w 4236951"/>
              <a:gd name="connsiteY6" fmla="*/ 1520214 h 2986405"/>
              <a:gd name="connsiteX7" fmla="*/ 0 w 4236951"/>
              <a:gd name="connsiteY7" fmla="*/ 0 h 2986405"/>
              <a:gd name="connsiteX0" fmla="*/ 0 w 4230855"/>
              <a:gd name="connsiteY0" fmla="*/ 0 h 2997386"/>
              <a:gd name="connsiteX1" fmla="*/ 4224759 w 4230855"/>
              <a:gd name="connsiteY1" fmla="*/ 0 h 2997386"/>
              <a:gd name="connsiteX2" fmla="*/ 4230855 w 4230855"/>
              <a:gd name="connsiteY2" fmla="*/ 1611473 h 2997386"/>
              <a:gd name="connsiteX3" fmla="*/ 3273321 w 4230855"/>
              <a:gd name="connsiteY3" fmla="*/ 2985419 h 2997386"/>
              <a:gd name="connsiteX4" fmla="*/ 1576344 w 4230855"/>
              <a:gd name="connsiteY4" fmla="*/ 690139 h 2997386"/>
              <a:gd name="connsiteX5" fmla="*/ 448172 w 4230855"/>
              <a:gd name="connsiteY5" fmla="*/ 1728883 h 2997386"/>
              <a:gd name="connsiteX6" fmla="*/ 0 w 4230855"/>
              <a:gd name="connsiteY6" fmla="*/ 1520214 h 2997386"/>
              <a:gd name="connsiteX7" fmla="*/ 0 w 4230855"/>
              <a:gd name="connsiteY7" fmla="*/ 0 h 2997386"/>
              <a:gd name="connsiteX0" fmla="*/ 0 w 4230855"/>
              <a:gd name="connsiteY0" fmla="*/ 0 h 2997386"/>
              <a:gd name="connsiteX1" fmla="*/ 4224759 w 4230855"/>
              <a:gd name="connsiteY1" fmla="*/ 0 h 2997386"/>
              <a:gd name="connsiteX2" fmla="*/ 4230855 w 4230855"/>
              <a:gd name="connsiteY2" fmla="*/ 1611473 h 2997386"/>
              <a:gd name="connsiteX3" fmla="*/ 3273321 w 4230855"/>
              <a:gd name="connsiteY3" fmla="*/ 2985419 h 2997386"/>
              <a:gd name="connsiteX4" fmla="*/ 1576344 w 4230855"/>
              <a:gd name="connsiteY4" fmla="*/ 690139 h 2997386"/>
              <a:gd name="connsiteX5" fmla="*/ 448172 w 4230855"/>
              <a:gd name="connsiteY5" fmla="*/ 1728883 h 2997386"/>
              <a:gd name="connsiteX6" fmla="*/ 0 w 4230855"/>
              <a:gd name="connsiteY6" fmla="*/ 1520214 h 2997386"/>
              <a:gd name="connsiteX7" fmla="*/ 0 w 4230855"/>
              <a:gd name="connsiteY7" fmla="*/ 0 h 2997386"/>
              <a:gd name="connsiteX0" fmla="*/ 0 w 4230855"/>
              <a:gd name="connsiteY0" fmla="*/ 0 h 2997386"/>
              <a:gd name="connsiteX1" fmla="*/ 4224759 w 4230855"/>
              <a:gd name="connsiteY1" fmla="*/ 0 h 2997386"/>
              <a:gd name="connsiteX2" fmla="*/ 4230855 w 4230855"/>
              <a:gd name="connsiteY2" fmla="*/ 1611473 h 2997386"/>
              <a:gd name="connsiteX3" fmla="*/ 3273321 w 4230855"/>
              <a:gd name="connsiteY3" fmla="*/ 2985419 h 2997386"/>
              <a:gd name="connsiteX4" fmla="*/ 1576344 w 4230855"/>
              <a:gd name="connsiteY4" fmla="*/ 690139 h 2997386"/>
              <a:gd name="connsiteX5" fmla="*/ 448172 w 4230855"/>
              <a:gd name="connsiteY5" fmla="*/ 1728883 h 2997386"/>
              <a:gd name="connsiteX6" fmla="*/ 0 w 4230855"/>
              <a:gd name="connsiteY6" fmla="*/ 1520214 h 2997386"/>
              <a:gd name="connsiteX7" fmla="*/ 0 w 4230855"/>
              <a:gd name="connsiteY7" fmla="*/ 0 h 2997386"/>
              <a:gd name="connsiteX0" fmla="*/ 0 w 4230855"/>
              <a:gd name="connsiteY0" fmla="*/ 0 h 2997386"/>
              <a:gd name="connsiteX1" fmla="*/ 4224759 w 4230855"/>
              <a:gd name="connsiteY1" fmla="*/ 0 h 2997386"/>
              <a:gd name="connsiteX2" fmla="*/ 4230855 w 4230855"/>
              <a:gd name="connsiteY2" fmla="*/ 1611473 h 2997386"/>
              <a:gd name="connsiteX3" fmla="*/ 3273321 w 4230855"/>
              <a:gd name="connsiteY3" fmla="*/ 2985419 h 2997386"/>
              <a:gd name="connsiteX4" fmla="*/ 1576344 w 4230855"/>
              <a:gd name="connsiteY4" fmla="*/ 690139 h 2997386"/>
              <a:gd name="connsiteX5" fmla="*/ 448172 w 4230855"/>
              <a:gd name="connsiteY5" fmla="*/ 1728883 h 2997386"/>
              <a:gd name="connsiteX6" fmla="*/ 0 w 4230855"/>
              <a:gd name="connsiteY6" fmla="*/ 1520214 h 2997386"/>
              <a:gd name="connsiteX7" fmla="*/ 0 w 4230855"/>
              <a:gd name="connsiteY7" fmla="*/ 0 h 2997386"/>
              <a:gd name="connsiteX0" fmla="*/ 0 w 4230855"/>
              <a:gd name="connsiteY0" fmla="*/ 0 h 2997386"/>
              <a:gd name="connsiteX1" fmla="*/ 4224759 w 4230855"/>
              <a:gd name="connsiteY1" fmla="*/ 0 h 2997386"/>
              <a:gd name="connsiteX2" fmla="*/ 4230855 w 4230855"/>
              <a:gd name="connsiteY2" fmla="*/ 1611473 h 2997386"/>
              <a:gd name="connsiteX3" fmla="*/ 3273321 w 4230855"/>
              <a:gd name="connsiteY3" fmla="*/ 2985420 h 2997386"/>
              <a:gd name="connsiteX4" fmla="*/ 1576344 w 4230855"/>
              <a:gd name="connsiteY4" fmla="*/ 690139 h 2997386"/>
              <a:gd name="connsiteX5" fmla="*/ 448172 w 4230855"/>
              <a:gd name="connsiteY5" fmla="*/ 1728883 h 2997386"/>
              <a:gd name="connsiteX6" fmla="*/ 0 w 4230855"/>
              <a:gd name="connsiteY6" fmla="*/ 1520214 h 2997386"/>
              <a:gd name="connsiteX7" fmla="*/ 0 w 4230855"/>
              <a:gd name="connsiteY7" fmla="*/ 0 h 2997386"/>
              <a:gd name="connsiteX0" fmla="*/ 0 w 4230855"/>
              <a:gd name="connsiteY0" fmla="*/ 0 h 2985434"/>
              <a:gd name="connsiteX1" fmla="*/ 4224759 w 4230855"/>
              <a:gd name="connsiteY1" fmla="*/ 0 h 2985434"/>
              <a:gd name="connsiteX2" fmla="*/ 4230855 w 4230855"/>
              <a:gd name="connsiteY2" fmla="*/ 1611473 h 2985434"/>
              <a:gd name="connsiteX3" fmla="*/ 3273321 w 4230855"/>
              <a:gd name="connsiteY3" fmla="*/ 2985420 h 2985434"/>
              <a:gd name="connsiteX4" fmla="*/ 1576344 w 4230855"/>
              <a:gd name="connsiteY4" fmla="*/ 690139 h 2985434"/>
              <a:gd name="connsiteX5" fmla="*/ 448172 w 4230855"/>
              <a:gd name="connsiteY5" fmla="*/ 1728883 h 2985434"/>
              <a:gd name="connsiteX6" fmla="*/ 0 w 4230855"/>
              <a:gd name="connsiteY6" fmla="*/ 1520214 h 2985434"/>
              <a:gd name="connsiteX7" fmla="*/ 0 w 4230855"/>
              <a:gd name="connsiteY7" fmla="*/ 0 h 2985434"/>
              <a:gd name="connsiteX0" fmla="*/ 0 w 4230855"/>
              <a:gd name="connsiteY0" fmla="*/ 0 h 2985434"/>
              <a:gd name="connsiteX1" fmla="*/ 4224759 w 4230855"/>
              <a:gd name="connsiteY1" fmla="*/ 0 h 2985434"/>
              <a:gd name="connsiteX2" fmla="*/ 4230855 w 4230855"/>
              <a:gd name="connsiteY2" fmla="*/ 1611473 h 2985434"/>
              <a:gd name="connsiteX3" fmla="*/ 3273321 w 4230855"/>
              <a:gd name="connsiteY3" fmla="*/ 2985420 h 2985434"/>
              <a:gd name="connsiteX4" fmla="*/ 1576344 w 4230855"/>
              <a:gd name="connsiteY4" fmla="*/ 690139 h 2985434"/>
              <a:gd name="connsiteX5" fmla="*/ 448172 w 4230855"/>
              <a:gd name="connsiteY5" fmla="*/ 1902536 h 2985434"/>
              <a:gd name="connsiteX6" fmla="*/ 0 w 4230855"/>
              <a:gd name="connsiteY6" fmla="*/ 1520214 h 2985434"/>
              <a:gd name="connsiteX7" fmla="*/ 0 w 4230855"/>
              <a:gd name="connsiteY7" fmla="*/ 0 h 2985434"/>
              <a:gd name="connsiteX0" fmla="*/ 0 w 4230855"/>
              <a:gd name="connsiteY0" fmla="*/ 0 h 2985434"/>
              <a:gd name="connsiteX1" fmla="*/ 4224759 w 4230855"/>
              <a:gd name="connsiteY1" fmla="*/ 0 h 2985434"/>
              <a:gd name="connsiteX2" fmla="*/ 4230855 w 4230855"/>
              <a:gd name="connsiteY2" fmla="*/ 1611473 h 2985434"/>
              <a:gd name="connsiteX3" fmla="*/ 3273321 w 4230855"/>
              <a:gd name="connsiteY3" fmla="*/ 2985420 h 2985434"/>
              <a:gd name="connsiteX4" fmla="*/ 1576344 w 4230855"/>
              <a:gd name="connsiteY4" fmla="*/ 690139 h 2985434"/>
              <a:gd name="connsiteX5" fmla="*/ 448172 w 4230855"/>
              <a:gd name="connsiteY5" fmla="*/ 1902536 h 2985434"/>
              <a:gd name="connsiteX6" fmla="*/ 0 w 4230855"/>
              <a:gd name="connsiteY6" fmla="*/ 1520214 h 2985434"/>
              <a:gd name="connsiteX7" fmla="*/ 0 w 4230855"/>
              <a:gd name="connsiteY7" fmla="*/ 0 h 2985434"/>
              <a:gd name="connsiteX0" fmla="*/ 0 w 4230855"/>
              <a:gd name="connsiteY0" fmla="*/ 0 h 2985434"/>
              <a:gd name="connsiteX1" fmla="*/ 4224759 w 4230855"/>
              <a:gd name="connsiteY1" fmla="*/ 0 h 2985434"/>
              <a:gd name="connsiteX2" fmla="*/ 4230855 w 4230855"/>
              <a:gd name="connsiteY2" fmla="*/ 1611473 h 2985434"/>
              <a:gd name="connsiteX3" fmla="*/ 3273321 w 4230855"/>
              <a:gd name="connsiteY3" fmla="*/ 2985420 h 2985434"/>
              <a:gd name="connsiteX4" fmla="*/ 1576344 w 4230855"/>
              <a:gd name="connsiteY4" fmla="*/ 690139 h 2985434"/>
              <a:gd name="connsiteX5" fmla="*/ 448172 w 4230855"/>
              <a:gd name="connsiteY5" fmla="*/ 1902536 h 2985434"/>
              <a:gd name="connsiteX6" fmla="*/ 0 w 4230855"/>
              <a:gd name="connsiteY6" fmla="*/ 1520214 h 2985434"/>
              <a:gd name="connsiteX7" fmla="*/ 0 w 4230855"/>
              <a:gd name="connsiteY7" fmla="*/ 0 h 2985434"/>
              <a:gd name="connsiteX0" fmla="*/ 0 w 4230855"/>
              <a:gd name="connsiteY0" fmla="*/ 0 h 2985434"/>
              <a:gd name="connsiteX1" fmla="*/ 4224759 w 4230855"/>
              <a:gd name="connsiteY1" fmla="*/ 0 h 2985434"/>
              <a:gd name="connsiteX2" fmla="*/ 4230855 w 4230855"/>
              <a:gd name="connsiteY2" fmla="*/ 1611473 h 2985434"/>
              <a:gd name="connsiteX3" fmla="*/ 3273321 w 4230855"/>
              <a:gd name="connsiteY3" fmla="*/ 2985420 h 2985434"/>
              <a:gd name="connsiteX4" fmla="*/ 1576344 w 4230855"/>
              <a:gd name="connsiteY4" fmla="*/ 690139 h 2985434"/>
              <a:gd name="connsiteX5" fmla="*/ 448172 w 4230855"/>
              <a:gd name="connsiteY5" fmla="*/ 1902536 h 2985434"/>
              <a:gd name="connsiteX6" fmla="*/ 0 w 4230855"/>
              <a:gd name="connsiteY6" fmla="*/ 1520214 h 2985434"/>
              <a:gd name="connsiteX7" fmla="*/ 0 w 4230855"/>
              <a:gd name="connsiteY7" fmla="*/ 0 h 2985434"/>
              <a:gd name="connsiteX0" fmla="*/ 0 w 4230855"/>
              <a:gd name="connsiteY0" fmla="*/ 0 h 2985434"/>
              <a:gd name="connsiteX1" fmla="*/ 4224759 w 4230855"/>
              <a:gd name="connsiteY1" fmla="*/ 0 h 2985434"/>
              <a:gd name="connsiteX2" fmla="*/ 4230855 w 4230855"/>
              <a:gd name="connsiteY2" fmla="*/ 1611473 h 2985434"/>
              <a:gd name="connsiteX3" fmla="*/ 3273321 w 4230855"/>
              <a:gd name="connsiteY3" fmla="*/ 2985420 h 2985434"/>
              <a:gd name="connsiteX4" fmla="*/ 1576344 w 4230855"/>
              <a:gd name="connsiteY4" fmla="*/ 690139 h 2985434"/>
              <a:gd name="connsiteX5" fmla="*/ 448172 w 4230855"/>
              <a:gd name="connsiteY5" fmla="*/ 1902536 h 2985434"/>
              <a:gd name="connsiteX6" fmla="*/ 0 w 4230855"/>
              <a:gd name="connsiteY6" fmla="*/ 1520214 h 2985434"/>
              <a:gd name="connsiteX7" fmla="*/ 0 w 4230855"/>
              <a:gd name="connsiteY7" fmla="*/ 0 h 2985434"/>
              <a:gd name="connsiteX0" fmla="*/ 0 w 4230855"/>
              <a:gd name="connsiteY0" fmla="*/ 0 h 2985434"/>
              <a:gd name="connsiteX1" fmla="*/ 4224759 w 4230855"/>
              <a:gd name="connsiteY1" fmla="*/ 0 h 2985434"/>
              <a:gd name="connsiteX2" fmla="*/ 4230855 w 4230855"/>
              <a:gd name="connsiteY2" fmla="*/ 1611473 h 2985434"/>
              <a:gd name="connsiteX3" fmla="*/ 3273321 w 4230855"/>
              <a:gd name="connsiteY3" fmla="*/ 2985420 h 2985434"/>
              <a:gd name="connsiteX4" fmla="*/ 1576344 w 4230855"/>
              <a:gd name="connsiteY4" fmla="*/ 690139 h 2985434"/>
              <a:gd name="connsiteX5" fmla="*/ 448172 w 4230855"/>
              <a:gd name="connsiteY5" fmla="*/ 1902536 h 2985434"/>
              <a:gd name="connsiteX6" fmla="*/ 0 w 4230855"/>
              <a:gd name="connsiteY6" fmla="*/ 1520214 h 2985434"/>
              <a:gd name="connsiteX7" fmla="*/ 0 w 4230855"/>
              <a:gd name="connsiteY7" fmla="*/ 0 h 2985434"/>
              <a:gd name="connsiteX0" fmla="*/ 0 w 4230855"/>
              <a:gd name="connsiteY0" fmla="*/ 0 h 2985434"/>
              <a:gd name="connsiteX1" fmla="*/ 4224759 w 4230855"/>
              <a:gd name="connsiteY1" fmla="*/ 0 h 2985434"/>
              <a:gd name="connsiteX2" fmla="*/ 4230855 w 4230855"/>
              <a:gd name="connsiteY2" fmla="*/ 1611473 h 2985434"/>
              <a:gd name="connsiteX3" fmla="*/ 3273321 w 4230855"/>
              <a:gd name="connsiteY3" fmla="*/ 2985420 h 2985434"/>
              <a:gd name="connsiteX4" fmla="*/ 1576344 w 4230855"/>
              <a:gd name="connsiteY4" fmla="*/ 690139 h 2985434"/>
              <a:gd name="connsiteX5" fmla="*/ 451982 w 4230855"/>
              <a:gd name="connsiteY5" fmla="*/ 2076189 h 2985434"/>
              <a:gd name="connsiteX6" fmla="*/ 0 w 4230855"/>
              <a:gd name="connsiteY6" fmla="*/ 1520214 h 2985434"/>
              <a:gd name="connsiteX7" fmla="*/ 0 w 4230855"/>
              <a:gd name="connsiteY7" fmla="*/ 0 h 2985434"/>
              <a:gd name="connsiteX0" fmla="*/ 0 w 4230855"/>
              <a:gd name="connsiteY0" fmla="*/ 0 h 2985434"/>
              <a:gd name="connsiteX1" fmla="*/ 4224759 w 4230855"/>
              <a:gd name="connsiteY1" fmla="*/ 0 h 2985434"/>
              <a:gd name="connsiteX2" fmla="*/ 4230855 w 4230855"/>
              <a:gd name="connsiteY2" fmla="*/ 1611473 h 2985434"/>
              <a:gd name="connsiteX3" fmla="*/ 3273321 w 4230855"/>
              <a:gd name="connsiteY3" fmla="*/ 2985420 h 2985434"/>
              <a:gd name="connsiteX4" fmla="*/ 1576344 w 4230855"/>
              <a:gd name="connsiteY4" fmla="*/ 690139 h 2985434"/>
              <a:gd name="connsiteX5" fmla="*/ 451982 w 4230855"/>
              <a:gd name="connsiteY5" fmla="*/ 2076189 h 2985434"/>
              <a:gd name="connsiteX6" fmla="*/ 0 w 4230855"/>
              <a:gd name="connsiteY6" fmla="*/ 1520214 h 2985434"/>
              <a:gd name="connsiteX7" fmla="*/ 0 w 4230855"/>
              <a:gd name="connsiteY7" fmla="*/ 0 h 2985434"/>
              <a:gd name="connsiteX0" fmla="*/ 0 w 4230855"/>
              <a:gd name="connsiteY0" fmla="*/ 0 h 2985434"/>
              <a:gd name="connsiteX1" fmla="*/ 4224759 w 4230855"/>
              <a:gd name="connsiteY1" fmla="*/ 0 h 2985434"/>
              <a:gd name="connsiteX2" fmla="*/ 4230855 w 4230855"/>
              <a:gd name="connsiteY2" fmla="*/ 1611473 h 2985434"/>
              <a:gd name="connsiteX3" fmla="*/ 3273321 w 4230855"/>
              <a:gd name="connsiteY3" fmla="*/ 2985420 h 2985434"/>
              <a:gd name="connsiteX4" fmla="*/ 1576344 w 4230855"/>
              <a:gd name="connsiteY4" fmla="*/ 690139 h 2985434"/>
              <a:gd name="connsiteX5" fmla="*/ 451982 w 4230855"/>
              <a:gd name="connsiteY5" fmla="*/ 2076189 h 2985434"/>
              <a:gd name="connsiteX6" fmla="*/ 0 w 4230855"/>
              <a:gd name="connsiteY6" fmla="*/ 1520214 h 2985434"/>
              <a:gd name="connsiteX7" fmla="*/ 0 w 4230855"/>
              <a:gd name="connsiteY7" fmla="*/ 0 h 2985434"/>
              <a:gd name="connsiteX0" fmla="*/ 7620 w 4238475"/>
              <a:gd name="connsiteY0" fmla="*/ 0 h 2985434"/>
              <a:gd name="connsiteX1" fmla="*/ 4232379 w 4238475"/>
              <a:gd name="connsiteY1" fmla="*/ 0 h 2985434"/>
              <a:gd name="connsiteX2" fmla="*/ 4238475 w 4238475"/>
              <a:gd name="connsiteY2" fmla="*/ 1611473 h 2985434"/>
              <a:gd name="connsiteX3" fmla="*/ 3280941 w 4238475"/>
              <a:gd name="connsiteY3" fmla="*/ 2985420 h 2985434"/>
              <a:gd name="connsiteX4" fmla="*/ 1583964 w 4238475"/>
              <a:gd name="connsiteY4" fmla="*/ 690139 h 2985434"/>
              <a:gd name="connsiteX5" fmla="*/ 459602 w 4238475"/>
              <a:gd name="connsiteY5" fmla="*/ 2076189 h 2985434"/>
              <a:gd name="connsiteX6" fmla="*/ 0 w 4238475"/>
              <a:gd name="connsiteY6" fmla="*/ 1319846 h 2985434"/>
              <a:gd name="connsiteX7" fmla="*/ 7620 w 4238475"/>
              <a:gd name="connsiteY7" fmla="*/ 0 h 2985434"/>
              <a:gd name="connsiteX0" fmla="*/ 0 w 4230855"/>
              <a:gd name="connsiteY0" fmla="*/ 0 h 2985434"/>
              <a:gd name="connsiteX1" fmla="*/ 4224759 w 4230855"/>
              <a:gd name="connsiteY1" fmla="*/ 0 h 2985434"/>
              <a:gd name="connsiteX2" fmla="*/ 4230855 w 4230855"/>
              <a:gd name="connsiteY2" fmla="*/ 1611473 h 2985434"/>
              <a:gd name="connsiteX3" fmla="*/ 3273321 w 4230855"/>
              <a:gd name="connsiteY3" fmla="*/ 2985420 h 2985434"/>
              <a:gd name="connsiteX4" fmla="*/ 1576344 w 4230855"/>
              <a:gd name="connsiteY4" fmla="*/ 690139 h 2985434"/>
              <a:gd name="connsiteX5" fmla="*/ 451982 w 4230855"/>
              <a:gd name="connsiteY5" fmla="*/ 2076189 h 2985434"/>
              <a:gd name="connsiteX6" fmla="*/ 3810 w 4230855"/>
              <a:gd name="connsiteY6" fmla="*/ 1333204 h 2985434"/>
              <a:gd name="connsiteX7" fmla="*/ 0 w 4230855"/>
              <a:gd name="connsiteY7" fmla="*/ 0 h 2985434"/>
              <a:gd name="connsiteX0" fmla="*/ 0 w 4230855"/>
              <a:gd name="connsiteY0" fmla="*/ 0 h 2985434"/>
              <a:gd name="connsiteX1" fmla="*/ 4224759 w 4230855"/>
              <a:gd name="connsiteY1" fmla="*/ 0 h 2985434"/>
              <a:gd name="connsiteX2" fmla="*/ 4230855 w 4230855"/>
              <a:gd name="connsiteY2" fmla="*/ 1611473 h 2985434"/>
              <a:gd name="connsiteX3" fmla="*/ 3273321 w 4230855"/>
              <a:gd name="connsiteY3" fmla="*/ 2985420 h 2985434"/>
              <a:gd name="connsiteX4" fmla="*/ 1576344 w 4230855"/>
              <a:gd name="connsiteY4" fmla="*/ 690139 h 2985434"/>
              <a:gd name="connsiteX5" fmla="*/ 451982 w 4230855"/>
              <a:gd name="connsiteY5" fmla="*/ 2076189 h 2985434"/>
              <a:gd name="connsiteX6" fmla="*/ 3810 w 4230855"/>
              <a:gd name="connsiteY6" fmla="*/ 1333204 h 2985434"/>
              <a:gd name="connsiteX7" fmla="*/ 0 w 4230855"/>
              <a:gd name="connsiteY7" fmla="*/ 0 h 2985434"/>
              <a:gd name="connsiteX0" fmla="*/ 0 w 4230855"/>
              <a:gd name="connsiteY0" fmla="*/ 0 h 2985434"/>
              <a:gd name="connsiteX1" fmla="*/ 4224759 w 4230855"/>
              <a:gd name="connsiteY1" fmla="*/ 0 h 2985434"/>
              <a:gd name="connsiteX2" fmla="*/ 4230855 w 4230855"/>
              <a:gd name="connsiteY2" fmla="*/ 1611473 h 2985434"/>
              <a:gd name="connsiteX3" fmla="*/ 3273321 w 4230855"/>
              <a:gd name="connsiteY3" fmla="*/ 2985420 h 2985434"/>
              <a:gd name="connsiteX4" fmla="*/ 1576344 w 4230855"/>
              <a:gd name="connsiteY4" fmla="*/ 690139 h 2985434"/>
              <a:gd name="connsiteX5" fmla="*/ 451982 w 4230855"/>
              <a:gd name="connsiteY5" fmla="*/ 1955968 h 2985434"/>
              <a:gd name="connsiteX6" fmla="*/ 3810 w 4230855"/>
              <a:gd name="connsiteY6" fmla="*/ 1333204 h 2985434"/>
              <a:gd name="connsiteX7" fmla="*/ 0 w 4230855"/>
              <a:gd name="connsiteY7" fmla="*/ 0 h 2985434"/>
              <a:gd name="connsiteX0" fmla="*/ 0 w 4230855"/>
              <a:gd name="connsiteY0" fmla="*/ 0 h 2985434"/>
              <a:gd name="connsiteX1" fmla="*/ 4224759 w 4230855"/>
              <a:gd name="connsiteY1" fmla="*/ 0 h 2985434"/>
              <a:gd name="connsiteX2" fmla="*/ 4230855 w 4230855"/>
              <a:gd name="connsiteY2" fmla="*/ 1611473 h 2985434"/>
              <a:gd name="connsiteX3" fmla="*/ 3273321 w 4230855"/>
              <a:gd name="connsiteY3" fmla="*/ 2985420 h 2985434"/>
              <a:gd name="connsiteX4" fmla="*/ 1576344 w 4230855"/>
              <a:gd name="connsiteY4" fmla="*/ 690139 h 2985434"/>
              <a:gd name="connsiteX5" fmla="*/ 451982 w 4230855"/>
              <a:gd name="connsiteY5" fmla="*/ 1955968 h 2985434"/>
              <a:gd name="connsiteX6" fmla="*/ 3810 w 4230855"/>
              <a:gd name="connsiteY6" fmla="*/ 1333204 h 2985434"/>
              <a:gd name="connsiteX7" fmla="*/ 0 w 4230855"/>
              <a:gd name="connsiteY7" fmla="*/ 0 h 2985434"/>
              <a:gd name="connsiteX0" fmla="*/ 0 w 4230855"/>
              <a:gd name="connsiteY0" fmla="*/ 0 h 2985434"/>
              <a:gd name="connsiteX1" fmla="*/ 4224759 w 4230855"/>
              <a:gd name="connsiteY1" fmla="*/ 0 h 2985434"/>
              <a:gd name="connsiteX2" fmla="*/ 4230855 w 4230855"/>
              <a:gd name="connsiteY2" fmla="*/ 1611473 h 2985434"/>
              <a:gd name="connsiteX3" fmla="*/ 3273321 w 4230855"/>
              <a:gd name="connsiteY3" fmla="*/ 2985420 h 2985434"/>
              <a:gd name="connsiteX4" fmla="*/ 1576344 w 4230855"/>
              <a:gd name="connsiteY4" fmla="*/ 690139 h 2985434"/>
              <a:gd name="connsiteX5" fmla="*/ 451982 w 4230855"/>
              <a:gd name="connsiteY5" fmla="*/ 1955968 h 2985434"/>
              <a:gd name="connsiteX6" fmla="*/ 3810 w 4230855"/>
              <a:gd name="connsiteY6" fmla="*/ 1333204 h 2985434"/>
              <a:gd name="connsiteX7" fmla="*/ 0 w 4230855"/>
              <a:gd name="connsiteY7" fmla="*/ 0 h 2985434"/>
              <a:gd name="connsiteX0" fmla="*/ 0 w 4230855"/>
              <a:gd name="connsiteY0" fmla="*/ 0 h 2985434"/>
              <a:gd name="connsiteX1" fmla="*/ 4224759 w 4230855"/>
              <a:gd name="connsiteY1" fmla="*/ 0 h 2985434"/>
              <a:gd name="connsiteX2" fmla="*/ 4230855 w 4230855"/>
              <a:gd name="connsiteY2" fmla="*/ 1611473 h 2985434"/>
              <a:gd name="connsiteX3" fmla="*/ 3273321 w 4230855"/>
              <a:gd name="connsiteY3" fmla="*/ 2985420 h 2985434"/>
              <a:gd name="connsiteX4" fmla="*/ 1576344 w 4230855"/>
              <a:gd name="connsiteY4" fmla="*/ 690139 h 2985434"/>
              <a:gd name="connsiteX5" fmla="*/ 455792 w 4230855"/>
              <a:gd name="connsiteY5" fmla="*/ 1862462 h 2985434"/>
              <a:gd name="connsiteX6" fmla="*/ 3810 w 4230855"/>
              <a:gd name="connsiteY6" fmla="*/ 1333204 h 2985434"/>
              <a:gd name="connsiteX7" fmla="*/ 0 w 4230855"/>
              <a:gd name="connsiteY7" fmla="*/ 0 h 2985434"/>
              <a:gd name="connsiteX0" fmla="*/ 0 w 4230855"/>
              <a:gd name="connsiteY0" fmla="*/ 0 h 2986069"/>
              <a:gd name="connsiteX1" fmla="*/ 4224759 w 4230855"/>
              <a:gd name="connsiteY1" fmla="*/ 0 h 2986069"/>
              <a:gd name="connsiteX2" fmla="*/ 4230855 w 4230855"/>
              <a:gd name="connsiteY2" fmla="*/ 1611473 h 2986069"/>
              <a:gd name="connsiteX3" fmla="*/ 3273321 w 4230855"/>
              <a:gd name="connsiteY3" fmla="*/ 2985420 h 2986069"/>
              <a:gd name="connsiteX4" fmla="*/ 1576344 w 4230855"/>
              <a:gd name="connsiteY4" fmla="*/ 690139 h 2986069"/>
              <a:gd name="connsiteX5" fmla="*/ 455792 w 4230855"/>
              <a:gd name="connsiteY5" fmla="*/ 1862462 h 2986069"/>
              <a:gd name="connsiteX6" fmla="*/ 3810 w 4230855"/>
              <a:gd name="connsiteY6" fmla="*/ 1333204 h 2986069"/>
              <a:gd name="connsiteX7" fmla="*/ 0 w 4230855"/>
              <a:gd name="connsiteY7" fmla="*/ 0 h 2986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30855" h="2986069">
                <a:moveTo>
                  <a:pt x="0" y="0"/>
                </a:moveTo>
                <a:lnTo>
                  <a:pt x="4224759" y="0"/>
                </a:lnTo>
                <a:lnTo>
                  <a:pt x="4230855" y="1611473"/>
                </a:lnTo>
                <a:cubicBezTo>
                  <a:pt x="4230701" y="1766849"/>
                  <a:pt x="3740448" y="3018681"/>
                  <a:pt x="3273321" y="2985420"/>
                </a:cubicBezTo>
                <a:cubicBezTo>
                  <a:pt x="2617543" y="2938727"/>
                  <a:pt x="2119847" y="727689"/>
                  <a:pt x="1576344" y="690139"/>
                </a:cubicBezTo>
                <a:cubicBezTo>
                  <a:pt x="1119202" y="723832"/>
                  <a:pt x="823799" y="1849237"/>
                  <a:pt x="455792" y="1862462"/>
                </a:cubicBezTo>
                <a:cubicBezTo>
                  <a:pt x="402872" y="1869008"/>
                  <a:pt x="120161" y="1686358"/>
                  <a:pt x="3810" y="1333204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C4DCFF"/>
              </a:gs>
              <a:gs pos="100000">
                <a:srgbClr val="8B9FF7">
                  <a:alpha val="3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/>
          <p:nvPr/>
        </p:nvCxnSpPr>
        <p:spPr>
          <a:xfrm>
            <a:off x="5815102" y="4865453"/>
            <a:ext cx="561795" cy="0"/>
          </a:xfrm>
          <a:prstGeom prst="line">
            <a:avLst/>
          </a:prstGeom>
          <a:ln w="9525">
            <a:solidFill>
              <a:srgbClr val="8B9F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자유형 56"/>
          <p:cNvSpPr/>
          <p:nvPr/>
        </p:nvSpPr>
        <p:spPr>
          <a:xfrm>
            <a:off x="3983620" y="992530"/>
            <a:ext cx="4224758" cy="2436469"/>
          </a:xfrm>
          <a:custGeom>
            <a:avLst/>
            <a:gdLst>
              <a:gd name="connsiteX0" fmla="*/ 0 w 4224759"/>
              <a:gd name="connsiteY0" fmla="*/ 0 h 1797037"/>
              <a:gd name="connsiteX1" fmla="*/ 4224759 w 4224759"/>
              <a:gd name="connsiteY1" fmla="*/ 0 h 1797037"/>
              <a:gd name="connsiteX2" fmla="*/ 4224759 w 4224759"/>
              <a:gd name="connsiteY2" fmla="*/ 1595399 h 1797037"/>
              <a:gd name="connsiteX3" fmla="*/ 4199772 w 4224759"/>
              <a:gd name="connsiteY3" fmla="*/ 1609786 h 1797037"/>
              <a:gd name="connsiteX4" fmla="*/ 2938041 w 4224759"/>
              <a:gd name="connsiteY4" fmla="*/ 1796970 h 1797037"/>
              <a:gd name="connsiteX5" fmla="*/ 1190264 w 4224759"/>
              <a:gd name="connsiteY5" fmla="*/ 1426580 h 1797037"/>
              <a:gd name="connsiteX6" fmla="*/ 72697 w 4224759"/>
              <a:gd name="connsiteY6" fmla="*/ 1566883 h 1797037"/>
              <a:gd name="connsiteX7" fmla="*/ 0 w 4224759"/>
              <a:gd name="connsiteY7" fmla="*/ 1584332 h 1797037"/>
              <a:gd name="connsiteX0" fmla="*/ 0 w 4224759"/>
              <a:gd name="connsiteY0" fmla="*/ 0 h 1796994"/>
              <a:gd name="connsiteX1" fmla="*/ 4224759 w 4224759"/>
              <a:gd name="connsiteY1" fmla="*/ 0 h 1796994"/>
              <a:gd name="connsiteX2" fmla="*/ 4224759 w 4224759"/>
              <a:gd name="connsiteY2" fmla="*/ 1595399 h 1796994"/>
              <a:gd name="connsiteX3" fmla="*/ 4199772 w 4224759"/>
              <a:gd name="connsiteY3" fmla="*/ 1609786 h 1796994"/>
              <a:gd name="connsiteX4" fmla="*/ 2938041 w 4224759"/>
              <a:gd name="connsiteY4" fmla="*/ 1796970 h 1796994"/>
              <a:gd name="connsiteX5" fmla="*/ 1190264 w 4224759"/>
              <a:gd name="connsiteY5" fmla="*/ 1426580 h 1796994"/>
              <a:gd name="connsiteX6" fmla="*/ 72697 w 4224759"/>
              <a:gd name="connsiteY6" fmla="*/ 1566883 h 1796994"/>
              <a:gd name="connsiteX7" fmla="*/ 0 w 4224759"/>
              <a:gd name="connsiteY7" fmla="*/ 1584332 h 1796994"/>
              <a:gd name="connsiteX8" fmla="*/ 0 w 4224759"/>
              <a:gd name="connsiteY8" fmla="*/ 0 h 1796994"/>
              <a:gd name="connsiteX0" fmla="*/ 0 w 4224759"/>
              <a:gd name="connsiteY0" fmla="*/ 0 h 1852687"/>
              <a:gd name="connsiteX1" fmla="*/ 4224759 w 4224759"/>
              <a:gd name="connsiteY1" fmla="*/ 0 h 1852687"/>
              <a:gd name="connsiteX2" fmla="*/ 4224759 w 4224759"/>
              <a:gd name="connsiteY2" fmla="*/ 1595399 h 1852687"/>
              <a:gd name="connsiteX3" fmla="*/ 4199772 w 4224759"/>
              <a:gd name="connsiteY3" fmla="*/ 1609786 h 1852687"/>
              <a:gd name="connsiteX4" fmla="*/ 3261129 w 4224759"/>
              <a:gd name="connsiteY4" fmla="*/ 1852666 h 1852687"/>
              <a:gd name="connsiteX5" fmla="*/ 1190264 w 4224759"/>
              <a:gd name="connsiteY5" fmla="*/ 1426580 h 1852687"/>
              <a:gd name="connsiteX6" fmla="*/ 72697 w 4224759"/>
              <a:gd name="connsiteY6" fmla="*/ 1566883 h 1852687"/>
              <a:gd name="connsiteX7" fmla="*/ 0 w 4224759"/>
              <a:gd name="connsiteY7" fmla="*/ 1584332 h 1852687"/>
              <a:gd name="connsiteX8" fmla="*/ 0 w 4224759"/>
              <a:gd name="connsiteY8" fmla="*/ 0 h 1852687"/>
              <a:gd name="connsiteX0" fmla="*/ 0 w 4224759"/>
              <a:gd name="connsiteY0" fmla="*/ 0 h 1852687"/>
              <a:gd name="connsiteX1" fmla="*/ 4224759 w 4224759"/>
              <a:gd name="connsiteY1" fmla="*/ 0 h 1852687"/>
              <a:gd name="connsiteX2" fmla="*/ 4224759 w 4224759"/>
              <a:gd name="connsiteY2" fmla="*/ 1595399 h 1852687"/>
              <a:gd name="connsiteX3" fmla="*/ 3261129 w 4224759"/>
              <a:gd name="connsiteY3" fmla="*/ 1852666 h 1852687"/>
              <a:gd name="connsiteX4" fmla="*/ 1190264 w 4224759"/>
              <a:gd name="connsiteY4" fmla="*/ 1426580 h 1852687"/>
              <a:gd name="connsiteX5" fmla="*/ 72697 w 4224759"/>
              <a:gd name="connsiteY5" fmla="*/ 1566883 h 1852687"/>
              <a:gd name="connsiteX6" fmla="*/ 0 w 4224759"/>
              <a:gd name="connsiteY6" fmla="*/ 1584332 h 1852687"/>
              <a:gd name="connsiteX7" fmla="*/ 0 w 4224759"/>
              <a:gd name="connsiteY7" fmla="*/ 0 h 1852687"/>
              <a:gd name="connsiteX0" fmla="*/ 0 w 4224759"/>
              <a:gd name="connsiteY0" fmla="*/ 0 h 1852691"/>
              <a:gd name="connsiteX1" fmla="*/ 4224759 w 4224759"/>
              <a:gd name="connsiteY1" fmla="*/ 0 h 1852691"/>
              <a:gd name="connsiteX2" fmla="*/ 4224759 w 4224759"/>
              <a:gd name="connsiteY2" fmla="*/ 1595399 h 1852691"/>
              <a:gd name="connsiteX3" fmla="*/ 3261129 w 4224759"/>
              <a:gd name="connsiteY3" fmla="*/ 1852666 h 1852691"/>
              <a:gd name="connsiteX4" fmla="*/ 1190264 w 4224759"/>
              <a:gd name="connsiteY4" fmla="*/ 1426580 h 1852691"/>
              <a:gd name="connsiteX5" fmla="*/ 72697 w 4224759"/>
              <a:gd name="connsiteY5" fmla="*/ 1566883 h 1852691"/>
              <a:gd name="connsiteX6" fmla="*/ 0 w 4224759"/>
              <a:gd name="connsiteY6" fmla="*/ 1584332 h 1852691"/>
              <a:gd name="connsiteX7" fmla="*/ 0 w 4224759"/>
              <a:gd name="connsiteY7" fmla="*/ 0 h 1852691"/>
              <a:gd name="connsiteX0" fmla="*/ 0 w 4224759"/>
              <a:gd name="connsiteY0" fmla="*/ 0 h 1852707"/>
              <a:gd name="connsiteX1" fmla="*/ 4224759 w 4224759"/>
              <a:gd name="connsiteY1" fmla="*/ 0 h 1852707"/>
              <a:gd name="connsiteX2" fmla="*/ 4224759 w 4224759"/>
              <a:gd name="connsiteY2" fmla="*/ 1595399 h 1852707"/>
              <a:gd name="connsiteX3" fmla="*/ 3261129 w 4224759"/>
              <a:gd name="connsiteY3" fmla="*/ 1852666 h 1852707"/>
              <a:gd name="connsiteX4" fmla="*/ 1190264 w 4224759"/>
              <a:gd name="connsiteY4" fmla="*/ 1426580 h 1852707"/>
              <a:gd name="connsiteX5" fmla="*/ 72697 w 4224759"/>
              <a:gd name="connsiteY5" fmla="*/ 1566883 h 1852707"/>
              <a:gd name="connsiteX6" fmla="*/ 0 w 4224759"/>
              <a:gd name="connsiteY6" fmla="*/ 1584332 h 1852707"/>
              <a:gd name="connsiteX7" fmla="*/ 0 w 4224759"/>
              <a:gd name="connsiteY7" fmla="*/ 0 h 1852707"/>
              <a:gd name="connsiteX0" fmla="*/ 0 w 4224759"/>
              <a:gd name="connsiteY0" fmla="*/ 0 h 1852707"/>
              <a:gd name="connsiteX1" fmla="*/ 4224759 w 4224759"/>
              <a:gd name="connsiteY1" fmla="*/ 0 h 1852707"/>
              <a:gd name="connsiteX2" fmla="*/ 4224759 w 4224759"/>
              <a:gd name="connsiteY2" fmla="*/ 1595399 h 1852707"/>
              <a:gd name="connsiteX3" fmla="*/ 3261129 w 4224759"/>
              <a:gd name="connsiteY3" fmla="*/ 1852666 h 1852707"/>
              <a:gd name="connsiteX4" fmla="*/ 1190264 w 4224759"/>
              <a:gd name="connsiteY4" fmla="*/ 1426580 h 1852707"/>
              <a:gd name="connsiteX5" fmla="*/ 72697 w 4224759"/>
              <a:gd name="connsiteY5" fmla="*/ 1566883 h 1852707"/>
              <a:gd name="connsiteX6" fmla="*/ 0 w 4224759"/>
              <a:gd name="connsiteY6" fmla="*/ 1584332 h 1852707"/>
              <a:gd name="connsiteX7" fmla="*/ 0 w 4224759"/>
              <a:gd name="connsiteY7" fmla="*/ 0 h 1852707"/>
              <a:gd name="connsiteX0" fmla="*/ 0 w 4224759"/>
              <a:gd name="connsiteY0" fmla="*/ 0 h 1852955"/>
              <a:gd name="connsiteX1" fmla="*/ 4224759 w 4224759"/>
              <a:gd name="connsiteY1" fmla="*/ 0 h 1852955"/>
              <a:gd name="connsiteX2" fmla="*/ 4224759 w 4224759"/>
              <a:gd name="connsiteY2" fmla="*/ 1483235 h 1852955"/>
              <a:gd name="connsiteX3" fmla="*/ 3261129 w 4224759"/>
              <a:gd name="connsiteY3" fmla="*/ 1852666 h 1852955"/>
              <a:gd name="connsiteX4" fmla="*/ 1190264 w 4224759"/>
              <a:gd name="connsiteY4" fmla="*/ 1426580 h 1852955"/>
              <a:gd name="connsiteX5" fmla="*/ 72697 w 4224759"/>
              <a:gd name="connsiteY5" fmla="*/ 1566883 h 1852955"/>
              <a:gd name="connsiteX6" fmla="*/ 0 w 4224759"/>
              <a:gd name="connsiteY6" fmla="*/ 1584332 h 1852955"/>
              <a:gd name="connsiteX7" fmla="*/ 0 w 4224759"/>
              <a:gd name="connsiteY7" fmla="*/ 0 h 1852955"/>
              <a:gd name="connsiteX0" fmla="*/ 0 w 4224759"/>
              <a:gd name="connsiteY0" fmla="*/ 0 h 1852676"/>
              <a:gd name="connsiteX1" fmla="*/ 4224759 w 4224759"/>
              <a:gd name="connsiteY1" fmla="*/ 0 h 1852676"/>
              <a:gd name="connsiteX2" fmla="*/ 4224759 w 4224759"/>
              <a:gd name="connsiteY2" fmla="*/ 1483235 h 1852676"/>
              <a:gd name="connsiteX3" fmla="*/ 3261129 w 4224759"/>
              <a:gd name="connsiteY3" fmla="*/ 1852666 h 1852676"/>
              <a:gd name="connsiteX4" fmla="*/ 1190264 w 4224759"/>
              <a:gd name="connsiteY4" fmla="*/ 1426580 h 1852676"/>
              <a:gd name="connsiteX5" fmla="*/ 72697 w 4224759"/>
              <a:gd name="connsiteY5" fmla="*/ 1566883 h 1852676"/>
              <a:gd name="connsiteX6" fmla="*/ 0 w 4224759"/>
              <a:gd name="connsiteY6" fmla="*/ 1584332 h 1852676"/>
              <a:gd name="connsiteX7" fmla="*/ 0 w 4224759"/>
              <a:gd name="connsiteY7" fmla="*/ 0 h 1852676"/>
              <a:gd name="connsiteX0" fmla="*/ 0 w 4224759"/>
              <a:gd name="connsiteY0" fmla="*/ 0 h 1852851"/>
              <a:gd name="connsiteX1" fmla="*/ 4224759 w 4224759"/>
              <a:gd name="connsiteY1" fmla="*/ 0 h 1852851"/>
              <a:gd name="connsiteX2" fmla="*/ 4224759 w 4224759"/>
              <a:gd name="connsiteY2" fmla="*/ 1483235 h 1852851"/>
              <a:gd name="connsiteX3" fmla="*/ 3261129 w 4224759"/>
              <a:gd name="connsiteY3" fmla="*/ 1852666 h 1852851"/>
              <a:gd name="connsiteX4" fmla="*/ 1423944 w 4224759"/>
              <a:gd name="connsiteY4" fmla="*/ 1438183 h 1852851"/>
              <a:gd name="connsiteX5" fmla="*/ 72697 w 4224759"/>
              <a:gd name="connsiteY5" fmla="*/ 1566883 h 1852851"/>
              <a:gd name="connsiteX6" fmla="*/ 0 w 4224759"/>
              <a:gd name="connsiteY6" fmla="*/ 1584332 h 1852851"/>
              <a:gd name="connsiteX7" fmla="*/ 0 w 4224759"/>
              <a:gd name="connsiteY7" fmla="*/ 0 h 1852851"/>
              <a:gd name="connsiteX0" fmla="*/ 0 w 4224759"/>
              <a:gd name="connsiteY0" fmla="*/ 0 h 1852851"/>
              <a:gd name="connsiteX1" fmla="*/ 4224759 w 4224759"/>
              <a:gd name="connsiteY1" fmla="*/ 0 h 1852851"/>
              <a:gd name="connsiteX2" fmla="*/ 4224759 w 4224759"/>
              <a:gd name="connsiteY2" fmla="*/ 1483235 h 1852851"/>
              <a:gd name="connsiteX3" fmla="*/ 3261129 w 4224759"/>
              <a:gd name="connsiteY3" fmla="*/ 1852666 h 1852851"/>
              <a:gd name="connsiteX4" fmla="*/ 1423944 w 4224759"/>
              <a:gd name="connsiteY4" fmla="*/ 1438183 h 1852851"/>
              <a:gd name="connsiteX5" fmla="*/ 0 w 4224759"/>
              <a:gd name="connsiteY5" fmla="*/ 1584332 h 1852851"/>
              <a:gd name="connsiteX6" fmla="*/ 0 w 4224759"/>
              <a:gd name="connsiteY6" fmla="*/ 0 h 1852851"/>
              <a:gd name="connsiteX0" fmla="*/ 0 w 4224759"/>
              <a:gd name="connsiteY0" fmla="*/ 0 h 1852851"/>
              <a:gd name="connsiteX1" fmla="*/ 4224759 w 4224759"/>
              <a:gd name="connsiteY1" fmla="*/ 0 h 1852851"/>
              <a:gd name="connsiteX2" fmla="*/ 4224759 w 4224759"/>
              <a:gd name="connsiteY2" fmla="*/ 1483235 h 1852851"/>
              <a:gd name="connsiteX3" fmla="*/ 3261129 w 4224759"/>
              <a:gd name="connsiteY3" fmla="*/ 1852666 h 1852851"/>
              <a:gd name="connsiteX4" fmla="*/ 1423944 w 4224759"/>
              <a:gd name="connsiteY4" fmla="*/ 1438183 h 1852851"/>
              <a:gd name="connsiteX5" fmla="*/ 0 w 4224759"/>
              <a:gd name="connsiteY5" fmla="*/ 1584332 h 1852851"/>
              <a:gd name="connsiteX6" fmla="*/ 0 w 4224759"/>
              <a:gd name="connsiteY6" fmla="*/ 0 h 1852851"/>
              <a:gd name="connsiteX0" fmla="*/ 0 w 4224759"/>
              <a:gd name="connsiteY0" fmla="*/ 0 h 1852851"/>
              <a:gd name="connsiteX1" fmla="*/ 4224759 w 4224759"/>
              <a:gd name="connsiteY1" fmla="*/ 0 h 1852851"/>
              <a:gd name="connsiteX2" fmla="*/ 4224759 w 4224759"/>
              <a:gd name="connsiteY2" fmla="*/ 1483235 h 1852851"/>
              <a:gd name="connsiteX3" fmla="*/ 3261129 w 4224759"/>
              <a:gd name="connsiteY3" fmla="*/ 1852666 h 1852851"/>
              <a:gd name="connsiteX4" fmla="*/ 1423944 w 4224759"/>
              <a:gd name="connsiteY4" fmla="*/ 1438183 h 1852851"/>
              <a:gd name="connsiteX5" fmla="*/ 0 w 4224759"/>
              <a:gd name="connsiteY5" fmla="*/ 1584332 h 1852851"/>
              <a:gd name="connsiteX6" fmla="*/ 0 w 4224759"/>
              <a:gd name="connsiteY6" fmla="*/ 0 h 1852851"/>
              <a:gd name="connsiteX0" fmla="*/ 0 w 4224759"/>
              <a:gd name="connsiteY0" fmla="*/ 0 h 1852842"/>
              <a:gd name="connsiteX1" fmla="*/ 4224759 w 4224759"/>
              <a:gd name="connsiteY1" fmla="*/ 0 h 1852842"/>
              <a:gd name="connsiteX2" fmla="*/ 4224759 w 4224759"/>
              <a:gd name="connsiteY2" fmla="*/ 1483235 h 1852842"/>
              <a:gd name="connsiteX3" fmla="*/ 3261129 w 4224759"/>
              <a:gd name="connsiteY3" fmla="*/ 1852666 h 1852842"/>
              <a:gd name="connsiteX4" fmla="*/ 1423944 w 4224759"/>
              <a:gd name="connsiteY4" fmla="*/ 1438183 h 1852842"/>
              <a:gd name="connsiteX5" fmla="*/ 0 w 4224759"/>
              <a:gd name="connsiteY5" fmla="*/ 1584332 h 1852842"/>
              <a:gd name="connsiteX6" fmla="*/ 0 w 4224759"/>
              <a:gd name="connsiteY6" fmla="*/ 0 h 1852842"/>
              <a:gd name="connsiteX0" fmla="*/ 0 w 4224759"/>
              <a:gd name="connsiteY0" fmla="*/ 0 h 1852666"/>
              <a:gd name="connsiteX1" fmla="*/ 4224759 w 4224759"/>
              <a:gd name="connsiteY1" fmla="*/ 0 h 1852666"/>
              <a:gd name="connsiteX2" fmla="*/ 4224759 w 4224759"/>
              <a:gd name="connsiteY2" fmla="*/ 1483235 h 1852666"/>
              <a:gd name="connsiteX3" fmla="*/ 3261129 w 4224759"/>
              <a:gd name="connsiteY3" fmla="*/ 1852666 h 1852666"/>
              <a:gd name="connsiteX4" fmla="*/ 1423944 w 4224759"/>
              <a:gd name="connsiteY4" fmla="*/ 1438183 h 1852666"/>
              <a:gd name="connsiteX5" fmla="*/ 0 w 4224759"/>
              <a:gd name="connsiteY5" fmla="*/ 1584332 h 1852666"/>
              <a:gd name="connsiteX6" fmla="*/ 0 w 4224759"/>
              <a:gd name="connsiteY6" fmla="*/ 0 h 1852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24759" h="1852666">
                <a:moveTo>
                  <a:pt x="0" y="0"/>
                </a:moveTo>
                <a:lnTo>
                  <a:pt x="4224759" y="0"/>
                </a:lnTo>
                <a:lnTo>
                  <a:pt x="4224759" y="1483235"/>
                </a:lnTo>
                <a:cubicBezTo>
                  <a:pt x="4224605" y="1638611"/>
                  <a:pt x="3819374" y="1852247"/>
                  <a:pt x="3261129" y="1852666"/>
                </a:cubicBezTo>
                <a:cubicBezTo>
                  <a:pt x="2535158" y="1853211"/>
                  <a:pt x="2156493" y="1443961"/>
                  <a:pt x="1423944" y="1438183"/>
                </a:cubicBezTo>
                <a:cubicBezTo>
                  <a:pt x="880423" y="1443742"/>
                  <a:pt x="237324" y="1824029"/>
                  <a:pt x="0" y="15843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C4DCFF"/>
              </a:gs>
              <a:gs pos="100000">
                <a:srgbClr val="8B9FF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58560" y="3916699"/>
            <a:ext cx="3074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1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아으</a:t>
            </a:r>
            <a:r>
              <a:rPr lang="en-US" altLang="ko-KR" b="1" spc="1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:( </a:t>
            </a:r>
            <a:r>
              <a:rPr lang="ko-KR" altLang="en-US" b="1" spc="1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잠을 잘못잔것 같아</a:t>
            </a:r>
            <a:endParaRPr lang="ko-KR" altLang="en-US" b="1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5502161" y="1390489"/>
            <a:ext cx="1187678" cy="1187678"/>
            <a:chOff x="8528050" y="-2276475"/>
            <a:chExt cx="6505575" cy="6505576"/>
          </a:xfrm>
          <a:solidFill>
            <a:schemeClr val="bg1"/>
          </a:solidFill>
        </p:grpSpPr>
        <p:sp>
          <p:nvSpPr>
            <p:cNvPr id="64" name="Freeform 6"/>
            <p:cNvSpPr>
              <a:spLocks/>
            </p:cNvSpPr>
            <p:nvPr/>
          </p:nvSpPr>
          <p:spPr bwMode="auto">
            <a:xfrm>
              <a:off x="8528050" y="3805238"/>
              <a:ext cx="423863" cy="423863"/>
            </a:xfrm>
            <a:custGeom>
              <a:avLst/>
              <a:gdLst>
                <a:gd name="T0" fmla="*/ 134 w 267"/>
                <a:gd name="T1" fmla="*/ 0 h 267"/>
                <a:gd name="T2" fmla="*/ 164 w 267"/>
                <a:gd name="T3" fmla="*/ 4 h 267"/>
                <a:gd name="T4" fmla="*/ 192 w 267"/>
                <a:gd name="T5" fmla="*/ 14 h 267"/>
                <a:gd name="T6" fmla="*/ 217 w 267"/>
                <a:gd name="T7" fmla="*/ 29 h 267"/>
                <a:gd name="T8" fmla="*/ 238 w 267"/>
                <a:gd name="T9" fmla="*/ 50 h 267"/>
                <a:gd name="T10" fmla="*/ 253 w 267"/>
                <a:gd name="T11" fmla="*/ 75 h 267"/>
                <a:gd name="T12" fmla="*/ 263 w 267"/>
                <a:gd name="T13" fmla="*/ 103 h 267"/>
                <a:gd name="T14" fmla="*/ 267 w 267"/>
                <a:gd name="T15" fmla="*/ 133 h 267"/>
                <a:gd name="T16" fmla="*/ 263 w 267"/>
                <a:gd name="T17" fmla="*/ 164 h 267"/>
                <a:gd name="T18" fmla="*/ 253 w 267"/>
                <a:gd name="T19" fmla="*/ 192 h 267"/>
                <a:gd name="T20" fmla="*/ 238 w 267"/>
                <a:gd name="T21" fmla="*/ 217 h 267"/>
                <a:gd name="T22" fmla="*/ 217 w 267"/>
                <a:gd name="T23" fmla="*/ 237 h 267"/>
                <a:gd name="T24" fmla="*/ 192 w 267"/>
                <a:gd name="T25" fmla="*/ 253 h 267"/>
                <a:gd name="T26" fmla="*/ 164 w 267"/>
                <a:gd name="T27" fmla="*/ 263 h 267"/>
                <a:gd name="T28" fmla="*/ 134 w 267"/>
                <a:gd name="T29" fmla="*/ 267 h 267"/>
                <a:gd name="T30" fmla="*/ 103 w 267"/>
                <a:gd name="T31" fmla="*/ 263 h 267"/>
                <a:gd name="T32" fmla="*/ 75 w 267"/>
                <a:gd name="T33" fmla="*/ 253 h 267"/>
                <a:gd name="T34" fmla="*/ 50 w 267"/>
                <a:gd name="T35" fmla="*/ 237 h 267"/>
                <a:gd name="T36" fmla="*/ 30 w 267"/>
                <a:gd name="T37" fmla="*/ 217 h 267"/>
                <a:gd name="T38" fmla="*/ 14 w 267"/>
                <a:gd name="T39" fmla="*/ 192 h 267"/>
                <a:gd name="T40" fmla="*/ 4 w 267"/>
                <a:gd name="T41" fmla="*/ 164 h 267"/>
                <a:gd name="T42" fmla="*/ 0 w 267"/>
                <a:gd name="T43" fmla="*/ 133 h 267"/>
                <a:gd name="T44" fmla="*/ 4 w 267"/>
                <a:gd name="T45" fmla="*/ 103 h 267"/>
                <a:gd name="T46" fmla="*/ 14 w 267"/>
                <a:gd name="T47" fmla="*/ 75 h 267"/>
                <a:gd name="T48" fmla="*/ 30 w 267"/>
                <a:gd name="T49" fmla="*/ 50 h 267"/>
                <a:gd name="T50" fmla="*/ 50 w 267"/>
                <a:gd name="T51" fmla="*/ 29 h 267"/>
                <a:gd name="T52" fmla="*/ 75 w 267"/>
                <a:gd name="T53" fmla="*/ 14 h 267"/>
                <a:gd name="T54" fmla="*/ 103 w 267"/>
                <a:gd name="T55" fmla="*/ 4 h 267"/>
                <a:gd name="T56" fmla="*/ 134 w 267"/>
                <a:gd name="T57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7" h="267">
                  <a:moveTo>
                    <a:pt x="134" y="0"/>
                  </a:moveTo>
                  <a:lnTo>
                    <a:pt x="164" y="4"/>
                  </a:lnTo>
                  <a:lnTo>
                    <a:pt x="192" y="14"/>
                  </a:lnTo>
                  <a:lnTo>
                    <a:pt x="217" y="29"/>
                  </a:lnTo>
                  <a:lnTo>
                    <a:pt x="238" y="50"/>
                  </a:lnTo>
                  <a:lnTo>
                    <a:pt x="253" y="75"/>
                  </a:lnTo>
                  <a:lnTo>
                    <a:pt x="263" y="103"/>
                  </a:lnTo>
                  <a:lnTo>
                    <a:pt x="267" y="133"/>
                  </a:lnTo>
                  <a:lnTo>
                    <a:pt x="263" y="164"/>
                  </a:lnTo>
                  <a:lnTo>
                    <a:pt x="253" y="192"/>
                  </a:lnTo>
                  <a:lnTo>
                    <a:pt x="238" y="217"/>
                  </a:lnTo>
                  <a:lnTo>
                    <a:pt x="217" y="237"/>
                  </a:lnTo>
                  <a:lnTo>
                    <a:pt x="192" y="253"/>
                  </a:lnTo>
                  <a:lnTo>
                    <a:pt x="164" y="263"/>
                  </a:lnTo>
                  <a:lnTo>
                    <a:pt x="134" y="267"/>
                  </a:lnTo>
                  <a:lnTo>
                    <a:pt x="103" y="263"/>
                  </a:lnTo>
                  <a:lnTo>
                    <a:pt x="75" y="253"/>
                  </a:lnTo>
                  <a:lnTo>
                    <a:pt x="50" y="237"/>
                  </a:lnTo>
                  <a:lnTo>
                    <a:pt x="30" y="217"/>
                  </a:lnTo>
                  <a:lnTo>
                    <a:pt x="14" y="192"/>
                  </a:lnTo>
                  <a:lnTo>
                    <a:pt x="4" y="164"/>
                  </a:lnTo>
                  <a:lnTo>
                    <a:pt x="0" y="133"/>
                  </a:lnTo>
                  <a:lnTo>
                    <a:pt x="4" y="103"/>
                  </a:lnTo>
                  <a:lnTo>
                    <a:pt x="14" y="75"/>
                  </a:lnTo>
                  <a:lnTo>
                    <a:pt x="30" y="50"/>
                  </a:lnTo>
                  <a:lnTo>
                    <a:pt x="50" y="29"/>
                  </a:lnTo>
                  <a:lnTo>
                    <a:pt x="75" y="14"/>
                  </a:lnTo>
                  <a:lnTo>
                    <a:pt x="103" y="4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7"/>
            <p:cNvSpPr>
              <a:spLocks noEditPoints="1"/>
            </p:cNvSpPr>
            <p:nvPr/>
          </p:nvSpPr>
          <p:spPr bwMode="auto">
            <a:xfrm>
              <a:off x="9093200" y="2389188"/>
              <a:ext cx="1274763" cy="1274763"/>
            </a:xfrm>
            <a:custGeom>
              <a:avLst/>
              <a:gdLst>
                <a:gd name="T0" fmla="*/ 370 w 803"/>
                <a:gd name="T1" fmla="*/ 271 h 803"/>
                <a:gd name="T2" fmla="*/ 318 w 803"/>
                <a:gd name="T3" fmla="*/ 297 h 803"/>
                <a:gd name="T4" fmla="*/ 281 w 803"/>
                <a:gd name="T5" fmla="*/ 343 h 803"/>
                <a:gd name="T6" fmla="*/ 267 w 803"/>
                <a:gd name="T7" fmla="*/ 401 h 803"/>
                <a:gd name="T8" fmla="*/ 281 w 803"/>
                <a:gd name="T9" fmla="*/ 460 h 803"/>
                <a:gd name="T10" fmla="*/ 318 w 803"/>
                <a:gd name="T11" fmla="*/ 506 h 803"/>
                <a:gd name="T12" fmla="*/ 370 w 803"/>
                <a:gd name="T13" fmla="*/ 532 h 803"/>
                <a:gd name="T14" fmla="*/ 431 w 803"/>
                <a:gd name="T15" fmla="*/ 532 h 803"/>
                <a:gd name="T16" fmla="*/ 485 w 803"/>
                <a:gd name="T17" fmla="*/ 506 h 803"/>
                <a:gd name="T18" fmla="*/ 521 w 803"/>
                <a:gd name="T19" fmla="*/ 460 h 803"/>
                <a:gd name="T20" fmla="*/ 534 w 803"/>
                <a:gd name="T21" fmla="*/ 401 h 803"/>
                <a:gd name="T22" fmla="*/ 521 w 803"/>
                <a:gd name="T23" fmla="*/ 343 h 803"/>
                <a:gd name="T24" fmla="*/ 485 w 803"/>
                <a:gd name="T25" fmla="*/ 297 h 803"/>
                <a:gd name="T26" fmla="*/ 431 w 803"/>
                <a:gd name="T27" fmla="*/ 271 h 803"/>
                <a:gd name="T28" fmla="*/ 402 w 803"/>
                <a:gd name="T29" fmla="*/ 0 h 803"/>
                <a:gd name="T30" fmla="*/ 508 w 803"/>
                <a:gd name="T31" fmla="*/ 15 h 803"/>
                <a:gd name="T32" fmla="*/ 604 w 803"/>
                <a:gd name="T33" fmla="*/ 56 h 803"/>
                <a:gd name="T34" fmla="*/ 685 w 803"/>
                <a:gd name="T35" fmla="*/ 118 h 803"/>
                <a:gd name="T36" fmla="*/ 747 w 803"/>
                <a:gd name="T37" fmla="*/ 199 h 803"/>
                <a:gd name="T38" fmla="*/ 788 w 803"/>
                <a:gd name="T39" fmla="*/ 295 h 803"/>
                <a:gd name="T40" fmla="*/ 803 w 803"/>
                <a:gd name="T41" fmla="*/ 401 h 803"/>
                <a:gd name="T42" fmla="*/ 788 w 803"/>
                <a:gd name="T43" fmla="*/ 508 h 803"/>
                <a:gd name="T44" fmla="*/ 747 w 803"/>
                <a:gd name="T45" fmla="*/ 604 h 803"/>
                <a:gd name="T46" fmla="*/ 685 w 803"/>
                <a:gd name="T47" fmla="*/ 685 h 803"/>
                <a:gd name="T48" fmla="*/ 604 w 803"/>
                <a:gd name="T49" fmla="*/ 748 h 803"/>
                <a:gd name="T50" fmla="*/ 508 w 803"/>
                <a:gd name="T51" fmla="*/ 788 h 803"/>
                <a:gd name="T52" fmla="*/ 402 w 803"/>
                <a:gd name="T53" fmla="*/ 803 h 803"/>
                <a:gd name="T54" fmla="*/ 295 w 803"/>
                <a:gd name="T55" fmla="*/ 788 h 803"/>
                <a:gd name="T56" fmla="*/ 199 w 803"/>
                <a:gd name="T57" fmla="*/ 748 h 803"/>
                <a:gd name="T58" fmla="*/ 118 w 803"/>
                <a:gd name="T59" fmla="*/ 685 h 803"/>
                <a:gd name="T60" fmla="*/ 55 w 803"/>
                <a:gd name="T61" fmla="*/ 604 h 803"/>
                <a:gd name="T62" fmla="*/ 15 w 803"/>
                <a:gd name="T63" fmla="*/ 508 h 803"/>
                <a:gd name="T64" fmla="*/ 0 w 803"/>
                <a:gd name="T65" fmla="*/ 401 h 803"/>
                <a:gd name="T66" fmla="*/ 15 w 803"/>
                <a:gd name="T67" fmla="*/ 295 h 803"/>
                <a:gd name="T68" fmla="*/ 55 w 803"/>
                <a:gd name="T69" fmla="*/ 199 h 803"/>
                <a:gd name="T70" fmla="*/ 118 w 803"/>
                <a:gd name="T71" fmla="*/ 118 h 803"/>
                <a:gd name="T72" fmla="*/ 199 w 803"/>
                <a:gd name="T73" fmla="*/ 56 h 803"/>
                <a:gd name="T74" fmla="*/ 295 w 803"/>
                <a:gd name="T75" fmla="*/ 15 h 803"/>
                <a:gd name="T76" fmla="*/ 402 w 803"/>
                <a:gd name="T77" fmla="*/ 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03" h="803">
                  <a:moveTo>
                    <a:pt x="402" y="269"/>
                  </a:moveTo>
                  <a:lnTo>
                    <a:pt x="370" y="271"/>
                  </a:lnTo>
                  <a:lnTo>
                    <a:pt x="343" y="282"/>
                  </a:lnTo>
                  <a:lnTo>
                    <a:pt x="318" y="297"/>
                  </a:lnTo>
                  <a:lnTo>
                    <a:pt x="297" y="318"/>
                  </a:lnTo>
                  <a:lnTo>
                    <a:pt x="281" y="343"/>
                  </a:lnTo>
                  <a:lnTo>
                    <a:pt x="271" y="372"/>
                  </a:lnTo>
                  <a:lnTo>
                    <a:pt x="267" y="401"/>
                  </a:lnTo>
                  <a:lnTo>
                    <a:pt x="271" y="433"/>
                  </a:lnTo>
                  <a:lnTo>
                    <a:pt x="281" y="460"/>
                  </a:lnTo>
                  <a:lnTo>
                    <a:pt x="297" y="485"/>
                  </a:lnTo>
                  <a:lnTo>
                    <a:pt x="318" y="506"/>
                  </a:lnTo>
                  <a:lnTo>
                    <a:pt x="343" y="522"/>
                  </a:lnTo>
                  <a:lnTo>
                    <a:pt x="370" y="532"/>
                  </a:lnTo>
                  <a:lnTo>
                    <a:pt x="402" y="536"/>
                  </a:lnTo>
                  <a:lnTo>
                    <a:pt x="431" y="532"/>
                  </a:lnTo>
                  <a:lnTo>
                    <a:pt x="460" y="522"/>
                  </a:lnTo>
                  <a:lnTo>
                    <a:pt x="485" y="506"/>
                  </a:lnTo>
                  <a:lnTo>
                    <a:pt x="506" y="485"/>
                  </a:lnTo>
                  <a:lnTo>
                    <a:pt x="521" y="460"/>
                  </a:lnTo>
                  <a:lnTo>
                    <a:pt x="532" y="433"/>
                  </a:lnTo>
                  <a:lnTo>
                    <a:pt x="534" y="401"/>
                  </a:lnTo>
                  <a:lnTo>
                    <a:pt x="532" y="372"/>
                  </a:lnTo>
                  <a:lnTo>
                    <a:pt x="521" y="343"/>
                  </a:lnTo>
                  <a:lnTo>
                    <a:pt x="506" y="318"/>
                  </a:lnTo>
                  <a:lnTo>
                    <a:pt x="485" y="297"/>
                  </a:lnTo>
                  <a:lnTo>
                    <a:pt x="460" y="282"/>
                  </a:lnTo>
                  <a:lnTo>
                    <a:pt x="431" y="271"/>
                  </a:lnTo>
                  <a:lnTo>
                    <a:pt x="402" y="269"/>
                  </a:lnTo>
                  <a:close/>
                  <a:moveTo>
                    <a:pt x="402" y="0"/>
                  </a:moveTo>
                  <a:lnTo>
                    <a:pt x="456" y="4"/>
                  </a:lnTo>
                  <a:lnTo>
                    <a:pt x="508" y="15"/>
                  </a:lnTo>
                  <a:lnTo>
                    <a:pt x="557" y="33"/>
                  </a:lnTo>
                  <a:lnTo>
                    <a:pt x="604" y="56"/>
                  </a:lnTo>
                  <a:lnTo>
                    <a:pt x="646" y="85"/>
                  </a:lnTo>
                  <a:lnTo>
                    <a:pt x="685" y="118"/>
                  </a:lnTo>
                  <a:lnTo>
                    <a:pt x="718" y="157"/>
                  </a:lnTo>
                  <a:lnTo>
                    <a:pt x="747" y="199"/>
                  </a:lnTo>
                  <a:lnTo>
                    <a:pt x="770" y="246"/>
                  </a:lnTo>
                  <a:lnTo>
                    <a:pt x="788" y="295"/>
                  </a:lnTo>
                  <a:lnTo>
                    <a:pt x="799" y="347"/>
                  </a:lnTo>
                  <a:lnTo>
                    <a:pt x="803" y="401"/>
                  </a:lnTo>
                  <a:lnTo>
                    <a:pt x="799" y="456"/>
                  </a:lnTo>
                  <a:lnTo>
                    <a:pt x="788" y="508"/>
                  </a:lnTo>
                  <a:lnTo>
                    <a:pt x="770" y="558"/>
                  </a:lnTo>
                  <a:lnTo>
                    <a:pt x="747" y="604"/>
                  </a:lnTo>
                  <a:lnTo>
                    <a:pt x="718" y="646"/>
                  </a:lnTo>
                  <a:lnTo>
                    <a:pt x="685" y="685"/>
                  </a:lnTo>
                  <a:lnTo>
                    <a:pt x="646" y="719"/>
                  </a:lnTo>
                  <a:lnTo>
                    <a:pt x="604" y="748"/>
                  </a:lnTo>
                  <a:lnTo>
                    <a:pt x="557" y="772"/>
                  </a:lnTo>
                  <a:lnTo>
                    <a:pt x="508" y="788"/>
                  </a:lnTo>
                  <a:lnTo>
                    <a:pt x="456" y="799"/>
                  </a:lnTo>
                  <a:lnTo>
                    <a:pt x="402" y="803"/>
                  </a:lnTo>
                  <a:lnTo>
                    <a:pt x="347" y="799"/>
                  </a:lnTo>
                  <a:lnTo>
                    <a:pt x="295" y="788"/>
                  </a:lnTo>
                  <a:lnTo>
                    <a:pt x="245" y="772"/>
                  </a:lnTo>
                  <a:lnTo>
                    <a:pt x="199" y="748"/>
                  </a:lnTo>
                  <a:lnTo>
                    <a:pt x="157" y="719"/>
                  </a:lnTo>
                  <a:lnTo>
                    <a:pt x="118" y="685"/>
                  </a:lnTo>
                  <a:lnTo>
                    <a:pt x="84" y="646"/>
                  </a:lnTo>
                  <a:lnTo>
                    <a:pt x="55" y="604"/>
                  </a:lnTo>
                  <a:lnTo>
                    <a:pt x="31" y="558"/>
                  </a:lnTo>
                  <a:lnTo>
                    <a:pt x="15" y="508"/>
                  </a:lnTo>
                  <a:lnTo>
                    <a:pt x="4" y="456"/>
                  </a:lnTo>
                  <a:lnTo>
                    <a:pt x="0" y="401"/>
                  </a:lnTo>
                  <a:lnTo>
                    <a:pt x="4" y="347"/>
                  </a:lnTo>
                  <a:lnTo>
                    <a:pt x="15" y="295"/>
                  </a:lnTo>
                  <a:lnTo>
                    <a:pt x="31" y="246"/>
                  </a:lnTo>
                  <a:lnTo>
                    <a:pt x="55" y="199"/>
                  </a:lnTo>
                  <a:lnTo>
                    <a:pt x="84" y="157"/>
                  </a:lnTo>
                  <a:lnTo>
                    <a:pt x="118" y="118"/>
                  </a:lnTo>
                  <a:lnTo>
                    <a:pt x="157" y="85"/>
                  </a:lnTo>
                  <a:lnTo>
                    <a:pt x="199" y="56"/>
                  </a:lnTo>
                  <a:lnTo>
                    <a:pt x="245" y="33"/>
                  </a:lnTo>
                  <a:lnTo>
                    <a:pt x="295" y="15"/>
                  </a:lnTo>
                  <a:lnTo>
                    <a:pt x="347" y="4"/>
                  </a:lnTo>
                  <a:lnTo>
                    <a:pt x="4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8"/>
            <p:cNvSpPr>
              <a:spLocks/>
            </p:cNvSpPr>
            <p:nvPr/>
          </p:nvSpPr>
          <p:spPr bwMode="auto">
            <a:xfrm>
              <a:off x="11993563" y="-931863"/>
              <a:ext cx="1271588" cy="1271588"/>
            </a:xfrm>
            <a:custGeom>
              <a:avLst/>
              <a:gdLst>
                <a:gd name="T0" fmla="*/ 133 w 801"/>
                <a:gd name="T1" fmla="*/ 0 h 801"/>
                <a:gd name="T2" fmla="*/ 668 w 801"/>
                <a:gd name="T3" fmla="*/ 0 h 801"/>
                <a:gd name="T4" fmla="*/ 697 w 801"/>
                <a:gd name="T5" fmla="*/ 2 h 801"/>
                <a:gd name="T6" fmla="*/ 722 w 801"/>
                <a:gd name="T7" fmla="*/ 10 h 801"/>
                <a:gd name="T8" fmla="*/ 744 w 801"/>
                <a:gd name="T9" fmla="*/ 24 h 801"/>
                <a:gd name="T10" fmla="*/ 764 w 801"/>
                <a:gd name="T11" fmla="*/ 40 h 801"/>
                <a:gd name="T12" fmla="*/ 780 w 801"/>
                <a:gd name="T13" fmla="*/ 60 h 801"/>
                <a:gd name="T14" fmla="*/ 791 w 801"/>
                <a:gd name="T15" fmla="*/ 82 h 801"/>
                <a:gd name="T16" fmla="*/ 799 w 801"/>
                <a:gd name="T17" fmla="*/ 105 h 801"/>
                <a:gd name="T18" fmla="*/ 801 w 801"/>
                <a:gd name="T19" fmla="*/ 132 h 801"/>
                <a:gd name="T20" fmla="*/ 800 w 801"/>
                <a:gd name="T21" fmla="*/ 156 h 801"/>
                <a:gd name="T22" fmla="*/ 792 w 801"/>
                <a:gd name="T23" fmla="*/ 181 h 801"/>
                <a:gd name="T24" fmla="*/ 780 w 801"/>
                <a:gd name="T25" fmla="*/ 205 h 801"/>
                <a:gd name="T26" fmla="*/ 763 w 801"/>
                <a:gd name="T27" fmla="*/ 227 h 801"/>
                <a:gd name="T28" fmla="*/ 456 w 801"/>
                <a:gd name="T29" fmla="*/ 534 h 801"/>
                <a:gd name="T30" fmla="*/ 668 w 801"/>
                <a:gd name="T31" fmla="*/ 534 h 801"/>
                <a:gd name="T32" fmla="*/ 698 w 801"/>
                <a:gd name="T33" fmla="*/ 538 h 801"/>
                <a:gd name="T34" fmla="*/ 727 w 801"/>
                <a:gd name="T35" fmla="*/ 548 h 801"/>
                <a:gd name="T36" fmla="*/ 751 w 801"/>
                <a:gd name="T37" fmla="*/ 564 h 801"/>
                <a:gd name="T38" fmla="*/ 773 w 801"/>
                <a:gd name="T39" fmla="*/ 584 h 801"/>
                <a:gd name="T40" fmla="*/ 787 w 801"/>
                <a:gd name="T41" fmla="*/ 608 h 801"/>
                <a:gd name="T42" fmla="*/ 797 w 801"/>
                <a:gd name="T43" fmla="*/ 637 h 801"/>
                <a:gd name="T44" fmla="*/ 801 w 801"/>
                <a:gd name="T45" fmla="*/ 668 h 801"/>
                <a:gd name="T46" fmla="*/ 797 w 801"/>
                <a:gd name="T47" fmla="*/ 698 h 801"/>
                <a:gd name="T48" fmla="*/ 787 w 801"/>
                <a:gd name="T49" fmla="*/ 726 h 801"/>
                <a:gd name="T50" fmla="*/ 773 w 801"/>
                <a:gd name="T51" fmla="*/ 751 h 801"/>
                <a:gd name="T52" fmla="*/ 751 w 801"/>
                <a:gd name="T53" fmla="*/ 772 h 801"/>
                <a:gd name="T54" fmla="*/ 727 w 801"/>
                <a:gd name="T55" fmla="*/ 787 h 801"/>
                <a:gd name="T56" fmla="*/ 698 w 801"/>
                <a:gd name="T57" fmla="*/ 797 h 801"/>
                <a:gd name="T58" fmla="*/ 668 w 801"/>
                <a:gd name="T59" fmla="*/ 801 h 801"/>
                <a:gd name="T60" fmla="*/ 133 w 801"/>
                <a:gd name="T61" fmla="*/ 801 h 801"/>
                <a:gd name="T62" fmla="*/ 104 w 801"/>
                <a:gd name="T63" fmla="*/ 798 h 801"/>
                <a:gd name="T64" fmla="*/ 80 w 801"/>
                <a:gd name="T65" fmla="*/ 790 h 801"/>
                <a:gd name="T66" fmla="*/ 56 w 801"/>
                <a:gd name="T67" fmla="*/ 777 h 801"/>
                <a:gd name="T68" fmla="*/ 37 w 801"/>
                <a:gd name="T69" fmla="*/ 761 h 801"/>
                <a:gd name="T70" fmla="*/ 21 w 801"/>
                <a:gd name="T71" fmla="*/ 741 h 801"/>
                <a:gd name="T72" fmla="*/ 10 w 801"/>
                <a:gd name="T73" fmla="*/ 719 h 801"/>
                <a:gd name="T74" fmla="*/ 3 w 801"/>
                <a:gd name="T75" fmla="*/ 694 h 801"/>
                <a:gd name="T76" fmla="*/ 0 w 801"/>
                <a:gd name="T77" fmla="*/ 669 h 801"/>
                <a:gd name="T78" fmla="*/ 1 w 801"/>
                <a:gd name="T79" fmla="*/ 644 h 801"/>
                <a:gd name="T80" fmla="*/ 9 w 801"/>
                <a:gd name="T81" fmla="*/ 620 h 801"/>
                <a:gd name="T82" fmla="*/ 21 w 801"/>
                <a:gd name="T83" fmla="*/ 595 h 801"/>
                <a:gd name="T84" fmla="*/ 39 w 801"/>
                <a:gd name="T85" fmla="*/ 572 h 801"/>
                <a:gd name="T86" fmla="*/ 345 w 801"/>
                <a:gd name="T87" fmla="*/ 267 h 801"/>
                <a:gd name="T88" fmla="*/ 133 w 801"/>
                <a:gd name="T89" fmla="*/ 267 h 801"/>
                <a:gd name="T90" fmla="*/ 103 w 801"/>
                <a:gd name="T91" fmla="*/ 263 h 801"/>
                <a:gd name="T92" fmla="*/ 75 w 801"/>
                <a:gd name="T93" fmla="*/ 253 h 801"/>
                <a:gd name="T94" fmla="*/ 50 w 801"/>
                <a:gd name="T95" fmla="*/ 237 h 801"/>
                <a:gd name="T96" fmla="*/ 29 w 801"/>
                <a:gd name="T97" fmla="*/ 216 h 801"/>
                <a:gd name="T98" fmla="*/ 14 w 801"/>
                <a:gd name="T99" fmla="*/ 191 h 801"/>
                <a:gd name="T100" fmla="*/ 3 w 801"/>
                <a:gd name="T101" fmla="*/ 164 h 801"/>
                <a:gd name="T102" fmla="*/ 0 w 801"/>
                <a:gd name="T103" fmla="*/ 133 h 801"/>
                <a:gd name="T104" fmla="*/ 3 w 801"/>
                <a:gd name="T105" fmla="*/ 102 h 801"/>
                <a:gd name="T106" fmla="*/ 14 w 801"/>
                <a:gd name="T107" fmla="*/ 74 h 801"/>
                <a:gd name="T108" fmla="*/ 29 w 801"/>
                <a:gd name="T109" fmla="*/ 50 h 801"/>
                <a:gd name="T110" fmla="*/ 50 w 801"/>
                <a:gd name="T111" fmla="*/ 28 h 801"/>
                <a:gd name="T112" fmla="*/ 75 w 801"/>
                <a:gd name="T113" fmla="*/ 12 h 801"/>
                <a:gd name="T114" fmla="*/ 103 w 801"/>
                <a:gd name="T115" fmla="*/ 2 h 801"/>
                <a:gd name="T116" fmla="*/ 133 w 801"/>
                <a:gd name="T117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01" h="801">
                  <a:moveTo>
                    <a:pt x="133" y="0"/>
                  </a:moveTo>
                  <a:lnTo>
                    <a:pt x="668" y="0"/>
                  </a:lnTo>
                  <a:lnTo>
                    <a:pt x="697" y="2"/>
                  </a:lnTo>
                  <a:lnTo>
                    <a:pt x="722" y="10"/>
                  </a:lnTo>
                  <a:lnTo>
                    <a:pt x="744" y="24"/>
                  </a:lnTo>
                  <a:lnTo>
                    <a:pt x="764" y="40"/>
                  </a:lnTo>
                  <a:lnTo>
                    <a:pt x="780" y="60"/>
                  </a:lnTo>
                  <a:lnTo>
                    <a:pt x="791" y="82"/>
                  </a:lnTo>
                  <a:lnTo>
                    <a:pt x="799" y="105"/>
                  </a:lnTo>
                  <a:lnTo>
                    <a:pt x="801" y="132"/>
                  </a:lnTo>
                  <a:lnTo>
                    <a:pt x="800" y="156"/>
                  </a:lnTo>
                  <a:lnTo>
                    <a:pt x="792" y="181"/>
                  </a:lnTo>
                  <a:lnTo>
                    <a:pt x="780" y="205"/>
                  </a:lnTo>
                  <a:lnTo>
                    <a:pt x="763" y="227"/>
                  </a:lnTo>
                  <a:lnTo>
                    <a:pt x="456" y="534"/>
                  </a:lnTo>
                  <a:lnTo>
                    <a:pt x="668" y="534"/>
                  </a:lnTo>
                  <a:lnTo>
                    <a:pt x="698" y="538"/>
                  </a:lnTo>
                  <a:lnTo>
                    <a:pt x="727" y="548"/>
                  </a:lnTo>
                  <a:lnTo>
                    <a:pt x="751" y="564"/>
                  </a:lnTo>
                  <a:lnTo>
                    <a:pt x="773" y="584"/>
                  </a:lnTo>
                  <a:lnTo>
                    <a:pt x="787" y="608"/>
                  </a:lnTo>
                  <a:lnTo>
                    <a:pt x="797" y="637"/>
                  </a:lnTo>
                  <a:lnTo>
                    <a:pt x="801" y="668"/>
                  </a:lnTo>
                  <a:lnTo>
                    <a:pt x="797" y="698"/>
                  </a:lnTo>
                  <a:lnTo>
                    <a:pt x="787" y="726"/>
                  </a:lnTo>
                  <a:lnTo>
                    <a:pt x="773" y="751"/>
                  </a:lnTo>
                  <a:lnTo>
                    <a:pt x="751" y="772"/>
                  </a:lnTo>
                  <a:lnTo>
                    <a:pt x="727" y="787"/>
                  </a:lnTo>
                  <a:lnTo>
                    <a:pt x="698" y="797"/>
                  </a:lnTo>
                  <a:lnTo>
                    <a:pt x="668" y="801"/>
                  </a:lnTo>
                  <a:lnTo>
                    <a:pt x="133" y="801"/>
                  </a:lnTo>
                  <a:lnTo>
                    <a:pt x="104" y="798"/>
                  </a:lnTo>
                  <a:lnTo>
                    <a:pt x="80" y="790"/>
                  </a:lnTo>
                  <a:lnTo>
                    <a:pt x="56" y="777"/>
                  </a:lnTo>
                  <a:lnTo>
                    <a:pt x="37" y="761"/>
                  </a:lnTo>
                  <a:lnTo>
                    <a:pt x="21" y="741"/>
                  </a:lnTo>
                  <a:lnTo>
                    <a:pt x="10" y="719"/>
                  </a:lnTo>
                  <a:lnTo>
                    <a:pt x="3" y="694"/>
                  </a:lnTo>
                  <a:lnTo>
                    <a:pt x="0" y="669"/>
                  </a:lnTo>
                  <a:lnTo>
                    <a:pt x="1" y="644"/>
                  </a:lnTo>
                  <a:lnTo>
                    <a:pt x="9" y="620"/>
                  </a:lnTo>
                  <a:lnTo>
                    <a:pt x="21" y="595"/>
                  </a:lnTo>
                  <a:lnTo>
                    <a:pt x="39" y="572"/>
                  </a:lnTo>
                  <a:lnTo>
                    <a:pt x="345" y="267"/>
                  </a:lnTo>
                  <a:lnTo>
                    <a:pt x="133" y="267"/>
                  </a:lnTo>
                  <a:lnTo>
                    <a:pt x="103" y="263"/>
                  </a:lnTo>
                  <a:lnTo>
                    <a:pt x="75" y="253"/>
                  </a:lnTo>
                  <a:lnTo>
                    <a:pt x="50" y="237"/>
                  </a:lnTo>
                  <a:lnTo>
                    <a:pt x="29" y="216"/>
                  </a:lnTo>
                  <a:lnTo>
                    <a:pt x="14" y="191"/>
                  </a:lnTo>
                  <a:lnTo>
                    <a:pt x="3" y="164"/>
                  </a:lnTo>
                  <a:lnTo>
                    <a:pt x="0" y="133"/>
                  </a:lnTo>
                  <a:lnTo>
                    <a:pt x="3" y="102"/>
                  </a:lnTo>
                  <a:lnTo>
                    <a:pt x="14" y="74"/>
                  </a:lnTo>
                  <a:lnTo>
                    <a:pt x="29" y="50"/>
                  </a:lnTo>
                  <a:lnTo>
                    <a:pt x="50" y="28"/>
                  </a:lnTo>
                  <a:lnTo>
                    <a:pt x="75" y="12"/>
                  </a:lnTo>
                  <a:lnTo>
                    <a:pt x="103" y="2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0296525" y="-508000"/>
              <a:ext cx="1271588" cy="1271588"/>
            </a:xfrm>
            <a:custGeom>
              <a:avLst/>
              <a:gdLst>
                <a:gd name="T0" fmla="*/ 133 w 801"/>
                <a:gd name="T1" fmla="*/ 0 h 801"/>
                <a:gd name="T2" fmla="*/ 668 w 801"/>
                <a:gd name="T3" fmla="*/ 0 h 801"/>
                <a:gd name="T4" fmla="*/ 697 w 801"/>
                <a:gd name="T5" fmla="*/ 2 h 801"/>
                <a:gd name="T6" fmla="*/ 721 w 801"/>
                <a:gd name="T7" fmla="*/ 11 h 801"/>
                <a:gd name="T8" fmla="*/ 745 w 801"/>
                <a:gd name="T9" fmla="*/ 24 h 801"/>
                <a:gd name="T10" fmla="*/ 764 w 801"/>
                <a:gd name="T11" fmla="*/ 40 h 801"/>
                <a:gd name="T12" fmla="*/ 780 w 801"/>
                <a:gd name="T13" fmla="*/ 60 h 801"/>
                <a:gd name="T14" fmla="*/ 791 w 801"/>
                <a:gd name="T15" fmla="*/ 82 h 801"/>
                <a:gd name="T16" fmla="*/ 798 w 801"/>
                <a:gd name="T17" fmla="*/ 107 h 801"/>
                <a:gd name="T18" fmla="*/ 801 w 801"/>
                <a:gd name="T19" fmla="*/ 132 h 801"/>
                <a:gd name="T20" fmla="*/ 800 w 801"/>
                <a:gd name="T21" fmla="*/ 156 h 801"/>
                <a:gd name="T22" fmla="*/ 792 w 801"/>
                <a:gd name="T23" fmla="*/ 181 h 801"/>
                <a:gd name="T24" fmla="*/ 780 w 801"/>
                <a:gd name="T25" fmla="*/ 206 h 801"/>
                <a:gd name="T26" fmla="*/ 762 w 801"/>
                <a:gd name="T27" fmla="*/ 227 h 801"/>
                <a:gd name="T28" fmla="*/ 456 w 801"/>
                <a:gd name="T29" fmla="*/ 534 h 801"/>
                <a:gd name="T30" fmla="*/ 668 w 801"/>
                <a:gd name="T31" fmla="*/ 534 h 801"/>
                <a:gd name="T32" fmla="*/ 698 w 801"/>
                <a:gd name="T33" fmla="*/ 538 h 801"/>
                <a:gd name="T34" fmla="*/ 726 w 801"/>
                <a:gd name="T35" fmla="*/ 548 h 801"/>
                <a:gd name="T36" fmla="*/ 751 w 801"/>
                <a:gd name="T37" fmla="*/ 564 h 801"/>
                <a:gd name="T38" fmla="*/ 772 w 801"/>
                <a:gd name="T39" fmla="*/ 584 h 801"/>
                <a:gd name="T40" fmla="*/ 787 w 801"/>
                <a:gd name="T41" fmla="*/ 608 h 801"/>
                <a:gd name="T42" fmla="*/ 798 w 801"/>
                <a:gd name="T43" fmla="*/ 637 h 801"/>
                <a:gd name="T44" fmla="*/ 801 w 801"/>
                <a:gd name="T45" fmla="*/ 668 h 801"/>
                <a:gd name="T46" fmla="*/ 798 w 801"/>
                <a:gd name="T47" fmla="*/ 698 h 801"/>
                <a:gd name="T48" fmla="*/ 787 w 801"/>
                <a:gd name="T49" fmla="*/ 726 h 801"/>
                <a:gd name="T50" fmla="*/ 772 w 801"/>
                <a:gd name="T51" fmla="*/ 751 h 801"/>
                <a:gd name="T52" fmla="*/ 751 w 801"/>
                <a:gd name="T53" fmla="*/ 772 h 801"/>
                <a:gd name="T54" fmla="*/ 726 w 801"/>
                <a:gd name="T55" fmla="*/ 787 h 801"/>
                <a:gd name="T56" fmla="*/ 698 w 801"/>
                <a:gd name="T57" fmla="*/ 798 h 801"/>
                <a:gd name="T58" fmla="*/ 668 w 801"/>
                <a:gd name="T59" fmla="*/ 801 h 801"/>
                <a:gd name="T60" fmla="*/ 133 w 801"/>
                <a:gd name="T61" fmla="*/ 801 h 801"/>
                <a:gd name="T62" fmla="*/ 104 w 801"/>
                <a:gd name="T63" fmla="*/ 798 h 801"/>
                <a:gd name="T64" fmla="*/ 79 w 801"/>
                <a:gd name="T65" fmla="*/ 790 h 801"/>
                <a:gd name="T66" fmla="*/ 57 w 801"/>
                <a:gd name="T67" fmla="*/ 777 h 801"/>
                <a:gd name="T68" fmla="*/ 37 w 801"/>
                <a:gd name="T69" fmla="*/ 761 h 801"/>
                <a:gd name="T70" fmla="*/ 21 w 801"/>
                <a:gd name="T71" fmla="*/ 741 h 801"/>
                <a:gd name="T72" fmla="*/ 10 w 801"/>
                <a:gd name="T73" fmla="*/ 719 h 801"/>
                <a:gd name="T74" fmla="*/ 2 w 801"/>
                <a:gd name="T75" fmla="*/ 695 h 801"/>
                <a:gd name="T76" fmla="*/ 0 w 801"/>
                <a:gd name="T77" fmla="*/ 669 h 801"/>
                <a:gd name="T78" fmla="*/ 1 w 801"/>
                <a:gd name="T79" fmla="*/ 644 h 801"/>
                <a:gd name="T80" fmla="*/ 9 w 801"/>
                <a:gd name="T81" fmla="*/ 620 h 801"/>
                <a:gd name="T82" fmla="*/ 21 w 801"/>
                <a:gd name="T83" fmla="*/ 596 h 801"/>
                <a:gd name="T84" fmla="*/ 38 w 801"/>
                <a:gd name="T85" fmla="*/ 574 h 801"/>
                <a:gd name="T86" fmla="*/ 345 w 801"/>
                <a:gd name="T87" fmla="*/ 267 h 801"/>
                <a:gd name="T88" fmla="*/ 133 w 801"/>
                <a:gd name="T89" fmla="*/ 267 h 801"/>
                <a:gd name="T90" fmla="*/ 103 w 801"/>
                <a:gd name="T91" fmla="*/ 263 h 801"/>
                <a:gd name="T92" fmla="*/ 74 w 801"/>
                <a:gd name="T93" fmla="*/ 253 h 801"/>
                <a:gd name="T94" fmla="*/ 50 w 801"/>
                <a:gd name="T95" fmla="*/ 237 h 801"/>
                <a:gd name="T96" fmla="*/ 28 w 801"/>
                <a:gd name="T97" fmla="*/ 217 h 801"/>
                <a:gd name="T98" fmla="*/ 14 w 801"/>
                <a:gd name="T99" fmla="*/ 192 h 801"/>
                <a:gd name="T100" fmla="*/ 4 w 801"/>
                <a:gd name="T101" fmla="*/ 164 h 801"/>
                <a:gd name="T102" fmla="*/ 0 w 801"/>
                <a:gd name="T103" fmla="*/ 133 h 801"/>
                <a:gd name="T104" fmla="*/ 4 w 801"/>
                <a:gd name="T105" fmla="*/ 103 h 801"/>
                <a:gd name="T106" fmla="*/ 14 w 801"/>
                <a:gd name="T107" fmla="*/ 74 h 801"/>
                <a:gd name="T108" fmla="*/ 28 w 801"/>
                <a:gd name="T109" fmla="*/ 50 h 801"/>
                <a:gd name="T110" fmla="*/ 50 w 801"/>
                <a:gd name="T111" fmla="*/ 28 h 801"/>
                <a:gd name="T112" fmla="*/ 74 w 801"/>
                <a:gd name="T113" fmla="*/ 14 h 801"/>
                <a:gd name="T114" fmla="*/ 103 w 801"/>
                <a:gd name="T115" fmla="*/ 4 h 801"/>
                <a:gd name="T116" fmla="*/ 133 w 801"/>
                <a:gd name="T117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01" h="801">
                  <a:moveTo>
                    <a:pt x="133" y="0"/>
                  </a:moveTo>
                  <a:lnTo>
                    <a:pt x="668" y="0"/>
                  </a:lnTo>
                  <a:lnTo>
                    <a:pt x="697" y="2"/>
                  </a:lnTo>
                  <a:lnTo>
                    <a:pt x="721" y="11"/>
                  </a:lnTo>
                  <a:lnTo>
                    <a:pt x="745" y="24"/>
                  </a:lnTo>
                  <a:lnTo>
                    <a:pt x="764" y="40"/>
                  </a:lnTo>
                  <a:lnTo>
                    <a:pt x="780" y="60"/>
                  </a:lnTo>
                  <a:lnTo>
                    <a:pt x="791" y="82"/>
                  </a:lnTo>
                  <a:lnTo>
                    <a:pt x="798" y="107"/>
                  </a:lnTo>
                  <a:lnTo>
                    <a:pt x="801" y="132"/>
                  </a:lnTo>
                  <a:lnTo>
                    <a:pt x="800" y="156"/>
                  </a:lnTo>
                  <a:lnTo>
                    <a:pt x="792" y="181"/>
                  </a:lnTo>
                  <a:lnTo>
                    <a:pt x="780" y="206"/>
                  </a:lnTo>
                  <a:lnTo>
                    <a:pt x="762" y="227"/>
                  </a:lnTo>
                  <a:lnTo>
                    <a:pt x="456" y="534"/>
                  </a:lnTo>
                  <a:lnTo>
                    <a:pt x="668" y="534"/>
                  </a:lnTo>
                  <a:lnTo>
                    <a:pt x="698" y="538"/>
                  </a:lnTo>
                  <a:lnTo>
                    <a:pt x="726" y="548"/>
                  </a:lnTo>
                  <a:lnTo>
                    <a:pt x="751" y="564"/>
                  </a:lnTo>
                  <a:lnTo>
                    <a:pt x="772" y="584"/>
                  </a:lnTo>
                  <a:lnTo>
                    <a:pt x="787" y="608"/>
                  </a:lnTo>
                  <a:lnTo>
                    <a:pt x="798" y="637"/>
                  </a:lnTo>
                  <a:lnTo>
                    <a:pt x="801" y="668"/>
                  </a:lnTo>
                  <a:lnTo>
                    <a:pt x="798" y="698"/>
                  </a:lnTo>
                  <a:lnTo>
                    <a:pt x="787" y="726"/>
                  </a:lnTo>
                  <a:lnTo>
                    <a:pt x="772" y="751"/>
                  </a:lnTo>
                  <a:lnTo>
                    <a:pt x="751" y="772"/>
                  </a:lnTo>
                  <a:lnTo>
                    <a:pt x="726" y="787"/>
                  </a:lnTo>
                  <a:lnTo>
                    <a:pt x="698" y="798"/>
                  </a:lnTo>
                  <a:lnTo>
                    <a:pt x="668" y="801"/>
                  </a:lnTo>
                  <a:lnTo>
                    <a:pt x="133" y="801"/>
                  </a:lnTo>
                  <a:lnTo>
                    <a:pt x="104" y="798"/>
                  </a:lnTo>
                  <a:lnTo>
                    <a:pt x="79" y="790"/>
                  </a:lnTo>
                  <a:lnTo>
                    <a:pt x="57" y="777"/>
                  </a:lnTo>
                  <a:lnTo>
                    <a:pt x="37" y="761"/>
                  </a:lnTo>
                  <a:lnTo>
                    <a:pt x="21" y="741"/>
                  </a:lnTo>
                  <a:lnTo>
                    <a:pt x="10" y="719"/>
                  </a:lnTo>
                  <a:lnTo>
                    <a:pt x="2" y="695"/>
                  </a:lnTo>
                  <a:lnTo>
                    <a:pt x="0" y="669"/>
                  </a:lnTo>
                  <a:lnTo>
                    <a:pt x="1" y="644"/>
                  </a:lnTo>
                  <a:lnTo>
                    <a:pt x="9" y="620"/>
                  </a:lnTo>
                  <a:lnTo>
                    <a:pt x="21" y="596"/>
                  </a:lnTo>
                  <a:lnTo>
                    <a:pt x="38" y="574"/>
                  </a:lnTo>
                  <a:lnTo>
                    <a:pt x="345" y="267"/>
                  </a:lnTo>
                  <a:lnTo>
                    <a:pt x="133" y="267"/>
                  </a:lnTo>
                  <a:lnTo>
                    <a:pt x="103" y="263"/>
                  </a:lnTo>
                  <a:lnTo>
                    <a:pt x="74" y="253"/>
                  </a:lnTo>
                  <a:lnTo>
                    <a:pt x="50" y="237"/>
                  </a:lnTo>
                  <a:lnTo>
                    <a:pt x="28" y="217"/>
                  </a:lnTo>
                  <a:lnTo>
                    <a:pt x="14" y="192"/>
                  </a:lnTo>
                  <a:lnTo>
                    <a:pt x="4" y="164"/>
                  </a:lnTo>
                  <a:lnTo>
                    <a:pt x="0" y="133"/>
                  </a:lnTo>
                  <a:lnTo>
                    <a:pt x="4" y="103"/>
                  </a:lnTo>
                  <a:lnTo>
                    <a:pt x="14" y="74"/>
                  </a:lnTo>
                  <a:lnTo>
                    <a:pt x="28" y="50"/>
                  </a:lnTo>
                  <a:lnTo>
                    <a:pt x="50" y="28"/>
                  </a:lnTo>
                  <a:lnTo>
                    <a:pt x="74" y="14"/>
                  </a:lnTo>
                  <a:lnTo>
                    <a:pt x="103" y="4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10"/>
            <p:cNvSpPr>
              <a:spLocks noEditPoints="1"/>
            </p:cNvSpPr>
            <p:nvPr/>
          </p:nvSpPr>
          <p:spPr bwMode="auto">
            <a:xfrm>
              <a:off x="8528050" y="-2276475"/>
              <a:ext cx="6505575" cy="4808538"/>
            </a:xfrm>
            <a:custGeom>
              <a:avLst/>
              <a:gdLst>
                <a:gd name="T0" fmla="*/ 1770 w 4098"/>
                <a:gd name="T1" fmla="*/ 368 h 3029"/>
                <a:gd name="T2" fmla="*/ 1591 w 4098"/>
                <a:gd name="T3" fmla="*/ 587 h 3029"/>
                <a:gd name="T4" fmla="*/ 1359 w 4098"/>
                <a:gd name="T5" fmla="*/ 548 h 3029"/>
                <a:gd name="T6" fmla="*/ 1012 w 4098"/>
                <a:gd name="T7" fmla="*/ 602 h 3029"/>
                <a:gd name="T8" fmla="*/ 811 w 4098"/>
                <a:gd name="T9" fmla="*/ 892 h 3029"/>
                <a:gd name="T10" fmla="*/ 707 w 4098"/>
                <a:gd name="T11" fmla="*/ 1065 h 3029"/>
                <a:gd name="T12" fmla="*/ 386 w 4098"/>
                <a:gd name="T13" fmla="*/ 1212 h 3029"/>
                <a:gd name="T14" fmla="*/ 271 w 4098"/>
                <a:gd name="T15" fmla="*/ 1572 h 3029"/>
                <a:gd name="T16" fmla="*/ 469 w 4098"/>
                <a:gd name="T17" fmla="*/ 1888 h 3029"/>
                <a:gd name="T18" fmla="*/ 754 w 4098"/>
                <a:gd name="T19" fmla="*/ 1988 h 3029"/>
                <a:gd name="T20" fmla="*/ 843 w 4098"/>
                <a:gd name="T21" fmla="*/ 2239 h 3029"/>
                <a:gd name="T22" fmla="*/ 1104 w 4098"/>
                <a:gd name="T23" fmla="*/ 2470 h 3029"/>
                <a:gd name="T24" fmla="*/ 1460 w 4098"/>
                <a:gd name="T25" fmla="*/ 2440 h 3029"/>
                <a:gd name="T26" fmla="*/ 1632 w 4098"/>
                <a:gd name="T27" fmla="*/ 2477 h 3029"/>
                <a:gd name="T28" fmla="*/ 1854 w 4098"/>
                <a:gd name="T29" fmla="*/ 2716 h 3029"/>
                <a:gd name="T30" fmla="*/ 2198 w 4098"/>
                <a:gd name="T31" fmla="*/ 2736 h 3029"/>
                <a:gd name="T32" fmla="*/ 2451 w 4098"/>
                <a:gd name="T33" fmla="*/ 2501 h 3029"/>
                <a:gd name="T34" fmla="*/ 2612 w 4098"/>
                <a:gd name="T35" fmla="*/ 2429 h 3029"/>
                <a:gd name="T36" fmla="*/ 2946 w 4098"/>
                <a:gd name="T37" fmla="*/ 2484 h 3029"/>
                <a:gd name="T38" fmla="*/ 3229 w 4098"/>
                <a:gd name="T39" fmla="*/ 2284 h 3029"/>
                <a:gd name="T40" fmla="*/ 3324 w 4098"/>
                <a:gd name="T41" fmla="*/ 2007 h 3029"/>
                <a:gd name="T42" fmla="*/ 3580 w 4098"/>
                <a:gd name="T43" fmla="*/ 1915 h 3029"/>
                <a:gd name="T44" fmla="*/ 3816 w 4098"/>
                <a:gd name="T45" fmla="*/ 1627 h 3029"/>
                <a:gd name="T46" fmla="*/ 3745 w 4098"/>
                <a:gd name="T47" fmla="*/ 1254 h 3029"/>
                <a:gd name="T48" fmla="*/ 3419 w 4098"/>
                <a:gd name="T49" fmla="*/ 1070 h 3029"/>
                <a:gd name="T50" fmla="*/ 3295 w 4098"/>
                <a:gd name="T51" fmla="*/ 946 h 3029"/>
                <a:gd name="T52" fmla="*/ 3127 w 4098"/>
                <a:gd name="T53" fmla="*/ 632 h 3029"/>
                <a:gd name="T54" fmla="*/ 2792 w 4098"/>
                <a:gd name="T55" fmla="*/ 538 h 3029"/>
                <a:gd name="T56" fmla="*/ 2531 w 4098"/>
                <a:gd name="T57" fmla="*/ 599 h 3029"/>
                <a:gd name="T58" fmla="*/ 2366 w 4098"/>
                <a:gd name="T59" fmla="*/ 401 h 3029"/>
                <a:gd name="T60" fmla="*/ 2049 w 4098"/>
                <a:gd name="T61" fmla="*/ 267 h 3029"/>
                <a:gd name="T62" fmla="*/ 2435 w 4098"/>
                <a:gd name="T63" fmla="*/ 115 h 3029"/>
                <a:gd name="T64" fmla="*/ 2831 w 4098"/>
                <a:gd name="T65" fmla="*/ 267 h 3029"/>
                <a:gd name="T66" fmla="*/ 3259 w 4098"/>
                <a:gd name="T67" fmla="*/ 396 h 3029"/>
                <a:gd name="T68" fmla="*/ 3527 w 4098"/>
                <a:gd name="T69" fmla="*/ 755 h 3029"/>
                <a:gd name="T70" fmla="*/ 3896 w 4098"/>
                <a:gd name="T71" fmla="*/ 1018 h 3029"/>
                <a:gd name="T72" fmla="*/ 4094 w 4098"/>
                <a:gd name="T73" fmla="*/ 1443 h 3029"/>
                <a:gd name="T74" fmla="*/ 3980 w 4098"/>
                <a:gd name="T75" fmla="*/ 1905 h 3029"/>
                <a:gd name="T76" fmla="*/ 3612 w 4098"/>
                <a:gd name="T77" fmla="*/ 2191 h 3029"/>
                <a:gd name="T78" fmla="*/ 3340 w 4098"/>
                <a:gd name="T79" fmla="*/ 2566 h 3029"/>
                <a:gd name="T80" fmla="*/ 2912 w 4098"/>
                <a:gd name="T81" fmla="*/ 2759 h 3029"/>
                <a:gd name="T82" fmla="*/ 2490 w 4098"/>
                <a:gd name="T83" fmla="*/ 2875 h 3029"/>
                <a:gd name="T84" fmla="*/ 2049 w 4098"/>
                <a:gd name="T85" fmla="*/ 3029 h 3029"/>
                <a:gd name="T86" fmla="*/ 1608 w 4098"/>
                <a:gd name="T87" fmla="*/ 2875 h 3029"/>
                <a:gd name="T88" fmla="*/ 1201 w 4098"/>
                <a:gd name="T89" fmla="*/ 2761 h 3029"/>
                <a:gd name="T90" fmla="*/ 789 w 4098"/>
                <a:gd name="T91" fmla="*/ 2594 h 3029"/>
                <a:gd name="T92" fmla="*/ 553 w 4098"/>
                <a:gd name="T93" fmla="*/ 2209 h 3029"/>
                <a:gd name="T94" fmla="*/ 158 w 4098"/>
                <a:gd name="T95" fmla="*/ 1960 h 3029"/>
                <a:gd name="T96" fmla="*/ 0 w 4098"/>
                <a:gd name="T97" fmla="*/ 1515 h 3029"/>
                <a:gd name="T98" fmla="*/ 158 w 4098"/>
                <a:gd name="T99" fmla="*/ 1069 h 3029"/>
                <a:gd name="T100" fmla="*/ 553 w 4098"/>
                <a:gd name="T101" fmla="*/ 820 h 3029"/>
                <a:gd name="T102" fmla="*/ 810 w 4098"/>
                <a:gd name="T103" fmla="*/ 418 h 3029"/>
                <a:gd name="T104" fmla="*/ 1255 w 4098"/>
                <a:gd name="T105" fmla="*/ 267 h 3029"/>
                <a:gd name="T106" fmla="*/ 1663 w 4098"/>
                <a:gd name="T107" fmla="*/ 115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98" h="3029">
                  <a:moveTo>
                    <a:pt x="2049" y="267"/>
                  </a:moveTo>
                  <a:lnTo>
                    <a:pt x="1998" y="271"/>
                  </a:lnTo>
                  <a:lnTo>
                    <a:pt x="1948" y="279"/>
                  </a:lnTo>
                  <a:lnTo>
                    <a:pt x="1900" y="293"/>
                  </a:lnTo>
                  <a:lnTo>
                    <a:pt x="1854" y="313"/>
                  </a:lnTo>
                  <a:lnTo>
                    <a:pt x="1811" y="338"/>
                  </a:lnTo>
                  <a:lnTo>
                    <a:pt x="1770" y="368"/>
                  </a:lnTo>
                  <a:lnTo>
                    <a:pt x="1732" y="401"/>
                  </a:lnTo>
                  <a:lnTo>
                    <a:pt x="1700" y="440"/>
                  </a:lnTo>
                  <a:lnTo>
                    <a:pt x="1670" y="482"/>
                  </a:lnTo>
                  <a:lnTo>
                    <a:pt x="1647" y="528"/>
                  </a:lnTo>
                  <a:lnTo>
                    <a:pt x="1632" y="551"/>
                  </a:lnTo>
                  <a:lnTo>
                    <a:pt x="1613" y="572"/>
                  </a:lnTo>
                  <a:lnTo>
                    <a:pt x="1591" y="587"/>
                  </a:lnTo>
                  <a:lnTo>
                    <a:pt x="1567" y="599"/>
                  </a:lnTo>
                  <a:lnTo>
                    <a:pt x="1541" y="605"/>
                  </a:lnTo>
                  <a:lnTo>
                    <a:pt x="1514" y="605"/>
                  </a:lnTo>
                  <a:lnTo>
                    <a:pt x="1486" y="600"/>
                  </a:lnTo>
                  <a:lnTo>
                    <a:pt x="1460" y="589"/>
                  </a:lnTo>
                  <a:lnTo>
                    <a:pt x="1409" y="565"/>
                  </a:lnTo>
                  <a:lnTo>
                    <a:pt x="1359" y="548"/>
                  </a:lnTo>
                  <a:lnTo>
                    <a:pt x="1306" y="538"/>
                  </a:lnTo>
                  <a:lnTo>
                    <a:pt x="1254" y="534"/>
                  </a:lnTo>
                  <a:lnTo>
                    <a:pt x="1202" y="536"/>
                  </a:lnTo>
                  <a:lnTo>
                    <a:pt x="1152" y="545"/>
                  </a:lnTo>
                  <a:lnTo>
                    <a:pt x="1104" y="559"/>
                  </a:lnTo>
                  <a:lnTo>
                    <a:pt x="1057" y="579"/>
                  </a:lnTo>
                  <a:lnTo>
                    <a:pt x="1012" y="602"/>
                  </a:lnTo>
                  <a:lnTo>
                    <a:pt x="971" y="632"/>
                  </a:lnTo>
                  <a:lnTo>
                    <a:pt x="933" y="666"/>
                  </a:lnTo>
                  <a:lnTo>
                    <a:pt x="898" y="703"/>
                  </a:lnTo>
                  <a:lnTo>
                    <a:pt x="868" y="745"/>
                  </a:lnTo>
                  <a:lnTo>
                    <a:pt x="843" y="791"/>
                  </a:lnTo>
                  <a:lnTo>
                    <a:pt x="825" y="839"/>
                  </a:lnTo>
                  <a:lnTo>
                    <a:pt x="811" y="892"/>
                  </a:lnTo>
                  <a:lnTo>
                    <a:pt x="803" y="946"/>
                  </a:lnTo>
                  <a:lnTo>
                    <a:pt x="798" y="974"/>
                  </a:lnTo>
                  <a:lnTo>
                    <a:pt x="789" y="1000"/>
                  </a:lnTo>
                  <a:lnTo>
                    <a:pt x="774" y="1022"/>
                  </a:lnTo>
                  <a:lnTo>
                    <a:pt x="754" y="1041"/>
                  </a:lnTo>
                  <a:lnTo>
                    <a:pt x="731" y="1056"/>
                  </a:lnTo>
                  <a:lnTo>
                    <a:pt x="707" y="1065"/>
                  </a:lnTo>
                  <a:lnTo>
                    <a:pt x="679" y="1070"/>
                  </a:lnTo>
                  <a:lnTo>
                    <a:pt x="623" y="1078"/>
                  </a:lnTo>
                  <a:lnTo>
                    <a:pt x="569" y="1093"/>
                  </a:lnTo>
                  <a:lnTo>
                    <a:pt x="518" y="1114"/>
                  </a:lnTo>
                  <a:lnTo>
                    <a:pt x="469" y="1141"/>
                  </a:lnTo>
                  <a:lnTo>
                    <a:pt x="426" y="1174"/>
                  </a:lnTo>
                  <a:lnTo>
                    <a:pt x="386" y="1212"/>
                  </a:lnTo>
                  <a:lnTo>
                    <a:pt x="353" y="1254"/>
                  </a:lnTo>
                  <a:lnTo>
                    <a:pt x="323" y="1300"/>
                  </a:lnTo>
                  <a:lnTo>
                    <a:pt x="299" y="1350"/>
                  </a:lnTo>
                  <a:lnTo>
                    <a:pt x="282" y="1402"/>
                  </a:lnTo>
                  <a:lnTo>
                    <a:pt x="271" y="1458"/>
                  </a:lnTo>
                  <a:lnTo>
                    <a:pt x="267" y="1515"/>
                  </a:lnTo>
                  <a:lnTo>
                    <a:pt x="271" y="1572"/>
                  </a:lnTo>
                  <a:lnTo>
                    <a:pt x="282" y="1627"/>
                  </a:lnTo>
                  <a:lnTo>
                    <a:pt x="299" y="1679"/>
                  </a:lnTo>
                  <a:lnTo>
                    <a:pt x="323" y="1729"/>
                  </a:lnTo>
                  <a:lnTo>
                    <a:pt x="353" y="1775"/>
                  </a:lnTo>
                  <a:lnTo>
                    <a:pt x="386" y="1817"/>
                  </a:lnTo>
                  <a:lnTo>
                    <a:pt x="426" y="1855"/>
                  </a:lnTo>
                  <a:lnTo>
                    <a:pt x="469" y="1888"/>
                  </a:lnTo>
                  <a:lnTo>
                    <a:pt x="518" y="1915"/>
                  </a:lnTo>
                  <a:lnTo>
                    <a:pt x="569" y="1936"/>
                  </a:lnTo>
                  <a:lnTo>
                    <a:pt x="623" y="1951"/>
                  </a:lnTo>
                  <a:lnTo>
                    <a:pt x="679" y="1958"/>
                  </a:lnTo>
                  <a:lnTo>
                    <a:pt x="707" y="1963"/>
                  </a:lnTo>
                  <a:lnTo>
                    <a:pt x="733" y="1973"/>
                  </a:lnTo>
                  <a:lnTo>
                    <a:pt x="754" y="1988"/>
                  </a:lnTo>
                  <a:lnTo>
                    <a:pt x="774" y="2007"/>
                  </a:lnTo>
                  <a:lnTo>
                    <a:pt x="789" y="2029"/>
                  </a:lnTo>
                  <a:lnTo>
                    <a:pt x="798" y="2055"/>
                  </a:lnTo>
                  <a:lnTo>
                    <a:pt x="803" y="2083"/>
                  </a:lnTo>
                  <a:lnTo>
                    <a:pt x="811" y="2137"/>
                  </a:lnTo>
                  <a:lnTo>
                    <a:pt x="825" y="2189"/>
                  </a:lnTo>
                  <a:lnTo>
                    <a:pt x="843" y="2239"/>
                  </a:lnTo>
                  <a:lnTo>
                    <a:pt x="869" y="2284"/>
                  </a:lnTo>
                  <a:lnTo>
                    <a:pt x="899" y="2326"/>
                  </a:lnTo>
                  <a:lnTo>
                    <a:pt x="933" y="2363"/>
                  </a:lnTo>
                  <a:lnTo>
                    <a:pt x="971" y="2398"/>
                  </a:lnTo>
                  <a:lnTo>
                    <a:pt x="1012" y="2427"/>
                  </a:lnTo>
                  <a:lnTo>
                    <a:pt x="1057" y="2451"/>
                  </a:lnTo>
                  <a:lnTo>
                    <a:pt x="1104" y="2470"/>
                  </a:lnTo>
                  <a:lnTo>
                    <a:pt x="1152" y="2484"/>
                  </a:lnTo>
                  <a:lnTo>
                    <a:pt x="1203" y="2492"/>
                  </a:lnTo>
                  <a:lnTo>
                    <a:pt x="1254" y="2495"/>
                  </a:lnTo>
                  <a:lnTo>
                    <a:pt x="1306" y="2491"/>
                  </a:lnTo>
                  <a:lnTo>
                    <a:pt x="1359" y="2481"/>
                  </a:lnTo>
                  <a:lnTo>
                    <a:pt x="1409" y="2464"/>
                  </a:lnTo>
                  <a:lnTo>
                    <a:pt x="1460" y="2440"/>
                  </a:lnTo>
                  <a:lnTo>
                    <a:pt x="1486" y="2429"/>
                  </a:lnTo>
                  <a:lnTo>
                    <a:pt x="1514" y="2424"/>
                  </a:lnTo>
                  <a:lnTo>
                    <a:pt x="1541" y="2424"/>
                  </a:lnTo>
                  <a:lnTo>
                    <a:pt x="1567" y="2430"/>
                  </a:lnTo>
                  <a:lnTo>
                    <a:pt x="1591" y="2441"/>
                  </a:lnTo>
                  <a:lnTo>
                    <a:pt x="1613" y="2458"/>
                  </a:lnTo>
                  <a:lnTo>
                    <a:pt x="1632" y="2477"/>
                  </a:lnTo>
                  <a:lnTo>
                    <a:pt x="1647" y="2501"/>
                  </a:lnTo>
                  <a:lnTo>
                    <a:pt x="1670" y="2547"/>
                  </a:lnTo>
                  <a:lnTo>
                    <a:pt x="1700" y="2589"/>
                  </a:lnTo>
                  <a:lnTo>
                    <a:pt x="1732" y="2628"/>
                  </a:lnTo>
                  <a:lnTo>
                    <a:pt x="1770" y="2661"/>
                  </a:lnTo>
                  <a:lnTo>
                    <a:pt x="1811" y="2691"/>
                  </a:lnTo>
                  <a:lnTo>
                    <a:pt x="1854" y="2716"/>
                  </a:lnTo>
                  <a:lnTo>
                    <a:pt x="1900" y="2736"/>
                  </a:lnTo>
                  <a:lnTo>
                    <a:pt x="1948" y="2749"/>
                  </a:lnTo>
                  <a:lnTo>
                    <a:pt x="1998" y="2758"/>
                  </a:lnTo>
                  <a:lnTo>
                    <a:pt x="2049" y="2762"/>
                  </a:lnTo>
                  <a:lnTo>
                    <a:pt x="2100" y="2758"/>
                  </a:lnTo>
                  <a:lnTo>
                    <a:pt x="2150" y="2749"/>
                  </a:lnTo>
                  <a:lnTo>
                    <a:pt x="2198" y="2736"/>
                  </a:lnTo>
                  <a:lnTo>
                    <a:pt x="2244" y="2716"/>
                  </a:lnTo>
                  <a:lnTo>
                    <a:pt x="2287" y="2691"/>
                  </a:lnTo>
                  <a:lnTo>
                    <a:pt x="2328" y="2661"/>
                  </a:lnTo>
                  <a:lnTo>
                    <a:pt x="2366" y="2628"/>
                  </a:lnTo>
                  <a:lnTo>
                    <a:pt x="2398" y="2589"/>
                  </a:lnTo>
                  <a:lnTo>
                    <a:pt x="2428" y="2547"/>
                  </a:lnTo>
                  <a:lnTo>
                    <a:pt x="2451" y="2501"/>
                  </a:lnTo>
                  <a:lnTo>
                    <a:pt x="2466" y="2477"/>
                  </a:lnTo>
                  <a:lnTo>
                    <a:pt x="2485" y="2458"/>
                  </a:lnTo>
                  <a:lnTo>
                    <a:pt x="2507" y="2441"/>
                  </a:lnTo>
                  <a:lnTo>
                    <a:pt x="2531" y="2430"/>
                  </a:lnTo>
                  <a:lnTo>
                    <a:pt x="2557" y="2424"/>
                  </a:lnTo>
                  <a:lnTo>
                    <a:pt x="2584" y="2424"/>
                  </a:lnTo>
                  <a:lnTo>
                    <a:pt x="2612" y="2429"/>
                  </a:lnTo>
                  <a:lnTo>
                    <a:pt x="2638" y="2440"/>
                  </a:lnTo>
                  <a:lnTo>
                    <a:pt x="2689" y="2464"/>
                  </a:lnTo>
                  <a:lnTo>
                    <a:pt x="2739" y="2481"/>
                  </a:lnTo>
                  <a:lnTo>
                    <a:pt x="2792" y="2491"/>
                  </a:lnTo>
                  <a:lnTo>
                    <a:pt x="2844" y="2495"/>
                  </a:lnTo>
                  <a:lnTo>
                    <a:pt x="2896" y="2492"/>
                  </a:lnTo>
                  <a:lnTo>
                    <a:pt x="2946" y="2484"/>
                  </a:lnTo>
                  <a:lnTo>
                    <a:pt x="2994" y="2470"/>
                  </a:lnTo>
                  <a:lnTo>
                    <a:pt x="3041" y="2451"/>
                  </a:lnTo>
                  <a:lnTo>
                    <a:pt x="3086" y="2427"/>
                  </a:lnTo>
                  <a:lnTo>
                    <a:pt x="3127" y="2397"/>
                  </a:lnTo>
                  <a:lnTo>
                    <a:pt x="3165" y="2363"/>
                  </a:lnTo>
                  <a:lnTo>
                    <a:pt x="3200" y="2326"/>
                  </a:lnTo>
                  <a:lnTo>
                    <a:pt x="3229" y="2284"/>
                  </a:lnTo>
                  <a:lnTo>
                    <a:pt x="3255" y="2238"/>
                  </a:lnTo>
                  <a:lnTo>
                    <a:pt x="3273" y="2189"/>
                  </a:lnTo>
                  <a:lnTo>
                    <a:pt x="3287" y="2137"/>
                  </a:lnTo>
                  <a:lnTo>
                    <a:pt x="3295" y="2083"/>
                  </a:lnTo>
                  <a:lnTo>
                    <a:pt x="3300" y="2055"/>
                  </a:lnTo>
                  <a:lnTo>
                    <a:pt x="3309" y="2029"/>
                  </a:lnTo>
                  <a:lnTo>
                    <a:pt x="3324" y="2007"/>
                  </a:lnTo>
                  <a:lnTo>
                    <a:pt x="3344" y="1988"/>
                  </a:lnTo>
                  <a:lnTo>
                    <a:pt x="3367" y="1973"/>
                  </a:lnTo>
                  <a:lnTo>
                    <a:pt x="3391" y="1963"/>
                  </a:lnTo>
                  <a:lnTo>
                    <a:pt x="3419" y="1958"/>
                  </a:lnTo>
                  <a:lnTo>
                    <a:pt x="3475" y="1951"/>
                  </a:lnTo>
                  <a:lnTo>
                    <a:pt x="3529" y="1936"/>
                  </a:lnTo>
                  <a:lnTo>
                    <a:pt x="3580" y="1915"/>
                  </a:lnTo>
                  <a:lnTo>
                    <a:pt x="3629" y="1888"/>
                  </a:lnTo>
                  <a:lnTo>
                    <a:pt x="3672" y="1855"/>
                  </a:lnTo>
                  <a:lnTo>
                    <a:pt x="3712" y="1817"/>
                  </a:lnTo>
                  <a:lnTo>
                    <a:pt x="3745" y="1775"/>
                  </a:lnTo>
                  <a:lnTo>
                    <a:pt x="3775" y="1729"/>
                  </a:lnTo>
                  <a:lnTo>
                    <a:pt x="3799" y="1679"/>
                  </a:lnTo>
                  <a:lnTo>
                    <a:pt x="3816" y="1627"/>
                  </a:lnTo>
                  <a:lnTo>
                    <a:pt x="3827" y="1572"/>
                  </a:lnTo>
                  <a:lnTo>
                    <a:pt x="3831" y="1515"/>
                  </a:lnTo>
                  <a:lnTo>
                    <a:pt x="3827" y="1458"/>
                  </a:lnTo>
                  <a:lnTo>
                    <a:pt x="3816" y="1402"/>
                  </a:lnTo>
                  <a:lnTo>
                    <a:pt x="3799" y="1350"/>
                  </a:lnTo>
                  <a:lnTo>
                    <a:pt x="3775" y="1300"/>
                  </a:lnTo>
                  <a:lnTo>
                    <a:pt x="3745" y="1254"/>
                  </a:lnTo>
                  <a:lnTo>
                    <a:pt x="3712" y="1212"/>
                  </a:lnTo>
                  <a:lnTo>
                    <a:pt x="3672" y="1174"/>
                  </a:lnTo>
                  <a:lnTo>
                    <a:pt x="3629" y="1141"/>
                  </a:lnTo>
                  <a:lnTo>
                    <a:pt x="3580" y="1114"/>
                  </a:lnTo>
                  <a:lnTo>
                    <a:pt x="3529" y="1093"/>
                  </a:lnTo>
                  <a:lnTo>
                    <a:pt x="3475" y="1078"/>
                  </a:lnTo>
                  <a:lnTo>
                    <a:pt x="3419" y="1070"/>
                  </a:lnTo>
                  <a:lnTo>
                    <a:pt x="3391" y="1065"/>
                  </a:lnTo>
                  <a:lnTo>
                    <a:pt x="3365" y="1056"/>
                  </a:lnTo>
                  <a:lnTo>
                    <a:pt x="3344" y="1041"/>
                  </a:lnTo>
                  <a:lnTo>
                    <a:pt x="3324" y="1022"/>
                  </a:lnTo>
                  <a:lnTo>
                    <a:pt x="3309" y="1000"/>
                  </a:lnTo>
                  <a:lnTo>
                    <a:pt x="3300" y="974"/>
                  </a:lnTo>
                  <a:lnTo>
                    <a:pt x="3295" y="946"/>
                  </a:lnTo>
                  <a:lnTo>
                    <a:pt x="3287" y="892"/>
                  </a:lnTo>
                  <a:lnTo>
                    <a:pt x="3273" y="839"/>
                  </a:lnTo>
                  <a:lnTo>
                    <a:pt x="3255" y="791"/>
                  </a:lnTo>
                  <a:lnTo>
                    <a:pt x="3229" y="745"/>
                  </a:lnTo>
                  <a:lnTo>
                    <a:pt x="3199" y="703"/>
                  </a:lnTo>
                  <a:lnTo>
                    <a:pt x="3165" y="666"/>
                  </a:lnTo>
                  <a:lnTo>
                    <a:pt x="3127" y="632"/>
                  </a:lnTo>
                  <a:lnTo>
                    <a:pt x="3086" y="602"/>
                  </a:lnTo>
                  <a:lnTo>
                    <a:pt x="3041" y="579"/>
                  </a:lnTo>
                  <a:lnTo>
                    <a:pt x="2994" y="559"/>
                  </a:lnTo>
                  <a:lnTo>
                    <a:pt x="2946" y="545"/>
                  </a:lnTo>
                  <a:lnTo>
                    <a:pt x="2895" y="536"/>
                  </a:lnTo>
                  <a:lnTo>
                    <a:pt x="2844" y="534"/>
                  </a:lnTo>
                  <a:lnTo>
                    <a:pt x="2792" y="538"/>
                  </a:lnTo>
                  <a:lnTo>
                    <a:pt x="2739" y="548"/>
                  </a:lnTo>
                  <a:lnTo>
                    <a:pt x="2689" y="565"/>
                  </a:lnTo>
                  <a:lnTo>
                    <a:pt x="2638" y="589"/>
                  </a:lnTo>
                  <a:lnTo>
                    <a:pt x="2612" y="600"/>
                  </a:lnTo>
                  <a:lnTo>
                    <a:pt x="2584" y="605"/>
                  </a:lnTo>
                  <a:lnTo>
                    <a:pt x="2557" y="605"/>
                  </a:lnTo>
                  <a:lnTo>
                    <a:pt x="2531" y="599"/>
                  </a:lnTo>
                  <a:lnTo>
                    <a:pt x="2507" y="587"/>
                  </a:lnTo>
                  <a:lnTo>
                    <a:pt x="2485" y="572"/>
                  </a:lnTo>
                  <a:lnTo>
                    <a:pt x="2466" y="551"/>
                  </a:lnTo>
                  <a:lnTo>
                    <a:pt x="2451" y="528"/>
                  </a:lnTo>
                  <a:lnTo>
                    <a:pt x="2428" y="482"/>
                  </a:lnTo>
                  <a:lnTo>
                    <a:pt x="2398" y="440"/>
                  </a:lnTo>
                  <a:lnTo>
                    <a:pt x="2366" y="401"/>
                  </a:lnTo>
                  <a:lnTo>
                    <a:pt x="2328" y="368"/>
                  </a:lnTo>
                  <a:lnTo>
                    <a:pt x="2287" y="338"/>
                  </a:lnTo>
                  <a:lnTo>
                    <a:pt x="2244" y="313"/>
                  </a:lnTo>
                  <a:lnTo>
                    <a:pt x="2198" y="293"/>
                  </a:lnTo>
                  <a:lnTo>
                    <a:pt x="2150" y="279"/>
                  </a:lnTo>
                  <a:lnTo>
                    <a:pt x="2100" y="271"/>
                  </a:lnTo>
                  <a:lnTo>
                    <a:pt x="2049" y="267"/>
                  </a:lnTo>
                  <a:close/>
                  <a:moveTo>
                    <a:pt x="2049" y="0"/>
                  </a:moveTo>
                  <a:lnTo>
                    <a:pt x="2119" y="4"/>
                  </a:lnTo>
                  <a:lnTo>
                    <a:pt x="2186" y="14"/>
                  </a:lnTo>
                  <a:lnTo>
                    <a:pt x="2251" y="30"/>
                  </a:lnTo>
                  <a:lnTo>
                    <a:pt x="2316" y="52"/>
                  </a:lnTo>
                  <a:lnTo>
                    <a:pt x="2377" y="81"/>
                  </a:lnTo>
                  <a:lnTo>
                    <a:pt x="2435" y="115"/>
                  </a:lnTo>
                  <a:lnTo>
                    <a:pt x="2490" y="155"/>
                  </a:lnTo>
                  <a:lnTo>
                    <a:pt x="2541" y="199"/>
                  </a:lnTo>
                  <a:lnTo>
                    <a:pt x="2588" y="248"/>
                  </a:lnTo>
                  <a:lnTo>
                    <a:pt x="2629" y="303"/>
                  </a:lnTo>
                  <a:lnTo>
                    <a:pt x="2697" y="284"/>
                  </a:lnTo>
                  <a:lnTo>
                    <a:pt x="2764" y="272"/>
                  </a:lnTo>
                  <a:lnTo>
                    <a:pt x="2831" y="267"/>
                  </a:lnTo>
                  <a:lnTo>
                    <a:pt x="2897" y="268"/>
                  </a:lnTo>
                  <a:lnTo>
                    <a:pt x="2962" y="276"/>
                  </a:lnTo>
                  <a:lnTo>
                    <a:pt x="3025" y="289"/>
                  </a:lnTo>
                  <a:lnTo>
                    <a:pt x="3087" y="308"/>
                  </a:lnTo>
                  <a:lnTo>
                    <a:pt x="3147" y="333"/>
                  </a:lnTo>
                  <a:lnTo>
                    <a:pt x="3204" y="361"/>
                  </a:lnTo>
                  <a:lnTo>
                    <a:pt x="3259" y="396"/>
                  </a:lnTo>
                  <a:lnTo>
                    <a:pt x="3309" y="435"/>
                  </a:lnTo>
                  <a:lnTo>
                    <a:pt x="3357" y="478"/>
                  </a:lnTo>
                  <a:lnTo>
                    <a:pt x="3400" y="527"/>
                  </a:lnTo>
                  <a:lnTo>
                    <a:pt x="3439" y="579"/>
                  </a:lnTo>
                  <a:lnTo>
                    <a:pt x="3473" y="633"/>
                  </a:lnTo>
                  <a:lnTo>
                    <a:pt x="3503" y="693"/>
                  </a:lnTo>
                  <a:lnTo>
                    <a:pt x="3527" y="755"/>
                  </a:lnTo>
                  <a:lnTo>
                    <a:pt x="3545" y="820"/>
                  </a:lnTo>
                  <a:lnTo>
                    <a:pt x="3612" y="839"/>
                  </a:lnTo>
                  <a:lnTo>
                    <a:pt x="3676" y="864"/>
                  </a:lnTo>
                  <a:lnTo>
                    <a:pt x="3737" y="895"/>
                  </a:lnTo>
                  <a:lnTo>
                    <a:pt x="3794" y="931"/>
                  </a:lnTo>
                  <a:lnTo>
                    <a:pt x="3847" y="972"/>
                  </a:lnTo>
                  <a:lnTo>
                    <a:pt x="3896" y="1018"/>
                  </a:lnTo>
                  <a:lnTo>
                    <a:pt x="3940" y="1069"/>
                  </a:lnTo>
                  <a:lnTo>
                    <a:pt x="3980" y="1124"/>
                  </a:lnTo>
                  <a:lnTo>
                    <a:pt x="4015" y="1182"/>
                  </a:lnTo>
                  <a:lnTo>
                    <a:pt x="4043" y="1243"/>
                  </a:lnTo>
                  <a:lnTo>
                    <a:pt x="4067" y="1308"/>
                  </a:lnTo>
                  <a:lnTo>
                    <a:pt x="4084" y="1375"/>
                  </a:lnTo>
                  <a:lnTo>
                    <a:pt x="4094" y="1443"/>
                  </a:lnTo>
                  <a:lnTo>
                    <a:pt x="4098" y="1515"/>
                  </a:lnTo>
                  <a:lnTo>
                    <a:pt x="4094" y="1586"/>
                  </a:lnTo>
                  <a:lnTo>
                    <a:pt x="4084" y="1654"/>
                  </a:lnTo>
                  <a:lnTo>
                    <a:pt x="4067" y="1721"/>
                  </a:lnTo>
                  <a:lnTo>
                    <a:pt x="4043" y="1786"/>
                  </a:lnTo>
                  <a:lnTo>
                    <a:pt x="4015" y="1847"/>
                  </a:lnTo>
                  <a:lnTo>
                    <a:pt x="3980" y="1905"/>
                  </a:lnTo>
                  <a:lnTo>
                    <a:pt x="3940" y="1960"/>
                  </a:lnTo>
                  <a:lnTo>
                    <a:pt x="3896" y="2011"/>
                  </a:lnTo>
                  <a:lnTo>
                    <a:pt x="3847" y="2056"/>
                  </a:lnTo>
                  <a:lnTo>
                    <a:pt x="3794" y="2097"/>
                  </a:lnTo>
                  <a:lnTo>
                    <a:pt x="3737" y="2135"/>
                  </a:lnTo>
                  <a:lnTo>
                    <a:pt x="3676" y="2164"/>
                  </a:lnTo>
                  <a:lnTo>
                    <a:pt x="3612" y="2191"/>
                  </a:lnTo>
                  <a:lnTo>
                    <a:pt x="3545" y="2209"/>
                  </a:lnTo>
                  <a:lnTo>
                    <a:pt x="3526" y="2277"/>
                  </a:lnTo>
                  <a:lnTo>
                    <a:pt x="3499" y="2343"/>
                  </a:lnTo>
                  <a:lnTo>
                    <a:pt x="3467" y="2405"/>
                  </a:lnTo>
                  <a:lnTo>
                    <a:pt x="3430" y="2464"/>
                  </a:lnTo>
                  <a:lnTo>
                    <a:pt x="3388" y="2517"/>
                  </a:lnTo>
                  <a:lnTo>
                    <a:pt x="3340" y="2566"/>
                  </a:lnTo>
                  <a:lnTo>
                    <a:pt x="3288" y="2610"/>
                  </a:lnTo>
                  <a:lnTo>
                    <a:pt x="3232" y="2650"/>
                  </a:lnTo>
                  <a:lnTo>
                    <a:pt x="3174" y="2684"/>
                  </a:lnTo>
                  <a:lnTo>
                    <a:pt x="3112" y="2711"/>
                  </a:lnTo>
                  <a:lnTo>
                    <a:pt x="3047" y="2733"/>
                  </a:lnTo>
                  <a:lnTo>
                    <a:pt x="2980" y="2749"/>
                  </a:lnTo>
                  <a:lnTo>
                    <a:pt x="2912" y="2759"/>
                  </a:lnTo>
                  <a:lnTo>
                    <a:pt x="2843" y="2762"/>
                  </a:lnTo>
                  <a:lnTo>
                    <a:pt x="2772" y="2758"/>
                  </a:lnTo>
                  <a:lnTo>
                    <a:pt x="2701" y="2746"/>
                  </a:lnTo>
                  <a:lnTo>
                    <a:pt x="2629" y="2727"/>
                  </a:lnTo>
                  <a:lnTo>
                    <a:pt x="2588" y="2780"/>
                  </a:lnTo>
                  <a:lnTo>
                    <a:pt x="2541" y="2830"/>
                  </a:lnTo>
                  <a:lnTo>
                    <a:pt x="2490" y="2875"/>
                  </a:lnTo>
                  <a:lnTo>
                    <a:pt x="2435" y="2913"/>
                  </a:lnTo>
                  <a:lnTo>
                    <a:pt x="2377" y="2948"/>
                  </a:lnTo>
                  <a:lnTo>
                    <a:pt x="2316" y="2977"/>
                  </a:lnTo>
                  <a:lnTo>
                    <a:pt x="2251" y="2999"/>
                  </a:lnTo>
                  <a:lnTo>
                    <a:pt x="2186" y="3015"/>
                  </a:lnTo>
                  <a:lnTo>
                    <a:pt x="2119" y="3025"/>
                  </a:lnTo>
                  <a:lnTo>
                    <a:pt x="2049" y="3029"/>
                  </a:lnTo>
                  <a:lnTo>
                    <a:pt x="1979" y="3025"/>
                  </a:lnTo>
                  <a:lnTo>
                    <a:pt x="1912" y="3015"/>
                  </a:lnTo>
                  <a:lnTo>
                    <a:pt x="1847" y="2999"/>
                  </a:lnTo>
                  <a:lnTo>
                    <a:pt x="1782" y="2977"/>
                  </a:lnTo>
                  <a:lnTo>
                    <a:pt x="1721" y="2948"/>
                  </a:lnTo>
                  <a:lnTo>
                    <a:pt x="1663" y="2913"/>
                  </a:lnTo>
                  <a:lnTo>
                    <a:pt x="1608" y="2875"/>
                  </a:lnTo>
                  <a:lnTo>
                    <a:pt x="1557" y="2830"/>
                  </a:lnTo>
                  <a:lnTo>
                    <a:pt x="1510" y="2780"/>
                  </a:lnTo>
                  <a:lnTo>
                    <a:pt x="1469" y="2727"/>
                  </a:lnTo>
                  <a:lnTo>
                    <a:pt x="1401" y="2744"/>
                  </a:lnTo>
                  <a:lnTo>
                    <a:pt x="1334" y="2757"/>
                  </a:lnTo>
                  <a:lnTo>
                    <a:pt x="1267" y="2762"/>
                  </a:lnTo>
                  <a:lnTo>
                    <a:pt x="1201" y="2761"/>
                  </a:lnTo>
                  <a:lnTo>
                    <a:pt x="1136" y="2753"/>
                  </a:lnTo>
                  <a:lnTo>
                    <a:pt x="1073" y="2739"/>
                  </a:lnTo>
                  <a:lnTo>
                    <a:pt x="1011" y="2721"/>
                  </a:lnTo>
                  <a:lnTo>
                    <a:pt x="951" y="2696"/>
                  </a:lnTo>
                  <a:lnTo>
                    <a:pt x="894" y="2667"/>
                  </a:lnTo>
                  <a:lnTo>
                    <a:pt x="839" y="2633"/>
                  </a:lnTo>
                  <a:lnTo>
                    <a:pt x="789" y="2594"/>
                  </a:lnTo>
                  <a:lnTo>
                    <a:pt x="741" y="2551"/>
                  </a:lnTo>
                  <a:lnTo>
                    <a:pt x="698" y="2502"/>
                  </a:lnTo>
                  <a:lnTo>
                    <a:pt x="659" y="2451"/>
                  </a:lnTo>
                  <a:lnTo>
                    <a:pt x="625" y="2395"/>
                  </a:lnTo>
                  <a:lnTo>
                    <a:pt x="595" y="2336"/>
                  </a:lnTo>
                  <a:lnTo>
                    <a:pt x="571" y="2274"/>
                  </a:lnTo>
                  <a:lnTo>
                    <a:pt x="553" y="2209"/>
                  </a:lnTo>
                  <a:lnTo>
                    <a:pt x="486" y="2191"/>
                  </a:lnTo>
                  <a:lnTo>
                    <a:pt x="422" y="2164"/>
                  </a:lnTo>
                  <a:lnTo>
                    <a:pt x="361" y="2135"/>
                  </a:lnTo>
                  <a:lnTo>
                    <a:pt x="304" y="2097"/>
                  </a:lnTo>
                  <a:lnTo>
                    <a:pt x="251" y="2056"/>
                  </a:lnTo>
                  <a:lnTo>
                    <a:pt x="202" y="2011"/>
                  </a:lnTo>
                  <a:lnTo>
                    <a:pt x="158" y="1960"/>
                  </a:lnTo>
                  <a:lnTo>
                    <a:pt x="118" y="1905"/>
                  </a:lnTo>
                  <a:lnTo>
                    <a:pt x="83" y="1847"/>
                  </a:lnTo>
                  <a:lnTo>
                    <a:pt x="55" y="1786"/>
                  </a:lnTo>
                  <a:lnTo>
                    <a:pt x="31" y="1721"/>
                  </a:lnTo>
                  <a:lnTo>
                    <a:pt x="14" y="1654"/>
                  </a:lnTo>
                  <a:lnTo>
                    <a:pt x="4" y="1586"/>
                  </a:lnTo>
                  <a:lnTo>
                    <a:pt x="0" y="1515"/>
                  </a:lnTo>
                  <a:lnTo>
                    <a:pt x="4" y="1443"/>
                  </a:lnTo>
                  <a:lnTo>
                    <a:pt x="14" y="1375"/>
                  </a:lnTo>
                  <a:lnTo>
                    <a:pt x="31" y="1308"/>
                  </a:lnTo>
                  <a:lnTo>
                    <a:pt x="55" y="1243"/>
                  </a:lnTo>
                  <a:lnTo>
                    <a:pt x="83" y="1182"/>
                  </a:lnTo>
                  <a:lnTo>
                    <a:pt x="118" y="1124"/>
                  </a:lnTo>
                  <a:lnTo>
                    <a:pt x="158" y="1069"/>
                  </a:lnTo>
                  <a:lnTo>
                    <a:pt x="202" y="1018"/>
                  </a:lnTo>
                  <a:lnTo>
                    <a:pt x="251" y="972"/>
                  </a:lnTo>
                  <a:lnTo>
                    <a:pt x="304" y="931"/>
                  </a:lnTo>
                  <a:lnTo>
                    <a:pt x="361" y="895"/>
                  </a:lnTo>
                  <a:lnTo>
                    <a:pt x="422" y="864"/>
                  </a:lnTo>
                  <a:lnTo>
                    <a:pt x="486" y="839"/>
                  </a:lnTo>
                  <a:lnTo>
                    <a:pt x="553" y="820"/>
                  </a:lnTo>
                  <a:lnTo>
                    <a:pt x="572" y="751"/>
                  </a:lnTo>
                  <a:lnTo>
                    <a:pt x="599" y="685"/>
                  </a:lnTo>
                  <a:lnTo>
                    <a:pt x="631" y="623"/>
                  </a:lnTo>
                  <a:lnTo>
                    <a:pt x="668" y="566"/>
                  </a:lnTo>
                  <a:lnTo>
                    <a:pt x="710" y="512"/>
                  </a:lnTo>
                  <a:lnTo>
                    <a:pt x="758" y="463"/>
                  </a:lnTo>
                  <a:lnTo>
                    <a:pt x="810" y="418"/>
                  </a:lnTo>
                  <a:lnTo>
                    <a:pt x="866" y="380"/>
                  </a:lnTo>
                  <a:lnTo>
                    <a:pt x="924" y="345"/>
                  </a:lnTo>
                  <a:lnTo>
                    <a:pt x="986" y="318"/>
                  </a:lnTo>
                  <a:lnTo>
                    <a:pt x="1051" y="296"/>
                  </a:lnTo>
                  <a:lnTo>
                    <a:pt x="1118" y="279"/>
                  </a:lnTo>
                  <a:lnTo>
                    <a:pt x="1186" y="269"/>
                  </a:lnTo>
                  <a:lnTo>
                    <a:pt x="1255" y="267"/>
                  </a:lnTo>
                  <a:lnTo>
                    <a:pt x="1326" y="272"/>
                  </a:lnTo>
                  <a:lnTo>
                    <a:pt x="1397" y="283"/>
                  </a:lnTo>
                  <a:lnTo>
                    <a:pt x="1469" y="303"/>
                  </a:lnTo>
                  <a:lnTo>
                    <a:pt x="1510" y="248"/>
                  </a:lnTo>
                  <a:lnTo>
                    <a:pt x="1557" y="199"/>
                  </a:lnTo>
                  <a:lnTo>
                    <a:pt x="1608" y="155"/>
                  </a:lnTo>
                  <a:lnTo>
                    <a:pt x="1663" y="115"/>
                  </a:lnTo>
                  <a:lnTo>
                    <a:pt x="1721" y="81"/>
                  </a:lnTo>
                  <a:lnTo>
                    <a:pt x="1782" y="52"/>
                  </a:lnTo>
                  <a:lnTo>
                    <a:pt x="1847" y="30"/>
                  </a:lnTo>
                  <a:lnTo>
                    <a:pt x="1912" y="14"/>
                  </a:lnTo>
                  <a:lnTo>
                    <a:pt x="1979" y="4"/>
                  </a:lnTo>
                  <a:lnTo>
                    <a:pt x="20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3983620" y="992529"/>
            <a:ext cx="4224759" cy="4872942"/>
          </a:xfrm>
          <a:prstGeom prst="rect">
            <a:avLst/>
          </a:prstGeom>
          <a:noFill/>
          <a:ln>
            <a:gradFill>
              <a:gsLst>
                <a:gs pos="0">
                  <a:srgbClr val="C4DCFF"/>
                </a:gs>
                <a:gs pos="100000">
                  <a:srgbClr val="8B9FF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4636313" y="4320573"/>
            <a:ext cx="291938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어깨랑 목이랑 등이랑 진짜 넘나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아픈것</a:t>
            </a:r>
            <a:endParaRPr lang="ko-KR" altLang="en-US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4930140" y="5141296"/>
            <a:ext cx="2331720" cy="331978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8B9F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4982894" y="5170909"/>
            <a:ext cx="22429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20154848 </a:t>
            </a:r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피피티학과 피도리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09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그림 1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818" y="1341622"/>
            <a:ext cx="1485476" cy="4726004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98" name="그림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750" y="1341621"/>
            <a:ext cx="1462157" cy="4726004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91" name="직사각형 90"/>
          <p:cNvSpPr/>
          <p:nvPr/>
        </p:nvSpPr>
        <p:spPr>
          <a:xfrm>
            <a:off x="6010457" y="1480303"/>
            <a:ext cx="775504" cy="4039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자유형 93"/>
          <p:cNvSpPr/>
          <p:nvPr/>
        </p:nvSpPr>
        <p:spPr>
          <a:xfrm>
            <a:off x="6010457" y="2224716"/>
            <a:ext cx="775504" cy="3295152"/>
          </a:xfrm>
          <a:custGeom>
            <a:avLst/>
            <a:gdLst>
              <a:gd name="connsiteX0" fmla="*/ 0 w 775504"/>
              <a:gd name="connsiteY0" fmla="*/ 0 h 3295152"/>
              <a:gd name="connsiteX1" fmla="*/ 82812 w 775504"/>
              <a:gd name="connsiteY1" fmla="*/ 70478 h 3295152"/>
              <a:gd name="connsiteX2" fmla="*/ 240679 w 775504"/>
              <a:gd name="connsiteY2" fmla="*/ 155230 h 3295152"/>
              <a:gd name="connsiteX3" fmla="*/ 595009 w 775504"/>
              <a:gd name="connsiteY3" fmla="*/ 30770 h 3295152"/>
              <a:gd name="connsiteX4" fmla="*/ 690864 w 775504"/>
              <a:gd name="connsiteY4" fmla="*/ 50941 h 3295152"/>
              <a:gd name="connsiteX5" fmla="*/ 775504 w 775504"/>
              <a:gd name="connsiteY5" fmla="*/ 86494 h 3295152"/>
              <a:gd name="connsiteX6" fmla="*/ 775504 w 775504"/>
              <a:gd name="connsiteY6" fmla="*/ 3295152 h 3295152"/>
              <a:gd name="connsiteX7" fmla="*/ 0 w 775504"/>
              <a:gd name="connsiteY7" fmla="*/ 3295152 h 329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504" h="3295152">
                <a:moveTo>
                  <a:pt x="0" y="0"/>
                </a:moveTo>
                <a:lnTo>
                  <a:pt x="82812" y="70478"/>
                </a:lnTo>
                <a:cubicBezTo>
                  <a:pt x="139992" y="117263"/>
                  <a:pt x="194748" y="154595"/>
                  <a:pt x="240679" y="155230"/>
                </a:cubicBezTo>
                <a:cubicBezTo>
                  <a:pt x="424406" y="157770"/>
                  <a:pt x="478381" y="24632"/>
                  <a:pt x="595009" y="30770"/>
                </a:cubicBezTo>
                <a:cubicBezTo>
                  <a:pt x="624166" y="32305"/>
                  <a:pt x="657080" y="39766"/>
                  <a:pt x="690864" y="50941"/>
                </a:cubicBezTo>
                <a:lnTo>
                  <a:pt x="775504" y="86494"/>
                </a:lnTo>
                <a:lnTo>
                  <a:pt x="775504" y="3295152"/>
                </a:lnTo>
                <a:lnTo>
                  <a:pt x="0" y="3295152"/>
                </a:lnTo>
                <a:close/>
              </a:path>
            </a:pathLst>
          </a:custGeom>
          <a:gradFill>
            <a:gsLst>
              <a:gs pos="0">
                <a:srgbClr val="C4DCFF"/>
              </a:gs>
              <a:gs pos="100000">
                <a:srgbClr val="899DF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4646205" y="1767516"/>
            <a:ext cx="914400" cy="9144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이등변 삼각형 99"/>
          <p:cNvSpPr/>
          <p:nvPr/>
        </p:nvSpPr>
        <p:spPr>
          <a:xfrm rot="5400000">
            <a:off x="5528109" y="2157157"/>
            <a:ext cx="167686" cy="1351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4847186" y="205175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89</a:t>
            </a:r>
            <a:endParaRPr lang="ko-KR" altLang="en-US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>
                  <a:alpha val="95000"/>
                </a:schemeClr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9483620" y="1480303"/>
            <a:ext cx="775504" cy="4039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 104"/>
          <p:cNvSpPr/>
          <p:nvPr/>
        </p:nvSpPr>
        <p:spPr>
          <a:xfrm>
            <a:off x="9483620" y="4540929"/>
            <a:ext cx="775504" cy="978938"/>
          </a:xfrm>
          <a:custGeom>
            <a:avLst/>
            <a:gdLst>
              <a:gd name="connsiteX0" fmla="*/ 0 w 775504"/>
              <a:gd name="connsiteY0" fmla="*/ 0 h 3295152"/>
              <a:gd name="connsiteX1" fmla="*/ 82812 w 775504"/>
              <a:gd name="connsiteY1" fmla="*/ 70478 h 3295152"/>
              <a:gd name="connsiteX2" fmla="*/ 240679 w 775504"/>
              <a:gd name="connsiteY2" fmla="*/ 155230 h 3295152"/>
              <a:gd name="connsiteX3" fmla="*/ 595009 w 775504"/>
              <a:gd name="connsiteY3" fmla="*/ 30770 h 3295152"/>
              <a:gd name="connsiteX4" fmla="*/ 690864 w 775504"/>
              <a:gd name="connsiteY4" fmla="*/ 50941 h 3295152"/>
              <a:gd name="connsiteX5" fmla="*/ 775504 w 775504"/>
              <a:gd name="connsiteY5" fmla="*/ 86494 h 3295152"/>
              <a:gd name="connsiteX6" fmla="*/ 775504 w 775504"/>
              <a:gd name="connsiteY6" fmla="*/ 3295152 h 3295152"/>
              <a:gd name="connsiteX7" fmla="*/ 0 w 775504"/>
              <a:gd name="connsiteY7" fmla="*/ 3295152 h 329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504" h="3295152">
                <a:moveTo>
                  <a:pt x="0" y="0"/>
                </a:moveTo>
                <a:lnTo>
                  <a:pt x="82812" y="70478"/>
                </a:lnTo>
                <a:cubicBezTo>
                  <a:pt x="139992" y="117263"/>
                  <a:pt x="194748" y="154595"/>
                  <a:pt x="240679" y="155230"/>
                </a:cubicBezTo>
                <a:cubicBezTo>
                  <a:pt x="424406" y="157770"/>
                  <a:pt x="478381" y="24632"/>
                  <a:pt x="595009" y="30770"/>
                </a:cubicBezTo>
                <a:cubicBezTo>
                  <a:pt x="624166" y="32305"/>
                  <a:pt x="657080" y="39766"/>
                  <a:pt x="690864" y="50941"/>
                </a:cubicBezTo>
                <a:lnTo>
                  <a:pt x="775504" y="86494"/>
                </a:lnTo>
                <a:lnTo>
                  <a:pt x="775504" y="3295152"/>
                </a:lnTo>
                <a:lnTo>
                  <a:pt x="0" y="3295152"/>
                </a:lnTo>
                <a:close/>
              </a:path>
            </a:pathLst>
          </a:custGeom>
          <a:gradFill>
            <a:gsLst>
              <a:gs pos="0">
                <a:srgbClr val="F27FA6">
                  <a:alpha val="35000"/>
                </a:srgbClr>
              </a:gs>
              <a:gs pos="100000">
                <a:srgbClr val="F27FA6">
                  <a:alpha val="7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6" name="그룹 105"/>
          <p:cNvGrpSpPr/>
          <p:nvPr/>
        </p:nvGrpSpPr>
        <p:grpSpPr>
          <a:xfrm>
            <a:off x="8119368" y="4024781"/>
            <a:ext cx="1033306" cy="914400"/>
            <a:chOff x="5324777" y="1696430"/>
            <a:chExt cx="1033306" cy="914400"/>
          </a:xfrm>
        </p:grpSpPr>
        <p:sp>
          <p:nvSpPr>
            <p:cNvPr id="107" name="타원 106"/>
            <p:cNvSpPr/>
            <p:nvPr/>
          </p:nvSpPr>
          <p:spPr>
            <a:xfrm>
              <a:off x="5324777" y="1696430"/>
              <a:ext cx="914400" cy="914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이등변 삼각형 107"/>
            <p:cNvSpPr/>
            <p:nvPr/>
          </p:nvSpPr>
          <p:spPr>
            <a:xfrm rot="5400000">
              <a:off x="6206681" y="2086071"/>
              <a:ext cx="167686" cy="1351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8320349" y="430902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28</a:t>
            </a:r>
            <a:endParaRPr lang="ko-KR" altLang="en-US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>
                  <a:alpha val="95000"/>
                </a:schemeClr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172827" y="5150535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  <a:endParaRPr lang="ko-KR" altLang="en-US" sz="1600" spc="1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172827" y="3328556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ko-KR" altLang="en-US" sz="1600" spc="1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106302" y="1506577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sz="1600" spc="1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9645990" y="5150535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  <a:endParaRPr lang="ko-KR" altLang="en-US" sz="1600" spc="1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645990" y="3328556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ko-KR" altLang="en-US" sz="1600" spc="1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9579465" y="1506577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sz="1600" spc="1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039685" y="1449224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무조건 생김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259457" y="2170058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899DF7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신호가 온다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039685" y="3364390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살짝 불안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039685" y="5181312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응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모쏠</a:t>
            </a:r>
            <a:endParaRPr lang="ko-KR" altLang="en-US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82154" y="1449224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무조건 생김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692948" y="438967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27FA6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포기해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0482154" y="3364390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살짝 불안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0482154" y="5181312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응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모쏠</a:t>
            </a:r>
            <a:endParaRPr lang="ko-KR" altLang="en-US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131" name="직선 연결선 130"/>
          <p:cNvCxnSpPr/>
          <p:nvPr/>
        </p:nvCxnSpPr>
        <p:spPr>
          <a:xfrm>
            <a:off x="7078991" y="2323947"/>
            <a:ext cx="171081" cy="0"/>
          </a:xfrm>
          <a:prstGeom prst="line">
            <a:avLst/>
          </a:prstGeom>
          <a:ln w="15875">
            <a:solidFill>
              <a:srgbClr val="899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>
            <a:off x="10499753" y="4540929"/>
            <a:ext cx="171081" cy="0"/>
          </a:xfrm>
          <a:prstGeom prst="line">
            <a:avLst/>
          </a:prstGeom>
          <a:ln w="15875">
            <a:solidFill>
              <a:srgbClr val="F27F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5687917" y="790373"/>
            <a:ext cx="1420582" cy="391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899DF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전생</a:t>
            </a:r>
            <a:r>
              <a:rPr lang="ko-KR" altLang="en-US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여친</a:t>
            </a:r>
            <a:endParaRPr lang="en-US" altLang="ko-KR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161080" y="790373"/>
            <a:ext cx="1420582" cy="391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27F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현생</a:t>
            </a:r>
            <a:r>
              <a:rPr lang="ko-KR" altLang="en-US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여친</a:t>
            </a:r>
            <a:endParaRPr lang="en-US" altLang="ko-KR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0555" y="2331190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54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8885" y="275174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20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395972" y="2553791"/>
            <a:ext cx="0" cy="49911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2538" y="3184733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목차를 적어야 하는데 말이지</a:t>
            </a:r>
          </a:p>
        </p:txBody>
      </p:sp>
      <p:sp>
        <p:nvSpPr>
          <p:cNvPr id="40" name="타원 39"/>
          <p:cNvSpPr/>
          <p:nvPr/>
        </p:nvSpPr>
        <p:spPr>
          <a:xfrm>
            <a:off x="1031108" y="3681885"/>
            <a:ext cx="92734" cy="9273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344956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658804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972652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2286500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93402" y="4005398"/>
            <a:ext cx="390683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 잠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잘못자서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지금 목 뒤에 근육이 진짜 너무 아파서</a:t>
            </a:r>
            <a:endParaRPr lang="en-US" altLang="ko-KR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좀비마냥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걸어다니고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옆을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못보겠어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아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죽을것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같아</a:t>
            </a:r>
          </a:p>
        </p:txBody>
      </p:sp>
      <p:sp>
        <p:nvSpPr>
          <p:cNvPr id="46" name="타원 45"/>
          <p:cNvSpPr/>
          <p:nvPr/>
        </p:nvSpPr>
        <p:spPr>
          <a:xfrm>
            <a:off x="2600348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2914196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81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자유형 48">
            <a:extLst>
              <a:ext uri="{FF2B5EF4-FFF2-40B4-BE49-F238E27FC236}">
                <a16:creationId xmlns:a16="http://schemas.microsoft.com/office/drawing/2014/main" id="{552E2FA3-BC6B-44C7-8673-923AF11FF7E9}"/>
              </a:ext>
            </a:extLst>
          </p:cNvPr>
          <p:cNvSpPr/>
          <p:nvPr/>
        </p:nvSpPr>
        <p:spPr>
          <a:xfrm>
            <a:off x="8800701" y="1215403"/>
            <a:ext cx="2883587" cy="4702773"/>
          </a:xfrm>
          <a:custGeom>
            <a:avLst/>
            <a:gdLst>
              <a:gd name="connsiteX0" fmla="*/ 0 w 2455984"/>
              <a:gd name="connsiteY0" fmla="*/ 0 h 4463391"/>
              <a:gd name="connsiteX1" fmla="*/ 2455984 w 2455984"/>
              <a:gd name="connsiteY1" fmla="*/ 0 h 4463391"/>
              <a:gd name="connsiteX2" fmla="*/ 2455984 w 2455984"/>
              <a:gd name="connsiteY2" fmla="*/ 4043450 h 4463391"/>
              <a:gd name="connsiteX3" fmla="*/ 2035629 w 2455984"/>
              <a:gd name="connsiteY3" fmla="*/ 4463391 h 4463391"/>
              <a:gd name="connsiteX4" fmla="*/ 0 w 2455984"/>
              <a:gd name="connsiteY4" fmla="*/ 4463391 h 446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5984" h="4463391">
                <a:moveTo>
                  <a:pt x="0" y="0"/>
                </a:moveTo>
                <a:lnTo>
                  <a:pt x="2455984" y="0"/>
                </a:lnTo>
                <a:lnTo>
                  <a:pt x="2455984" y="4043450"/>
                </a:lnTo>
                <a:lnTo>
                  <a:pt x="2035629" y="4463391"/>
                </a:lnTo>
                <a:lnTo>
                  <a:pt x="0" y="4463391"/>
                </a:lnTo>
                <a:close/>
              </a:path>
            </a:pathLst>
          </a:custGeom>
          <a:solidFill>
            <a:srgbClr val="F59DBB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48">
            <a:extLst>
              <a:ext uri="{FF2B5EF4-FFF2-40B4-BE49-F238E27FC236}">
                <a16:creationId xmlns:a16="http://schemas.microsoft.com/office/drawing/2014/main" id="{CC15A73A-5D18-45D5-9E73-D18A8F335CA5}"/>
              </a:ext>
            </a:extLst>
          </p:cNvPr>
          <p:cNvSpPr/>
          <p:nvPr/>
        </p:nvSpPr>
        <p:spPr>
          <a:xfrm>
            <a:off x="5399537" y="1215403"/>
            <a:ext cx="2883587" cy="4702773"/>
          </a:xfrm>
          <a:custGeom>
            <a:avLst/>
            <a:gdLst>
              <a:gd name="connsiteX0" fmla="*/ 0 w 2455984"/>
              <a:gd name="connsiteY0" fmla="*/ 0 h 4463391"/>
              <a:gd name="connsiteX1" fmla="*/ 2455984 w 2455984"/>
              <a:gd name="connsiteY1" fmla="*/ 0 h 4463391"/>
              <a:gd name="connsiteX2" fmla="*/ 2455984 w 2455984"/>
              <a:gd name="connsiteY2" fmla="*/ 4043450 h 4463391"/>
              <a:gd name="connsiteX3" fmla="*/ 2035629 w 2455984"/>
              <a:gd name="connsiteY3" fmla="*/ 4463391 h 4463391"/>
              <a:gd name="connsiteX4" fmla="*/ 0 w 2455984"/>
              <a:gd name="connsiteY4" fmla="*/ 4463391 h 446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5984" h="4463391">
                <a:moveTo>
                  <a:pt x="0" y="0"/>
                </a:moveTo>
                <a:lnTo>
                  <a:pt x="2455984" y="0"/>
                </a:lnTo>
                <a:lnTo>
                  <a:pt x="2455984" y="4043450"/>
                </a:lnTo>
                <a:lnTo>
                  <a:pt x="2035629" y="4463391"/>
                </a:lnTo>
                <a:lnTo>
                  <a:pt x="0" y="4463391"/>
                </a:lnTo>
                <a:close/>
              </a:path>
            </a:pathLst>
          </a:custGeom>
          <a:solidFill>
            <a:srgbClr val="8B9FF7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10555" y="2331190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54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8885" y="275174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20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395972" y="2553791"/>
            <a:ext cx="0" cy="49911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2538" y="3184733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목차를 적어야 하는데 말이지</a:t>
            </a:r>
          </a:p>
        </p:txBody>
      </p:sp>
      <p:sp>
        <p:nvSpPr>
          <p:cNvPr id="40" name="타원 39"/>
          <p:cNvSpPr/>
          <p:nvPr/>
        </p:nvSpPr>
        <p:spPr>
          <a:xfrm>
            <a:off x="1031108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344956" y="3681885"/>
            <a:ext cx="92734" cy="9273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658804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972652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2286500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93402" y="4005398"/>
            <a:ext cx="390683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 잠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잘못자서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지금 목 뒤에 근육이 진짜 너무 아파서</a:t>
            </a:r>
            <a:endParaRPr lang="en-US" altLang="ko-KR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좀비마냥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걸어다니고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옆을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못보겠어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아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죽을것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같아</a:t>
            </a:r>
          </a:p>
        </p:txBody>
      </p:sp>
      <p:sp>
        <p:nvSpPr>
          <p:cNvPr id="49" name="자유형 48"/>
          <p:cNvSpPr/>
          <p:nvPr/>
        </p:nvSpPr>
        <p:spPr>
          <a:xfrm>
            <a:off x="5610266" y="1197304"/>
            <a:ext cx="2455984" cy="4463391"/>
          </a:xfrm>
          <a:custGeom>
            <a:avLst/>
            <a:gdLst>
              <a:gd name="connsiteX0" fmla="*/ 0 w 2455984"/>
              <a:gd name="connsiteY0" fmla="*/ 0 h 4463391"/>
              <a:gd name="connsiteX1" fmla="*/ 2455984 w 2455984"/>
              <a:gd name="connsiteY1" fmla="*/ 0 h 4463391"/>
              <a:gd name="connsiteX2" fmla="*/ 2455984 w 2455984"/>
              <a:gd name="connsiteY2" fmla="*/ 4043450 h 4463391"/>
              <a:gd name="connsiteX3" fmla="*/ 2035629 w 2455984"/>
              <a:gd name="connsiteY3" fmla="*/ 4463391 h 4463391"/>
              <a:gd name="connsiteX4" fmla="*/ 0 w 2455984"/>
              <a:gd name="connsiteY4" fmla="*/ 4463391 h 446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5984" h="4463391">
                <a:moveTo>
                  <a:pt x="0" y="0"/>
                </a:moveTo>
                <a:lnTo>
                  <a:pt x="2455984" y="0"/>
                </a:lnTo>
                <a:lnTo>
                  <a:pt x="2455984" y="4043450"/>
                </a:lnTo>
                <a:lnTo>
                  <a:pt x="2035629" y="4463391"/>
                </a:lnTo>
                <a:lnTo>
                  <a:pt x="0" y="4463391"/>
                </a:ln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rgbClr val="C4DCFF"/>
                </a:gs>
                <a:gs pos="100000">
                  <a:srgbClr val="8B9FF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36133" y="1388469"/>
            <a:ext cx="2004250" cy="1565821"/>
          </a:xfrm>
          <a:prstGeom prst="rect">
            <a:avLst/>
          </a:prstGeom>
        </p:spPr>
      </p:pic>
      <p:sp>
        <p:nvSpPr>
          <p:cNvPr id="52" name="자유형 51"/>
          <p:cNvSpPr/>
          <p:nvPr/>
        </p:nvSpPr>
        <p:spPr>
          <a:xfrm>
            <a:off x="9006708" y="1197304"/>
            <a:ext cx="2455984" cy="4463391"/>
          </a:xfrm>
          <a:custGeom>
            <a:avLst/>
            <a:gdLst>
              <a:gd name="connsiteX0" fmla="*/ 0 w 2455984"/>
              <a:gd name="connsiteY0" fmla="*/ 0 h 4463391"/>
              <a:gd name="connsiteX1" fmla="*/ 2455984 w 2455984"/>
              <a:gd name="connsiteY1" fmla="*/ 0 h 4463391"/>
              <a:gd name="connsiteX2" fmla="*/ 2455984 w 2455984"/>
              <a:gd name="connsiteY2" fmla="*/ 4043450 h 4463391"/>
              <a:gd name="connsiteX3" fmla="*/ 2035629 w 2455984"/>
              <a:gd name="connsiteY3" fmla="*/ 4463391 h 4463391"/>
              <a:gd name="connsiteX4" fmla="*/ 0 w 2455984"/>
              <a:gd name="connsiteY4" fmla="*/ 4463391 h 446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5984" h="4463391">
                <a:moveTo>
                  <a:pt x="0" y="0"/>
                </a:moveTo>
                <a:lnTo>
                  <a:pt x="2455984" y="0"/>
                </a:lnTo>
                <a:lnTo>
                  <a:pt x="2455984" y="4043450"/>
                </a:lnTo>
                <a:lnTo>
                  <a:pt x="2035629" y="4463391"/>
                </a:lnTo>
                <a:lnTo>
                  <a:pt x="0" y="4463391"/>
                </a:ln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rgbClr val="F9CEDD"/>
                </a:gs>
                <a:gs pos="100000">
                  <a:srgbClr val="F59DB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2575" y="1386026"/>
            <a:ext cx="2004250" cy="1568264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6054302" y="3005815"/>
            <a:ext cx="1539204" cy="425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8B9FF7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제목 적어라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465097" y="3005815"/>
            <a:ext cx="1539204" cy="425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59DBB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제목 적어라</a:t>
            </a:r>
            <a:endParaRPr lang="ko-KR" altLang="en-US" sz="20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F59DBB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745923" y="3491731"/>
            <a:ext cx="2194832" cy="5136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사진에 대한 내용을 적어주고</a:t>
            </a:r>
            <a:endParaRPr lang="en-US" altLang="ko-KR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컨텐츠를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깔꼼하게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적어주셈</a:t>
            </a:r>
            <a:endParaRPr lang="ko-KR" altLang="en-US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137283" y="3491731"/>
            <a:ext cx="2194832" cy="5136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사진에 대한 내용을 적어주고</a:t>
            </a:r>
            <a:endParaRPr lang="en-US" altLang="ko-KR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컨텐츠를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깔꼼하게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적어주셈</a:t>
            </a:r>
            <a:endParaRPr lang="ko-KR" altLang="en-US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213418" y="4213883"/>
            <a:ext cx="1249680" cy="1249680"/>
          </a:xfrm>
          <a:prstGeom prst="ellipse">
            <a:avLst/>
          </a:prstGeom>
          <a:noFill/>
          <a:ln>
            <a:solidFill>
              <a:srgbClr val="C4D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현 12"/>
          <p:cNvSpPr/>
          <p:nvPr/>
        </p:nvSpPr>
        <p:spPr>
          <a:xfrm rot="19508623">
            <a:off x="6262258" y="4262723"/>
            <a:ext cx="1152000" cy="1152000"/>
          </a:xfrm>
          <a:prstGeom prst="chord">
            <a:avLst>
              <a:gd name="adj1" fmla="val 241475"/>
              <a:gd name="adj2" fmla="val 14768923"/>
            </a:avLst>
          </a:prstGeom>
          <a:gradFill>
            <a:gsLst>
              <a:gs pos="0">
                <a:srgbClr val="C4DCFF"/>
              </a:gs>
              <a:gs pos="100000">
                <a:srgbClr val="8B9FF7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6484636" y="4703252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85%</a:t>
            </a:r>
            <a:endParaRPr lang="ko-KR" altLang="en-US" sz="20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9609860" y="4234001"/>
            <a:ext cx="1249680" cy="1249680"/>
          </a:xfrm>
          <a:prstGeom prst="ellipse">
            <a:avLst/>
          </a:prstGeom>
          <a:noFill/>
          <a:ln>
            <a:solidFill>
              <a:srgbClr val="F9CE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현 73"/>
          <p:cNvSpPr/>
          <p:nvPr/>
        </p:nvSpPr>
        <p:spPr>
          <a:xfrm rot="19508623">
            <a:off x="9658700" y="4282841"/>
            <a:ext cx="1152000" cy="1152000"/>
          </a:xfrm>
          <a:prstGeom prst="chord">
            <a:avLst>
              <a:gd name="adj1" fmla="val 2066251"/>
              <a:gd name="adj2" fmla="val 12930074"/>
            </a:avLst>
          </a:prstGeom>
          <a:gradFill>
            <a:gsLst>
              <a:gs pos="3000">
                <a:srgbClr val="F9CEDD"/>
              </a:gs>
              <a:gs pos="100000">
                <a:srgbClr val="F59DBB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9881077" y="4901973"/>
            <a:ext cx="707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42%</a:t>
            </a:r>
            <a:endParaRPr lang="ko-KR" altLang="en-US" sz="20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2600348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2914196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555" y="2331190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54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8885" y="275174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20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395972" y="2553791"/>
            <a:ext cx="0" cy="49911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2538" y="3184733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목차를 적어야 하는데 말이지</a:t>
            </a:r>
          </a:p>
        </p:txBody>
      </p:sp>
      <p:sp>
        <p:nvSpPr>
          <p:cNvPr id="40" name="타원 39"/>
          <p:cNvSpPr/>
          <p:nvPr/>
        </p:nvSpPr>
        <p:spPr>
          <a:xfrm>
            <a:off x="1031108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344956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658804" y="3681885"/>
            <a:ext cx="92734" cy="9273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972652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2286500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93402" y="4005398"/>
            <a:ext cx="390683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 잠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잘못자서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지금 목 뒤에 근육이 진짜 너무 아파서</a:t>
            </a:r>
            <a:endParaRPr lang="en-US" altLang="ko-KR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좀비마냥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걸어다니고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옆을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못보겠어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아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죽을것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같아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788959" y="2767155"/>
            <a:ext cx="267570" cy="1025307"/>
          </a:xfrm>
          <a:prstGeom prst="rect">
            <a:avLst/>
          </a:prstGeom>
          <a:gradFill>
            <a:gsLst>
              <a:gs pos="3000">
                <a:srgbClr val="C4DCFF"/>
              </a:gs>
              <a:gs pos="100000">
                <a:srgbClr val="8B9FF7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815320" y="1945285"/>
            <a:ext cx="267570" cy="1847178"/>
          </a:xfrm>
          <a:prstGeom prst="rect">
            <a:avLst/>
          </a:prstGeom>
          <a:gradFill>
            <a:gsLst>
              <a:gs pos="3000">
                <a:srgbClr val="C4DCFF"/>
              </a:gs>
              <a:gs pos="100000">
                <a:srgbClr val="8B9FF7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841681" y="2341525"/>
            <a:ext cx="267570" cy="1450938"/>
          </a:xfrm>
          <a:prstGeom prst="rect">
            <a:avLst/>
          </a:prstGeom>
          <a:gradFill>
            <a:gsLst>
              <a:gs pos="3000">
                <a:srgbClr val="C4DCFF"/>
              </a:gs>
              <a:gs pos="100000">
                <a:srgbClr val="8B9FF7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868042" y="3065538"/>
            <a:ext cx="267570" cy="726924"/>
          </a:xfrm>
          <a:prstGeom prst="rect">
            <a:avLst/>
          </a:prstGeom>
          <a:gradFill>
            <a:gsLst>
              <a:gs pos="3000">
                <a:srgbClr val="C4DCFF"/>
              </a:gs>
              <a:gs pos="100000">
                <a:srgbClr val="8B9FF7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894402" y="2767155"/>
            <a:ext cx="267570" cy="1025308"/>
          </a:xfrm>
          <a:prstGeom prst="rect">
            <a:avLst/>
          </a:prstGeom>
          <a:gradFill>
            <a:gsLst>
              <a:gs pos="3000">
                <a:srgbClr val="C4DCFF"/>
              </a:gs>
              <a:gs pos="100000">
                <a:srgbClr val="8B9FF7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920763" y="2441772"/>
            <a:ext cx="267570" cy="1350690"/>
          </a:xfrm>
          <a:prstGeom prst="rect">
            <a:avLst/>
          </a:prstGeom>
          <a:gradFill>
            <a:gsLst>
              <a:gs pos="3000">
                <a:srgbClr val="C4DCFF"/>
              </a:gs>
              <a:gs pos="100000">
                <a:srgbClr val="8B9FF7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788959" y="4521933"/>
            <a:ext cx="267570" cy="504963"/>
          </a:xfrm>
          <a:prstGeom prst="rect">
            <a:avLst/>
          </a:prstGeom>
          <a:gradFill>
            <a:gsLst>
              <a:gs pos="3000">
                <a:srgbClr val="F59DBB"/>
              </a:gs>
              <a:gs pos="100000">
                <a:srgbClr val="F9CEDD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815320" y="4521933"/>
            <a:ext cx="267570" cy="901794"/>
          </a:xfrm>
          <a:prstGeom prst="rect">
            <a:avLst/>
          </a:prstGeom>
          <a:gradFill>
            <a:gsLst>
              <a:gs pos="3000">
                <a:srgbClr val="F59DBB"/>
              </a:gs>
              <a:gs pos="100000">
                <a:srgbClr val="F9CEDD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841681" y="4521933"/>
            <a:ext cx="267570" cy="726924"/>
          </a:xfrm>
          <a:prstGeom prst="rect">
            <a:avLst/>
          </a:prstGeom>
          <a:gradFill>
            <a:gsLst>
              <a:gs pos="3000">
                <a:srgbClr val="F59DBB"/>
              </a:gs>
              <a:gs pos="100000">
                <a:srgbClr val="F9CEDD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868042" y="4521933"/>
            <a:ext cx="267570" cy="1142426"/>
          </a:xfrm>
          <a:prstGeom prst="rect">
            <a:avLst/>
          </a:prstGeom>
          <a:gradFill>
            <a:gsLst>
              <a:gs pos="3000">
                <a:srgbClr val="F59DBB"/>
              </a:gs>
              <a:gs pos="100000">
                <a:srgbClr val="F9CEDD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894402" y="4521933"/>
            <a:ext cx="267570" cy="622661"/>
          </a:xfrm>
          <a:prstGeom prst="rect">
            <a:avLst/>
          </a:prstGeom>
          <a:gradFill>
            <a:gsLst>
              <a:gs pos="3000">
                <a:srgbClr val="F59DBB"/>
              </a:gs>
              <a:gs pos="100000">
                <a:srgbClr val="F9CEDD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920763" y="4521933"/>
            <a:ext cx="267570" cy="969171"/>
          </a:xfrm>
          <a:prstGeom prst="rect">
            <a:avLst/>
          </a:prstGeom>
          <a:gradFill>
            <a:gsLst>
              <a:gs pos="3000">
                <a:srgbClr val="F59DBB"/>
              </a:gs>
              <a:gs pos="100000">
                <a:srgbClr val="F9CEDD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670111" y="4011031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치킨</a:t>
            </a:r>
            <a:endParaRPr lang="ko-KR" altLang="en-US" sz="1400" spc="-1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16322" y="4011031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시켜서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42683" y="4011031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맥주랑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749194" y="4011031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같이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775554" y="4011031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먹고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801915" y="4011031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싶다</a:t>
            </a:r>
            <a:endParaRPr lang="ko-KR" altLang="en-US" sz="1400" spc="-1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자유형 47"/>
          <p:cNvSpPr/>
          <p:nvPr/>
        </p:nvSpPr>
        <p:spPr>
          <a:xfrm>
            <a:off x="6751576" y="1823365"/>
            <a:ext cx="395740" cy="518160"/>
          </a:xfrm>
          <a:custGeom>
            <a:avLst/>
            <a:gdLst>
              <a:gd name="connsiteX0" fmla="*/ 0 w 395740"/>
              <a:gd name="connsiteY0" fmla="*/ 0 h 518160"/>
              <a:gd name="connsiteX1" fmla="*/ 395740 w 395740"/>
              <a:gd name="connsiteY1" fmla="*/ 0 h 518160"/>
              <a:gd name="connsiteX2" fmla="*/ 395740 w 395740"/>
              <a:gd name="connsiteY2" fmla="*/ 485593 h 518160"/>
              <a:gd name="connsiteX3" fmla="*/ 335534 w 395740"/>
              <a:gd name="connsiteY3" fmla="*/ 504282 h 518160"/>
              <a:gd name="connsiteX4" fmla="*/ 197870 w 395740"/>
              <a:gd name="connsiteY4" fmla="*/ 518160 h 518160"/>
              <a:gd name="connsiteX5" fmla="*/ 60206 w 395740"/>
              <a:gd name="connsiteY5" fmla="*/ 504282 h 518160"/>
              <a:gd name="connsiteX6" fmla="*/ 0 w 395740"/>
              <a:gd name="connsiteY6" fmla="*/ 485593 h 5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740" h="518160">
                <a:moveTo>
                  <a:pt x="0" y="0"/>
                </a:moveTo>
                <a:lnTo>
                  <a:pt x="395740" y="0"/>
                </a:lnTo>
                <a:lnTo>
                  <a:pt x="395740" y="485593"/>
                </a:lnTo>
                <a:lnTo>
                  <a:pt x="335534" y="504282"/>
                </a:lnTo>
                <a:cubicBezTo>
                  <a:pt x="291067" y="513382"/>
                  <a:pt x="245027" y="518160"/>
                  <a:pt x="197870" y="518160"/>
                </a:cubicBezTo>
                <a:cubicBezTo>
                  <a:pt x="150714" y="518160"/>
                  <a:pt x="104673" y="513382"/>
                  <a:pt x="60206" y="504282"/>
                </a:cubicBezTo>
                <a:lnTo>
                  <a:pt x="0" y="485593"/>
                </a:lnTo>
                <a:close/>
              </a:path>
            </a:pathLst>
          </a:custGeom>
          <a:solidFill>
            <a:srgbClr val="8B9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6266369" y="972831"/>
            <a:ext cx="1366154" cy="13661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587451" y="1265052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75%</a:t>
            </a:r>
            <a:endParaRPr lang="ko-KR" altLang="en-US" sz="24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55683" y="2457013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52%</a:t>
            </a:r>
            <a:endParaRPr lang="ko-KR" altLang="en-US" sz="14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08406" y="2031208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60%</a:t>
            </a:r>
            <a:endParaRPr lang="ko-KR" altLang="en-US" sz="14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775555" y="2457013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42%</a:t>
            </a:r>
            <a:endParaRPr lang="ko-KR" altLang="en-US" sz="14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734257" y="2752439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38%</a:t>
            </a:r>
            <a:endParaRPr lang="ko-KR" altLang="en-US" sz="14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87488" y="2130983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57%</a:t>
            </a:r>
            <a:endParaRPr lang="ko-KR" altLang="en-US" sz="14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이등변 삼각형 14"/>
          <p:cNvSpPr/>
          <p:nvPr/>
        </p:nvSpPr>
        <p:spPr>
          <a:xfrm rot="3239210">
            <a:off x="7631971" y="1054174"/>
            <a:ext cx="129497" cy="111635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7760690" y="847816"/>
            <a:ext cx="385233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죽을때가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된것인가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이제 살 날이 얼마 남지 않았어</a:t>
            </a:r>
          </a:p>
        </p:txBody>
      </p:sp>
      <p:sp>
        <p:nvSpPr>
          <p:cNvPr id="62" name="타원 61"/>
          <p:cNvSpPr/>
          <p:nvPr/>
        </p:nvSpPr>
        <p:spPr>
          <a:xfrm>
            <a:off x="2600348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2914196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24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직선 연결선 89"/>
          <p:cNvCxnSpPr>
            <a:stCxn id="92" idx="6"/>
          </p:cNvCxnSpPr>
          <p:nvPr/>
        </p:nvCxnSpPr>
        <p:spPr>
          <a:xfrm>
            <a:off x="5381052" y="3437960"/>
            <a:ext cx="6810948" cy="2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  <a:alpha val="5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10555" y="2331190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54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8885" y="275174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20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395972" y="2553791"/>
            <a:ext cx="0" cy="49911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2538" y="3184733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목차를 적어야 하는데 말이지</a:t>
            </a:r>
          </a:p>
        </p:txBody>
      </p:sp>
      <p:sp>
        <p:nvSpPr>
          <p:cNvPr id="40" name="타원 39"/>
          <p:cNvSpPr/>
          <p:nvPr/>
        </p:nvSpPr>
        <p:spPr>
          <a:xfrm>
            <a:off x="1031108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344956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658804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972652" y="3681885"/>
            <a:ext cx="92734" cy="9273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2286500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93402" y="4005398"/>
            <a:ext cx="390683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 잠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잘못자서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지금 목 뒤에 근육이 진짜 너무 아파서</a:t>
            </a:r>
            <a:endParaRPr lang="en-US" altLang="ko-KR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좀비마냥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걸어다니고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옆을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못보겠어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아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죽을것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같아</a:t>
            </a:r>
          </a:p>
        </p:txBody>
      </p:sp>
      <p:sp>
        <p:nvSpPr>
          <p:cNvPr id="100" name="타원 99"/>
          <p:cNvSpPr/>
          <p:nvPr/>
        </p:nvSpPr>
        <p:spPr>
          <a:xfrm>
            <a:off x="5211646" y="3315454"/>
            <a:ext cx="249286" cy="249286"/>
          </a:xfrm>
          <a:prstGeom prst="ellipse">
            <a:avLst/>
          </a:prstGeom>
          <a:solidFill>
            <a:schemeClr val="bg1"/>
          </a:solidFill>
          <a:ln>
            <a:solidFill>
              <a:srgbClr val="F59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7240382" y="3315454"/>
            <a:ext cx="249286" cy="249286"/>
          </a:xfrm>
          <a:prstGeom prst="ellipse">
            <a:avLst/>
          </a:prstGeom>
          <a:solidFill>
            <a:schemeClr val="bg1"/>
          </a:solidFill>
          <a:ln>
            <a:solidFill>
              <a:srgbClr val="F9CE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9269118" y="3315454"/>
            <a:ext cx="249286" cy="249286"/>
          </a:xfrm>
          <a:prstGeom prst="ellipse">
            <a:avLst/>
          </a:prstGeom>
          <a:solidFill>
            <a:schemeClr val="bg1"/>
          </a:solidFill>
          <a:ln>
            <a:solidFill>
              <a:srgbClr val="C4D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11297855" y="3315454"/>
            <a:ext cx="249286" cy="249286"/>
          </a:xfrm>
          <a:prstGeom prst="ellipse">
            <a:avLst/>
          </a:prstGeom>
          <a:solidFill>
            <a:schemeClr val="bg1"/>
          </a:solidFill>
          <a:ln>
            <a:solidFill>
              <a:srgbClr val="8B9F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>
            <a:off x="5336289" y="1414136"/>
            <a:ext cx="0" cy="1732059"/>
          </a:xfrm>
          <a:prstGeom prst="line">
            <a:avLst/>
          </a:prstGeom>
          <a:ln w="12700">
            <a:solidFill>
              <a:srgbClr val="F59D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7365025" y="3726514"/>
            <a:ext cx="0" cy="1732059"/>
          </a:xfrm>
          <a:prstGeom prst="line">
            <a:avLst/>
          </a:prstGeom>
          <a:ln w="12700">
            <a:solidFill>
              <a:srgbClr val="F9CE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9393761" y="1414136"/>
            <a:ext cx="0" cy="1732059"/>
          </a:xfrm>
          <a:prstGeom prst="line">
            <a:avLst/>
          </a:prstGeom>
          <a:ln w="12700">
            <a:solidFill>
              <a:srgbClr val="C4D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11422498" y="3734000"/>
            <a:ext cx="0" cy="1732059"/>
          </a:xfrm>
          <a:prstGeom prst="line">
            <a:avLst/>
          </a:prstGeom>
          <a:ln w="12700">
            <a:solidFill>
              <a:srgbClr val="8B9F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5270751" y="1296124"/>
            <a:ext cx="131076" cy="131076"/>
          </a:xfrm>
          <a:prstGeom prst="ellipse">
            <a:avLst/>
          </a:prstGeom>
          <a:solidFill>
            <a:srgbClr val="F59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9328223" y="1296124"/>
            <a:ext cx="131076" cy="131076"/>
          </a:xfrm>
          <a:prstGeom prst="ellipse">
            <a:avLst/>
          </a:prstGeom>
          <a:solidFill>
            <a:srgbClr val="C4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7299487" y="5420340"/>
            <a:ext cx="131076" cy="131076"/>
          </a:xfrm>
          <a:prstGeom prst="ellipse">
            <a:avLst/>
          </a:prstGeom>
          <a:solidFill>
            <a:srgbClr val="F9C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11356960" y="5420340"/>
            <a:ext cx="131076" cy="131076"/>
          </a:xfrm>
          <a:prstGeom prst="ellipse">
            <a:avLst/>
          </a:prstGeom>
          <a:solidFill>
            <a:srgbClr val="8B9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7320262" y="3396806"/>
            <a:ext cx="89526" cy="89526"/>
          </a:xfrm>
          <a:prstGeom prst="ellipse">
            <a:avLst/>
          </a:prstGeom>
          <a:solidFill>
            <a:srgbClr val="F9C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9348998" y="3400415"/>
            <a:ext cx="89526" cy="89526"/>
          </a:xfrm>
          <a:prstGeom prst="ellipse">
            <a:avLst/>
          </a:prstGeom>
          <a:solidFill>
            <a:srgbClr val="C4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11377735" y="3393197"/>
            <a:ext cx="89526" cy="89526"/>
          </a:xfrm>
          <a:prstGeom prst="ellipse">
            <a:avLst/>
          </a:prstGeom>
          <a:solidFill>
            <a:srgbClr val="8B9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5291526" y="3393197"/>
            <a:ext cx="89526" cy="89526"/>
          </a:xfrm>
          <a:prstGeom prst="ellipse">
            <a:avLst/>
          </a:prstGeom>
          <a:solidFill>
            <a:srgbClr val="F59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5565727" y="1161607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3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59DB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1927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59DB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lang="en-US" altLang="ko-KR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F59DB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59DB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피도리의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59DB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난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9591303" y="1161607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3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C4DC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1968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C4DC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lang="en-US" altLang="ko-KR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C4DC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C4DC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피도리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C4DC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회군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565727" y="4408394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spc="3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9CED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1948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9CED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lang="en-US" altLang="ko-KR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F9CED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9CED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전생 </a:t>
            </a:r>
            <a:r>
              <a:rPr lang="ko-KR" altLang="en-US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9CED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여친생김</a:t>
            </a:r>
            <a:endParaRPr lang="ko-KR" altLang="en-US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F9CED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0185715" y="440839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spc="3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8B9FF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1998</a:t>
            </a:r>
            <a:r>
              <a:rPr lang="ko-KR" altLang="en-US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8B9FF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lang="en-US" altLang="ko-KR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8B9FF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8B9FF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피인양요</a:t>
            </a:r>
            <a:endParaRPr lang="ko-KR" altLang="en-US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8B9FF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592712" y="1869493"/>
            <a:ext cx="198644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이벤트에 대해서 적어주고</a:t>
            </a:r>
            <a:endParaRPr lang="en-US" altLang="ko-KR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설명을 마무리 해주세요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560700" y="1869493"/>
            <a:ext cx="198644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이벤트에 대해서 적어주고</a:t>
            </a:r>
            <a:endParaRPr lang="en-US" altLang="ko-KR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설명을 마무리 해주세요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219125" y="5091882"/>
            <a:ext cx="198644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이벤트에 대해서 적어주고</a:t>
            </a:r>
            <a:endParaRPr lang="en-US" altLang="ko-KR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설명을 마무리 해주세요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9304401" y="5091882"/>
            <a:ext cx="198644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이벤트에 대해서 적어주고</a:t>
            </a:r>
            <a:endParaRPr lang="en-US" altLang="ko-KR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설명을 마무리 해주세요</a:t>
            </a:r>
          </a:p>
        </p:txBody>
      </p:sp>
      <p:sp>
        <p:nvSpPr>
          <p:cNvPr id="129" name="타원 128"/>
          <p:cNvSpPr/>
          <p:nvPr/>
        </p:nvSpPr>
        <p:spPr>
          <a:xfrm>
            <a:off x="2600348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/>
          <p:cNvSpPr/>
          <p:nvPr/>
        </p:nvSpPr>
        <p:spPr>
          <a:xfrm>
            <a:off x="2914196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95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555" y="2331190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54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8885" y="275174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20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395972" y="2553791"/>
            <a:ext cx="0" cy="49911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2538" y="3184733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사진은 대충 이렇게 넣어주고</a:t>
            </a:r>
          </a:p>
        </p:txBody>
      </p:sp>
      <p:sp>
        <p:nvSpPr>
          <p:cNvPr id="40" name="타원 39"/>
          <p:cNvSpPr/>
          <p:nvPr/>
        </p:nvSpPr>
        <p:spPr>
          <a:xfrm>
            <a:off x="1031108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344956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658804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972652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2286500" y="3681885"/>
            <a:ext cx="92734" cy="9273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93402" y="4005398"/>
            <a:ext cx="390683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 잠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잘못자서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지금 목 뒤에 근육이 진짜 너무 아파서</a:t>
            </a:r>
            <a:endParaRPr lang="en-US" altLang="ko-KR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좀비마냥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걸어다니고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옆을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못보겠어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아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죽을것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같아</a:t>
            </a:r>
          </a:p>
        </p:txBody>
      </p:sp>
      <p:sp>
        <p:nvSpPr>
          <p:cNvPr id="24" name="타원 23"/>
          <p:cNvSpPr/>
          <p:nvPr/>
        </p:nvSpPr>
        <p:spPr>
          <a:xfrm>
            <a:off x="2600348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914196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66560" y="461307"/>
            <a:ext cx="5394960" cy="639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60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555" y="2331190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54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8885" y="275174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20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395972" y="2553791"/>
            <a:ext cx="0" cy="49911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92538" y="3184733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목차를 적어야 하는데 말이지</a:t>
            </a:r>
          </a:p>
        </p:txBody>
      </p:sp>
      <p:sp>
        <p:nvSpPr>
          <p:cNvPr id="7" name="타원 6"/>
          <p:cNvSpPr/>
          <p:nvPr/>
        </p:nvSpPr>
        <p:spPr>
          <a:xfrm>
            <a:off x="1031108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344956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658804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972652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286500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3402" y="4005398"/>
            <a:ext cx="390683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 잠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잘못자서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지금 목 뒤에 근육이 진짜 너무 아파서</a:t>
            </a:r>
            <a:endParaRPr lang="en-US" altLang="ko-KR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좀비마냥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걸어다니고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옆을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못보겠어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아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죽을것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같아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6813511" y="2116600"/>
            <a:ext cx="0" cy="31978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294324" y="2116600"/>
            <a:ext cx="0" cy="31978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1454598" y="2116600"/>
            <a:ext cx="0" cy="31978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653238" y="2116600"/>
            <a:ext cx="0" cy="31978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/>
          <p:cNvGrpSpPr/>
          <p:nvPr/>
        </p:nvGrpSpPr>
        <p:grpSpPr>
          <a:xfrm>
            <a:off x="5910209" y="2099911"/>
            <a:ext cx="646331" cy="701655"/>
            <a:chOff x="5438571" y="1752645"/>
            <a:chExt cx="646331" cy="701655"/>
          </a:xfrm>
        </p:grpSpPr>
        <p:sp>
          <p:nvSpPr>
            <p:cNvPr id="20" name="TextBox 19"/>
            <p:cNvSpPr txBox="1"/>
            <p:nvPr/>
          </p:nvSpPr>
          <p:spPr>
            <a:xfrm>
              <a:off x="5520323" y="1752645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endParaRPr lang="ko-KR" altLang="en-US" sz="2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8571" y="217730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수요일</a:t>
              </a:r>
              <a:endPara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30" name="직선 연결선 29"/>
          <p:cNvCxnSpPr/>
          <p:nvPr/>
        </p:nvCxnSpPr>
        <p:spPr>
          <a:xfrm>
            <a:off x="7973784" y="2116600"/>
            <a:ext cx="0" cy="31978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9134057" y="2116600"/>
            <a:ext cx="0" cy="31978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7070482" y="2099911"/>
            <a:ext cx="646331" cy="701655"/>
            <a:chOff x="6802043" y="1752645"/>
            <a:chExt cx="646331" cy="701655"/>
          </a:xfrm>
        </p:grpSpPr>
        <p:sp>
          <p:nvSpPr>
            <p:cNvPr id="32" name="TextBox 31"/>
            <p:cNvSpPr txBox="1"/>
            <p:nvPr/>
          </p:nvSpPr>
          <p:spPr>
            <a:xfrm>
              <a:off x="6883795" y="1752645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  <a:endParaRPr lang="ko-KR" altLang="en-US" sz="2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02043" y="217730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목요일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230755" y="2099911"/>
            <a:ext cx="646331" cy="701655"/>
            <a:chOff x="8165515" y="1752645"/>
            <a:chExt cx="646331" cy="701655"/>
          </a:xfrm>
        </p:grpSpPr>
        <p:sp>
          <p:nvSpPr>
            <p:cNvPr id="34" name="TextBox 33"/>
            <p:cNvSpPr txBox="1"/>
            <p:nvPr/>
          </p:nvSpPr>
          <p:spPr>
            <a:xfrm>
              <a:off x="8247267" y="1752645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17</a:t>
              </a:r>
              <a:endParaRPr lang="ko-KR" altLang="en-US" sz="2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165515" y="217730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금요일</a:t>
              </a: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9383011" y="2099911"/>
            <a:ext cx="646331" cy="701655"/>
            <a:chOff x="9528987" y="1752645"/>
            <a:chExt cx="646331" cy="701655"/>
          </a:xfrm>
        </p:grpSpPr>
        <p:sp>
          <p:nvSpPr>
            <p:cNvPr id="36" name="TextBox 35"/>
            <p:cNvSpPr txBox="1"/>
            <p:nvPr/>
          </p:nvSpPr>
          <p:spPr>
            <a:xfrm>
              <a:off x="9610739" y="1752645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18</a:t>
              </a:r>
              <a:endParaRPr lang="ko-KR" altLang="en-US" sz="2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528987" y="217730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토요일</a:t>
              </a: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10551301" y="2099911"/>
            <a:ext cx="646331" cy="701655"/>
            <a:chOff x="10892459" y="1752645"/>
            <a:chExt cx="646331" cy="701655"/>
          </a:xfrm>
        </p:grpSpPr>
        <p:sp>
          <p:nvSpPr>
            <p:cNvPr id="38" name="TextBox 37"/>
            <p:cNvSpPr txBox="1"/>
            <p:nvPr/>
          </p:nvSpPr>
          <p:spPr>
            <a:xfrm>
              <a:off x="10974211" y="1752645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19</a:t>
              </a:r>
              <a:endParaRPr lang="ko-KR" altLang="en-US" sz="2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892459" y="217730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일요일</a:t>
              </a:r>
            </a:p>
          </p:txBody>
        </p:sp>
      </p:grpSp>
      <p:sp>
        <p:nvSpPr>
          <p:cNvPr id="40" name="모서리가 둥근 직사각형 39"/>
          <p:cNvSpPr/>
          <p:nvPr/>
        </p:nvSpPr>
        <p:spPr>
          <a:xfrm>
            <a:off x="5789109" y="3227638"/>
            <a:ext cx="2048794" cy="140555"/>
          </a:xfrm>
          <a:prstGeom prst="roundRect">
            <a:avLst>
              <a:gd name="adj" fmla="val 50000"/>
            </a:avLst>
          </a:prstGeom>
          <a:solidFill>
            <a:srgbClr val="8B9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069086" y="3800136"/>
            <a:ext cx="2600657" cy="140555"/>
          </a:xfrm>
          <a:prstGeom prst="roundRect">
            <a:avLst>
              <a:gd name="adj" fmla="val 50000"/>
            </a:avLst>
          </a:prstGeom>
          <a:solidFill>
            <a:srgbClr val="C4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7046567" y="4372634"/>
            <a:ext cx="4174980" cy="140555"/>
          </a:xfrm>
          <a:prstGeom prst="roundRect">
            <a:avLst>
              <a:gd name="adj" fmla="val 50000"/>
            </a:avLst>
          </a:prstGeom>
          <a:solidFill>
            <a:srgbClr val="F9C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9733613" y="4945132"/>
            <a:ext cx="1527810" cy="140555"/>
          </a:xfrm>
          <a:prstGeom prst="roundRect">
            <a:avLst>
              <a:gd name="adj" fmla="val 50000"/>
            </a:avLst>
          </a:prstGeom>
          <a:solidFill>
            <a:srgbClr val="F59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2600348" y="3681885"/>
            <a:ext cx="92734" cy="9273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2914196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25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그림 1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343" y="3424633"/>
            <a:ext cx="2867571" cy="2386887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3" name="TextBox 2"/>
          <p:cNvSpPr txBox="1"/>
          <p:nvPr/>
        </p:nvSpPr>
        <p:spPr>
          <a:xfrm>
            <a:off x="810555" y="2331190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54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8885" y="275174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20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395972" y="2553791"/>
            <a:ext cx="0" cy="49911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92538" y="3184733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목차를 적어야 하는데 말이지</a:t>
            </a:r>
          </a:p>
        </p:txBody>
      </p:sp>
      <p:sp>
        <p:nvSpPr>
          <p:cNvPr id="7" name="타원 6"/>
          <p:cNvSpPr/>
          <p:nvPr/>
        </p:nvSpPr>
        <p:spPr>
          <a:xfrm>
            <a:off x="1031108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344956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658804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972652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286500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3402" y="4005398"/>
            <a:ext cx="390683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 잠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잘못자서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지금 목 뒤에 근육이 진짜 너무 아파서</a:t>
            </a:r>
            <a:endParaRPr lang="en-US" altLang="ko-KR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좀비마냥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걸어다니고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옆을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못보겠어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아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죽을것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같아</a:t>
            </a:r>
          </a:p>
        </p:txBody>
      </p:sp>
      <p:sp>
        <p:nvSpPr>
          <p:cNvPr id="50" name="타원 49"/>
          <p:cNvSpPr/>
          <p:nvPr/>
        </p:nvSpPr>
        <p:spPr>
          <a:xfrm>
            <a:off x="2600348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2914196" y="3681885"/>
            <a:ext cx="92734" cy="9273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8894331" y="3406928"/>
            <a:ext cx="2093255" cy="1974471"/>
          </a:xfrm>
          <a:prstGeom prst="rect">
            <a:avLst/>
          </a:prstGeom>
          <a:gradFill>
            <a:gsLst>
              <a:gs pos="0">
                <a:srgbClr val="8B9FF7"/>
              </a:gs>
              <a:gs pos="100000">
                <a:srgbClr val="C4DCFF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/>
          <p:cNvGrpSpPr/>
          <p:nvPr/>
        </p:nvGrpSpPr>
        <p:grpSpPr>
          <a:xfrm>
            <a:off x="9725488" y="1558609"/>
            <a:ext cx="437285" cy="554182"/>
            <a:chOff x="8635329" y="575472"/>
            <a:chExt cx="481013" cy="6096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5" name="Freeform 26"/>
            <p:cNvSpPr>
              <a:spLocks noEditPoints="1"/>
            </p:cNvSpPr>
            <p:nvPr/>
          </p:nvSpPr>
          <p:spPr bwMode="auto">
            <a:xfrm>
              <a:off x="8635329" y="575472"/>
              <a:ext cx="481013" cy="609600"/>
            </a:xfrm>
            <a:custGeom>
              <a:avLst/>
              <a:gdLst>
                <a:gd name="T0" fmla="*/ 1914 w 2726"/>
                <a:gd name="T1" fmla="*/ 197 h 3456"/>
                <a:gd name="T2" fmla="*/ 1914 w 2726"/>
                <a:gd name="T3" fmla="*/ 806 h 3456"/>
                <a:gd name="T4" fmla="*/ 2527 w 2726"/>
                <a:gd name="T5" fmla="*/ 806 h 3456"/>
                <a:gd name="T6" fmla="*/ 1914 w 2726"/>
                <a:gd name="T7" fmla="*/ 197 h 3456"/>
                <a:gd name="T8" fmla="*/ 116 w 2726"/>
                <a:gd name="T9" fmla="*/ 115 h 3456"/>
                <a:gd name="T10" fmla="*/ 116 w 2726"/>
                <a:gd name="T11" fmla="*/ 3341 h 3456"/>
                <a:gd name="T12" fmla="*/ 2610 w 2726"/>
                <a:gd name="T13" fmla="*/ 3341 h 3456"/>
                <a:gd name="T14" fmla="*/ 2610 w 2726"/>
                <a:gd name="T15" fmla="*/ 922 h 3456"/>
                <a:gd name="T16" fmla="*/ 1798 w 2726"/>
                <a:gd name="T17" fmla="*/ 922 h 3456"/>
                <a:gd name="T18" fmla="*/ 1798 w 2726"/>
                <a:gd name="T19" fmla="*/ 115 h 3456"/>
                <a:gd name="T20" fmla="*/ 116 w 2726"/>
                <a:gd name="T21" fmla="*/ 115 h 3456"/>
                <a:gd name="T22" fmla="*/ 0 w 2726"/>
                <a:gd name="T23" fmla="*/ 0 h 3456"/>
                <a:gd name="T24" fmla="*/ 1879 w 2726"/>
                <a:gd name="T25" fmla="*/ 0 h 3456"/>
                <a:gd name="T26" fmla="*/ 2726 w 2726"/>
                <a:gd name="T27" fmla="*/ 840 h 3456"/>
                <a:gd name="T28" fmla="*/ 2726 w 2726"/>
                <a:gd name="T29" fmla="*/ 3456 h 3456"/>
                <a:gd name="T30" fmla="*/ 0 w 2726"/>
                <a:gd name="T31" fmla="*/ 3456 h 3456"/>
                <a:gd name="T32" fmla="*/ 0 w 2726"/>
                <a:gd name="T33" fmla="*/ 0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26" h="3456">
                  <a:moveTo>
                    <a:pt x="1914" y="197"/>
                  </a:moveTo>
                  <a:lnTo>
                    <a:pt x="1914" y="806"/>
                  </a:lnTo>
                  <a:lnTo>
                    <a:pt x="2527" y="806"/>
                  </a:lnTo>
                  <a:lnTo>
                    <a:pt x="1914" y="197"/>
                  </a:lnTo>
                  <a:close/>
                  <a:moveTo>
                    <a:pt x="116" y="115"/>
                  </a:moveTo>
                  <a:lnTo>
                    <a:pt x="116" y="3341"/>
                  </a:lnTo>
                  <a:lnTo>
                    <a:pt x="2610" y="3341"/>
                  </a:lnTo>
                  <a:lnTo>
                    <a:pt x="2610" y="922"/>
                  </a:lnTo>
                  <a:lnTo>
                    <a:pt x="1798" y="922"/>
                  </a:lnTo>
                  <a:lnTo>
                    <a:pt x="1798" y="115"/>
                  </a:lnTo>
                  <a:lnTo>
                    <a:pt x="116" y="115"/>
                  </a:lnTo>
                  <a:close/>
                  <a:moveTo>
                    <a:pt x="0" y="0"/>
                  </a:moveTo>
                  <a:lnTo>
                    <a:pt x="1879" y="0"/>
                  </a:lnTo>
                  <a:lnTo>
                    <a:pt x="2726" y="840"/>
                  </a:lnTo>
                  <a:lnTo>
                    <a:pt x="2726" y="3456"/>
                  </a:lnTo>
                  <a:lnTo>
                    <a:pt x="0" y="345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"/>
            <p:cNvSpPr>
              <a:spLocks/>
            </p:cNvSpPr>
            <p:nvPr/>
          </p:nvSpPr>
          <p:spPr bwMode="auto">
            <a:xfrm>
              <a:off x="8829004" y="788197"/>
              <a:ext cx="184150" cy="20638"/>
            </a:xfrm>
            <a:custGeom>
              <a:avLst/>
              <a:gdLst>
                <a:gd name="T0" fmla="*/ 58 w 1044"/>
                <a:gd name="T1" fmla="*/ 0 h 115"/>
                <a:gd name="T2" fmla="*/ 986 w 1044"/>
                <a:gd name="T3" fmla="*/ 0 h 115"/>
                <a:gd name="T4" fmla="*/ 1004 w 1044"/>
                <a:gd name="T5" fmla="*/ 3 h 115"/>
                <a:gd name="T6" fmla="*/ 1019 w 1044"/>
                <a:gd name="T7" fmla="*/ 11 h 115"/>
                <a:gd name="T8" fmla="*/ 1032 w 1044"/>
                <a:gd name="T9" fmla="*/ 24 h 115"/>
                <a:gd name="T10" fmla="*/ 1040 w 1044"/>
                <a:gd name="T11" fmla="*/ 39 h 115"/>
                <a:gd name="T12" fmla="*/ 1044 w 1044"/>
                <a:gd name="T13" fmla="*/ 57 h 115"/>
                <a:gd name="T14" fmla="*/ 1040 w 1044"/>
                <a:gd name="T15" fmla="*/ 75 h 115"/>
                <a:gd name="T16" fmla="*/ 1032 w 1044"/>
                <a:gd name="T17" fmla="*/ 91 h 115"/>
                <a:gd name="T18" fmla="*/ 1019 w 1044"/>
                <a:gd name="T19" fmla="*/ 103 h 115"/>
                <a:gd name="T20" fmla="*/ 1004 w 1044"/>
                <a:gd name="T21" fmla="*/ 112 h 115"/>
                <a:gd name="T22" fmla="*/ 986 w 1044"/>
                <a:gd name="T23" fmla="*/ 115 h 115"/>
                <a:gd name="T24" fmla="*/ 58 w 1044"/>
                <a:gd name="T25" fmla="*/ 115 h 115"/>
                <a:gd name="T26" fmla="*/ 39 w 1044"/>
                <a:gd name="T27" fmla="*/ 112 h 115"/>
                <a:gd name="T28" fmla="*/ 23 w 1044"/>
                <a:gd name="T29" fmla="*/ 103 h 115"/>
                <a:gd name="T30" fmla="*/ 10 w 1044"/>
                <a:gd name="T31" fmla="*/ 91 h 115"/>
                <a:gd name="T32" fmla="*/ 2 w 1044"/>
                <a:gd name="T33" fmla="*/ 75 h 115"/>
                <a:gd name="T34" fmla="*/ 0 w 1044"/>
                <a:gd name="T35" fmla="*/ 57 h 115"/>
                <a:gd name="T36" fmla="*/ 2 w 1044"/>
                <a:gd name="T37" fmla="*/ 39 h 115"/>
                <a:gd name="T38" fmla="*/ 10 w 1044"/>
                <a:gd name="T39" fmla="*/ 24 h 115"/>
                <a:gd name="T40" fmla="*/ 23 w 1044"/>
                <a:gd name="T41" fmla="*/ 11 h 115"/>
                <a:gd name="T42" fmla="*/ 39 w 1044"/>
                <a:gd name="T43" fmla="*/ 3 h 115"/>
                <a:gd name="T44" fmla="*/ 58 w 1044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44" h="115">
                  <a:moveTo>
                    <a:pt x="58" y="0"/>
                  </a:moveTo>
                  <a:lnTo>
                    <a:pt x="986" y="0"/>
                  </a:lnTo>
                  <a:lnTo>
                    <a:pt x="1004" y="3"/>
                  </a:lnTo>
                  <a:lnTo>
                    <a:pt x="1019" y="11"/>
                  </a:lnTo>
                  <a:lnTo>
                    <a:pt x="1032" y="24"/>
                  </a:lnTo>
                  <a:lnTo>
                    <a:pt x="1040" y="39"/>
                  </a:lnTo>
                  <a:lnTo>
                    <a:pt x="1044" y="57"/>
                  </a:lnTo>
                  <a:lnTo>
                    <a:pt x="1040" y="75"/>
                  </a:lnTo>
                  <a:lnTo>
                    <a:pt x="1032" y="91"/>
                  </a:lnTo>
                  <a:lnTo>
                    <a:pt x="1019" y="103"/>
                  </a:lnTo>
                  <a:lnTo>
                    <a:pt x="1004" y="112"/>
                  </a:lnTo>
                  <a:lnTo>
                    <a:pt x="986" y="115"/>
                  </a:lnTo>
                  <a:lnTo>
                    <a:pt x="58" y="115"/>
                  </a:lnTo>
                  <a:lnTo>
                    <a:pt x="39" y="112"/>
                  </a:lnTo>
                  <a:lnTo>
                    <a:pt x="23" y="103"/>
                  </a:lnTo>
                  <a:lnTo>
                    <a:pt x="10" y="91"/>
                  </a:lnTo>
                  <a:lnTo>
                    <a:pt x="2" y="75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0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"/>
            <p:cNvSpPr>
              <a:spLocks/>
            </p:cNvSpPr>
            <p:nvPr/>
          </p:nvSpPr>
          <p:spPr bwMode="auto">
            <a:xfrm>
              <a:off x="8727404" y="758035"/>
              <a:ext cx="92075" cy="61913"/>
            </a:xfrm>
            <a:custGeom>
              <a:avLst/>
              <a:gdLst>
                <a:gd name="T0" fmla="*/ 470 w 521"/>
                <a:gd name="T1" fmla="*/ 0 h 345"/>
                <a:gd name="T2" fmla="*/ 484 w 521"/>
                <a:gd name="T3" fmla="*/ 4 h 345"/>
                <a:gd name="T4" fmla="*/ 498 w 521"/>
                <a:gd name="T5" fmla="*/ 10 h 345"/>
                <a:gd name="T6" fmla="*/ 509 w 521"/>
                <a:gd name="T7" fmla="*/ 22 h 345"/>
                <a:gd name="T8" fmla="*/ 517 w 521"/>
                <a:gd name="T9" fmla="*/ 34 h 345"/>
                <a:gd name="T10" fmla="*/ 521 w 521"/>
                <a:gd name="T11" fmla="*/ 49 h 345"/>
                <a:gd name="T12" fmla="*/ 521 w 521"/>
                <a:gd name="T13" fmla="*/ 64 h 345"/>
                <a:gd name="T14" fmla="*/ 518 w 521"/>
                <a:gd name="T15" fmla="*/ 78 h 345"/>
                <a:gd name="T16" fmla="*/ 510 w 521"/>
                <a:gd name="T17" fmla="*/ 91 h 345"/>
                <a:gd name="T18" fmla="*/ 500 w 521"/>
                <a:gd name="T19" fmla="*/ 102 h 345"/>
                <a:gd name="T20" fmla="*/ 210 w 521"/>
                <a:gd name="T21" fmla="*/ 333 h 345"/>
                <a:gd name="T22" fmla="*/ 198 w 521"/>
                <a:gd name="T23" fmla="*/ 340 h 345"/>
                <a:gd name="T24" fmla="*/ 187 w 521"/>
                <a:gd name="T25" fmla="*/ 344 h 345"/>
                <a:gd name="T26" fmla="*/ 174 w 521"/>
                <a:gd name="T27" fmla="*/ 345 h 345"/>
                <a:gd name="T28" fmla="*/ 159 w 521"/>
                <a:gd name="T29" fmla="*/ 343 h 345"/>
                <a:gd name="T30" fmla="*/ 145 w 521"/>
                <a:gd name="T31" fmla="*/ 338 h 345"/>
                <a:gd name="T32" fmla="*/ 133 w 521"/>
                <a:gd name="T33" fmla="*/ 329 h 345"/>
                <a:gd name="T34" fmla="*/ 17 w 521"/>
                <a:gd name="T35" fmla="*/ 213 h 345"/>
                <a:gd name="T36" fmla="*/ 7 w 521"/>
                <a:gd name="T37" fmla="*/ 201 h 345"/>
                <a:gd name="T38" fmla="*/ 1 w 521"/>
                <a:gd name="T39" fmla="*/ 187 h 345"/>
                <a:gd name="T40" fmla="*/ 0 w 521"/>
                <a:gd name="T41" fmla="*/ 173 h 345"/>
                <a:gd name="T42" fmla="*/ 1 w 521"/>
                <a:gd name="T43" fmla="*/ 158 h 345"/>
                <a:gd name="T44" fmla="*/ 7 w 521"/>
                <a:gd name="T45" fmla="*/ 144 h 345"/>
                <a:gd name="T46" fmla="*/ 17 w 521"/>
                <a:gd name="T47" fmla="*/ 132 h 345"/>
                <a:gd name="T48" fmla="*/ 29 w 521"/>
                <a:gd name="T49" fmla="*/ 122 h 345"/>
                <a:gd name="T50" fmla="*/ 43 w 521"/>
                <a:gd name="T51" fmla="*/ 117 h 345"/>
                <a:gd name="T52" fmla="*/ 58 w 521"/>
                <a:gd name="T53" fmla="*/ 115 h 345"/>
                <a:gd name="T54" fmla="*/ 73 w 521"/>
                <a:gd name="T55" fmla="*/ 117 h 345"/>
                <a:gd name="T56" fmla="*/ 86 w 521"/>
                <a:gd name="T57" fmla="*/ 122 h 345"/>
                <a:gd name="T58" fmla="*/ 99 w 521"/>
                <a:gd name="T59" fmla="*/ 132 h 345"/>
                <a:gd name="T60" fmla="*/ 178 w 521"/>
                <a:gd name="T61" fmla="*/ 210 h 345"/>
                <a:gd name="T62" fmla="*/ 428 w 521"/>
                <a:gd name="T63" fmla="*/ 12 h 345"/>
                <a:gd name="T64" fmla="*/ 441 w 521"/>
                <a:gd name="T65" fmla="*/ 4 h 345"/>
                <a:gd name="T66" fmla="*/ 455 w 521"/>
                <a:gd name="T67" fmla="*/ 1 h 345"/>
                <a:gd name="T68" fmla="*/ 470 w 521"/>
                <a:gd name="T6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1" h="345">
                  <a:moveTo>
                    <a:pt x="470" y="0"/>
                  </a:moveTo>
                  <a:lnTo>
                    <a:pt x="484" y="4"/>
                  </a:lnTo>
                  <a:lnTo>
                    <a:pt x="498" y="10"/>
                  </a:lnTo>
                  <a:lnTo>
                    <a:pt x="509" y="22"/>
                  </a:lnTo>
                  <a:lnTo>
                    <a:pt x="517" y="34"/>
                  </a:lnTo>
                  <a:lnTo>
                    <a:pt x="521" y="49"/>
                  </a:lnTo>
                  <a:lnTo>
                    <a:pt x="521" y="64"/>
                  </a:lnTo>
                  <a:lnTo>
                    <a:pt x="518" y="78"/>
                  </a:lnTo>
                  <a:lnTo>
                    <a:pt x="510" y="91"/>
                  </a:lnTo>
                  <a:lnTo>
                    <a:pt x="500" y="102"/>
                  </a:lnTo>
                  <a:lnTo>
                    <a:pt x="210" y="333"/>
                  </a:lnTo>
                  <a:lnTo>
                    <a:pt x="198" y="340"/>
                  </a:lnTo>
                  <a:lnTo>
                    <a:pt x="187" y="344"/>
                  </a:lnTo>
                  <a:lnTo>
                    <a:pt x="174" y="345"/>
                  </a:lnTo>
                  <a:lnTo>
                    <a:pt x="159" y="343"/>
                  </a:lnTo>
                  <a:lnTo>
                    <a:pt x="145" y="338"/>
                  </a:lnTo>
                  <a:lnTo>
                    <a:pt x="133" y="329"/>
                  </a:lnTo>
                  <a:lnTo>
                    <a:pt x="17" y="213"/>
                  </a:lnTo>
                  <a:lnTo>
                    <a:pt x="7" y="201"/>
                  </a:lnTo>
                  <a:lnTo>
                    <a:pt x="1" y="187"/>
                  </a:lnTo>
                  <a:lnTo>
                    <a:pt x="0" y="173"/>
                  </a:lnTo>
                  <a:lnTo>
                    <a:pt x="1" y="158"/>
                  </a:lnTo>
                  <a:lnTo>
                    <a:pt x="7" y="144"/>
                  </a:lnTo>
                  <a:lnTo>
                    <a:pt x="17" y="132"/>
                  </a:lnTo>
                  <a:lnTo>
                    <a:pt x="29" y="122"/>
                  </a:lnTo>
                  <a:lnTo>
                    <a:pt x="43" y="117"/>
                  </a:lnTo>
                  <a:lnTo>
                    <a:pt x="58" y="115"/>
                  </a:lnTo>
                  <a:lnTo>
                    <a:pt x="73" y="117"/>
                  </a:lnTo>
                  <a:lnTo>
                    <a:pt x="86" y="122"/>
                  </a:lnTo>
                  <a:lnTo>
                    <a:pt x="99" y="132"/>
                  </a:lnTo>
                  <a:lnTo>
                    <a:pt x="178" y="210"/>
                  </a:lnTo>
                  <a:lnTo>
                    <a:pt x="428" y="12"/>
                  </a:lnTo>
                  <a:lnTo>
                    <a:pt x="441" y="4"/>
                  </a:lnTo>
                  <a:lnTo>
                    <a:pt x="455" y="1"/>
                  </a:lnTo>
                  <a:lnTo>
                    <a:pt x="4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9"/>
            <p:cNvSpPr>
              <a:spLocks/>
            </p:cNvSpPr>
            <p:nvPr/>
          </p:nvSpPr>
          <p:spPr bwMode="auto">
            <a:xfrm>
              <a:off x="8829004" y="900910"/>
              <a:ext cx="184150" cy="20638"/>
            </a:xfrm>
            <a:custGeom>
              <a:avLst/>
              <a:gdLst>
                <a:gd name="T0" fmla="*/ 58 w 1044"/>
                <a:gd name="T1" fmla="*/ 0 h 115"/>
                <a:gd name="T2" fmla="*/ 986 w 1044"/>
                <a:gd name="T3" fmla="*/ 0 h 115"/>
                <a:gd name="T4" fmla="*/ 1004 w 1044"/>
                <a:gd name="T5" fmla="*/ 3 h 115"/>
                <a:gd name="T6" fmla="*/ 1019 w 1044"/>
                <a:gd name="T7" fmla="*/ 12 h 115"/>
                <a:gd name="T8" fmla="*/ 1032 w 1044"/>
                <a:gd name="T9" fmla="*/ 24 h 115"/>
                <a:gd name="T10" fmla="*/ 1040 w 1044"/>
                <a:gd name="T11" fmla="*/ 40 h 115"/>
                <a:gd name="T12" fmla="*/ 1044 w 1044"/>
                <a:gd name="T13" fmla="*/ 58 h 115"/>
                <a:gd name="T14" fmla="*/ 1040 w 1044"/>
                <a:gd name="T15" fmla="*/ 76 h 115"/>
                <a:gd name="T16" fmla="*/ 1032 w 1044"/>
                <a:gd name="T17" fmla="*/ 91 h 115"/>
                <a:gd name="T18" fmla="*/ 1019 w 1044"/>
                <a:gd name="T19" fmla="*/ 104 h 115"/>
                <a:gd name="T20" fmla="*/ 1004 w 1044"/>
                <a:gd name="T21" fmla="*/ 112 h 115"/>
                <a:gd name="T22" fmla="*/ 986 w 1044"/>
                <a:gd name="T23" fmla="*/ 115 h 115"/>
                <a:gd name="T24" fmla="*/ 58 w 1044"/>
                <a:gd name="T25" fmla="*/ 115 h 115"/>
                <a:gd name="T26" fmla="*/ 39 w 1044"/>
                <a:gd name="T27" fmla="*/ 112 h 115"/>
                <a:gd name="T28" fmla="*/ 23 w 1044"/>
                <a:gd name="T29" fmla="*/ 104 h 115"/>
                <a:gd name="T30" fmla="*/ 10 w 1044"/>
                <a:gd name="T31" fmla="*/ 91 h 115"/>
                <a:gd name="T32" fmla="*/ 2 w 1044"/>
                <a:gd name="T33" fmla="*/ 76 h 115"/>
                <a:gd name="T34" fmla="*/ 0 w 1044"/>
                <a:gd name="T35" fmla="*/ 58 h 115"/>
                <a:gd name="T36" fmla="*/ 2 w 1044"/>
                <a:gd name="T37" fmla="*/ 40 h 115"/>
                <a:gd name="T38" fmla="*/ 10 w 1044"/>
                <a:gd name="T39" fmla="*/ 24 h 115"/>
                <a:gd name="T40" fmla="*/ 23 w 1044"/>
                <a:gd name="T41" fmla="*/ 12 h 115"/>
                <a:gd name="T42" fmla="*/ 39 w 1044"/>
                <a:gd name="T43" fmla="*/ 3 h 115"/>
                <a:gd name="T44" fmla="*/ 58 w 1044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44" h="115">
                  <a:moveTo>
                    <a:pt x="58" y="0"/>
                  </a:moveTo>
                  <a:lnTo>
                    <a:pt x="986" y="0"/>
                  </a:lnTo>
                  <a:lnTo>
                    <a:pt x="1004" y="3"/>
                  </a:lnTo>
                  <a:lnTo>
                    <a:pt x="1019" y="12"/>
                  </a:lnTo>
                  <a:lnTo>
                    <a:pt x="1032" y="24"/>
                  </a:lnTo>
                  <a:lnTo>
                    <a:pt x="1040" y="40"/>
                  </a:lnTo>
                  <a:lnTo>
                    <a:pt x="1044" y="58"/>
                  </a:lnTo>
                  <a:lnTo>
                    <a:pt x="1040" y="76"/>
                  </a:lnTo>
                  <a:lnTo>
                    <a:pt x="1032" y="91"/>
                  </a:lnTo>
                  <a:lnTo>
                    <a:pt x="1019" y="104"/>
                  </a:lnTo>
                  <a:lnTo>
                    <a:pt x="1004" y="112"/>
                  </a:lnTo>
                  <a:lnTo>
                    <a:pt x="986" y="115"/>
                  </a:lnTo>
                  <a:lnTo>
                    <a:pt x="58" y="115"/>
                  </a:lnTo>
                  <a:lnTo>
                    <a:pt x="39" y="112"/>
                  </a:lnTo>
                  <a:lnTo>
                    <a:pt x="23" y="104"/>
                  </a:lnTo>
                  <a:lnTo>
                    <a:pt x="10" y="91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4"/>
                  </a:lnTo>
                  <a:lnTo>
                    <a:pt x="23" y="12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30"/>
            <p:cNvSpPr>
              <a:spLocks/>
            </p:cNvSpPr>
            <p:nvPr/>
          </p:nvSpPr>
          <p:spPr bwMode="auto">
            <a:xfrm>
              <a:off x="8727404" y="870747"/>
              <a:ext cx="92075" cy="60325"/>
            </a:xfrm>
            <a:custGeom>
              <a:avLst/>
              <a:gdLst>
                <a:gd name="T0" fmla="*/ 470 w 521"/>
                <a:gd name="T1" fmla="*/ 0 h 346"/>
                <a:gd name="T2" fmla="*/ 484 w 521"/>
                <a:gd name="T3" fmla="*/ 5 h 346"/>
                <a:gd name="T4" fmla="*/ 498 w 521"/>
                <a:gd name="T5" fmla="*/ 11 h 346"/>
                <a:gd name="T6" fmla="*/ 509 w 521"/>
                <a:gd name="T7" fmla="*/ 22 h 346"/>
                <a:gd name="T8" fmla="*/ 517 w 521"/>
                <a:gd name="T9" fmla="*/ 35 h 346"/>
                <a:gd name="T10" fmla="*/ 521 w 521"/>
                <a:gd name="T11" fmla="*/ 50 h 346"/>
                <a:gd name="T12" fmla="*/ 521 w 521"/>
                <a:gd name="T13" fmla="*/ 64 h 346"/>
                <a:gd name="T14" fmla="*/ 518 w 521"/>
                <a:gd name="T15" fmla="*/ 79 h 346"/>
                <a:gd name="T16" fmla="*/ 510 w 521"/>
                <a:gd name="T17" fmla="*/ 92 h 346"/>
                <a:gd name="T18" fmla="*/ 500 w 521"/>
                <a:gd name="T19" fmla="*/ 103 h 346"/>
                <a:gd name="T20" fmla="*/ 210 w 521"/>
                <a:gd name="T21" fmla="*/ 333 h 346"/>
                <a:gd name="T22" fmla="*/ 198 w 521"/>
                <a:gd name="T23" fmla="*/ 341 h 346"/>
                <a:gd name="T24" fmla="*/ 187 w 521"/>
                <a:gd name="T25" fmla="*/ 345 h 346"/>
                <a:gd name="T26" fmla="*/ 174 w 521"/>
                <a:gd name="T27" fmla="*/ 346 h 346"/>
                <a:gd name="T28" fmla="*/ 159 w 521"/>
                <a:gd name="T29" fmla="*/ 344 h 346"/>
                <a:gd name="T30" fmla="*/ 145 w 521"/>
                <a:gd name="T31" fmla="*/ 339 h 346"/>
                <a:gd name="T32" fmla="*/ 133 w 521"/>
                <a:gd name="T33" fmla="*/ 329 h 346"/>
                <a:gd name="T34" fmla="*/ 17 w 521"/>
                <a:gd name="T35" fmla="*/ 214 h 346"/>
                <a:gd name="T36" fmla="*/ 7 w 521"/>
                <a:gd name="T37" fmla="*/ 201 h 346"/>
                <a:gd name="T38" fmla="*/ 1 w 521"/>
                <a:gd name="T39" fmla="*/ 188 h 346"/>
                <a:gd name="T40" fmla="*/ 0 w 521"/>
                <a:gd name="T41" fmla="*/ 173 h 346"/>
                <a:gd name="T42" fmla="*/ 1 w 521"/>
                <a:gd name="T43" fmla="*/ 159 h 346"/>
                <a:gd name="T44" fmla="*/ 7 w 521"/>
                <a:gd name="T45" fmla="*/ 145 h 346"/>
                <a:gd name="T46" fmla="*/ 17 w 521"/>
                <a:gd name="T47" fmla="*/ 132 h 346"/>
                <a:gd name="T48" fmla="*/ 29 w 521"/>
                <a:gd name="T49" fmla="*/ 123 h 346"/>
                <a:gd name="T50" fmla="*/ 43 w 521"/>
                <a:gd name="T51" fmla="*/ 118 h 346"/>
                <a:gd name="T52" fmla="*/ 58 w 521"/>
                <a:gd name="T53" fmla="*/ 116 h 346"/>
                <a:gd name="T54" fmla="*/ 73 w 521"/>
                <a:gd name="T55" fmla="*/ 118 h 346"/>
                <a:gd name="T56" fmla="*/ 86 w 521"/>
                <a:gd name="T57" fmla="*/ 123 h 346"/>
                <a:gd name="T58" fmla="*/ 99 w 521"/>
                <a:gd name="T59" fmla="*/ 132 h 346"/>
                <a:gd name="T60" fmla="*/ 178 w 521"/>
                <a:gd name="T61" fmla="*/ 211 h 346"/>
                <a:gd name="T62" fmla="*/ 428 w 521"/>
                <a:gd name="T63" fmla="*/ 13 h 346"/>
                <a:gd name="T64" fmla="*/ 441 w 521"/>
                <a:gd name="T65" fmla="*/ 5 h 346"/>
                <a:gd name="T66" fmla="*/ 455 w 521"/>
                <a:gd name="T67" fmla="*/ 1 h 346"/>
                <a:gd name="T68" fmla="*/ 470 w 521"/>
                <a:gd name="T69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1" h="346">
                  <a:moveTo>
                    <a:pt x="470" y="0"/>
                  </a:moveTo>
                  <a:lnTo>
                    <a:pt x="484" y="5"/>
                  </a:lnTo>
                  <a:lnTo>
                    <a:pt x="498" y="11"/>
                  </a:lnTo>
                  <a:lnTo>
                    <a:pt x="509" y="22"/>
                  </a:lnTo>
                  <a:lnTo>
                    <a:pt x="517" y="35"/>
                  </a:lnTo>
                  <a:lnTo>
                    <a:pt x="521" y="50"/>
                  </a:lnTo>
                  <a:lnTo>
                    <a:pt x="521" y="64"/>
                  </a:lnTo>
                  <a:lnTo>
                    <a:pt x="518" y="79"/>
                  </a:lnTo>
                  <a:lnTo>
                    <a:pt x="510" y="92"/>
                  </a:lnTo>
                  <a:lnTo>
                    <a:pt x="500" y="103"/>
                  </a:lnTo>
                  <a:lnTo>
                    <a:pt x="210" y="333"/>
                  </a:lnTo>
                  <a:lnTo>
                    <a:pt x="198" y="341"/>
                  </a:lnTo>
                  <a:lnTo>
                    <a:pt x="187" y="345"/>
                  </a:lnTo>
                  <a:lnTo>
                    <a:pt x="174" y="346"/>
                  </a:lnTo>
                  <a:lnTo>
                    <a:pt x="159" y="344"/>
                  </a:lnTo>
                  <a:lnTo>
                    <a:pt x="145" y="339"/>
                  </a:lnTo>
                  <a:lnTo>
                    <a:pt x="133" y="329"/>
                  </a:lnTo>
                  <a:lnTo>
                    <a:pt x="17" y="214"/>
                  </a:lnTo>
                  <a:lnTo>
                    <a:pt x="7" y="201"/>
                  </a:lnTo>
                  <a:lnTo>
                    <a:pt x="1" y="188"/>
                  </a:lnTo>
                  <a:lnTo>
                    <a:pt x="0" y="173"/>
                  </a:lnTo>
                  <a:lnTo>
                    <a:pt x="1" y="159"/>
                  </a:lnTo>
                  <a:lnTo>
                    <a:pt x="7" y="145"/>
                  </a:lnTo>
                  <a:lnTo>
                    <a:pt x="17" y="132"/>
                  </a:lnTo>
                  <a:lnTo>
                    <a:pt x="29" y="123"/>
                  </a:lnTo>
                  <a:lnTo>
                    <a:pt x="43" y="118"/>
                  </a:lnTo>
                  <a:lnTo>
                    <a:pt x="58" y="116"/>
                  </a:lnTo>
                  <a:lnTo>
                    <a:pt x="73" y="118"/>
                  </a:lnTo>
                  <a:lnTo>
                    <a:pt x="86" y="123"/>
                  </a:lnTo>
                  <a:lnTo>
                    <a:pt x="99" y="132"/>
                  </a:lnTo>
                  <a:lnTo>
                    <a:pt x="178" y="211"/>
                  </a:lnTo>
                  <a:lnTo>
                    <a:pt x="428" y="13"/>
                  </a:lnTo>
                  <a:lnTo>
                    <a:pt x="441" y="5"/>
                  </a:lnTo>
                  <a:lnTo>
                    <a:pt x="455" y="1"/>
                  </a:lnTo>
                  <a:lnTo>
                    <a:pt x="4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31"/>
            <p:cNvSpPr>
              <a:spLocks/>
            </p:cNvSpPr>
            <p:nvPr/>
          </p:nvSpPr>
          <p:spPr bwMode="auto">
            <a:xfrm>
              <a:off x="8829004" y="1012035"/>
              <a:ext cx="184150" cy="20638"/>
            </a:xfrm>
            <a:custGeom>
              <a:avLst/>
              <a:gdLst>
                <a:gd name="T0" fmla="*/ 58 w 1044"/>
                <a:gd name="T1" fmla="*/ 0 h 115"/>
                <a:gd name="T2" fmla="*/ 986 w 1044"/>
                <a:gd name="T3" fmla="*/ 0 h 115"/>
                <a:gd name="T4" fmla="*/ 1004 w 1044"/>
                <a:gd name="T5" fmla="*/ 3 h 115"/>
                <a:gd name="T6" fmla="*/ 1019 w 1044"/>
                <a:gd name="T7" fmla="*/ 11 h 115"/>
                <a:gd name="T8" fmla="*/ 1032 w 1044"/>
                <a:gd name="T9" fmla="*/ 23 h 115"/>
                <a:gd name="T10" fmla="*/ 1040 w 1044"/>
                <a:gd name="T11" fmla="*/ 40 h 115"/>
                <a:gd name="T12" fmla="*/ 1044 w 1044"/>
                <a:gd name="T13" fmla="*/ 57 h 115"/>
                <a:gd name="T14" fmla="*/ 1040 w 1044"/>
                <a:gd name="T15" fmla="*/ 75 h 115"/>
                <a:gd name="T16" fmla="*/ 1032 w 1044"/>
                <a:gd name="T17" fmla="*/ 91 h 115"/>
                <a:gd name="T18" fmla="*/ 1019 w 1044"/>
                <a:gd name="T19" fmla="*/ 103 h 115"/>
                <a:gd name="T20" fmla="*/ 1004 w 1044"/>
                <a:gd name="T21" fmla="*/ 112 h 115"/>
                <a:gd name="T22" fmla="*/ 986 w 1044"/>
                <a:gd name="T23" fmla="*/ 115 h 115"/>
                <a:gd name="T24" fmla="*/ 58 w 1044"/>
                <a:gd name="T25" fmla="*/ 115 h 115"/>
                <a:gd name="T26" fmla="*/ 39 w 1044"/>
                <a:gd name="T27" fmla="*/ 112 h 115"/>
                <a:gd name="T28" fmla="*/ 23 w 1044"/>
                <a:gd name="T29" fmla="*/ 103 h 115"/>
                <a:gd name="T30" fmla="*/ 10 w 1044"/>
                <a:gd name="T31" fmla="*/ 91 h 115"/>
                <a:gd name="T32" fmla="*/ 2 w 1044"/>
                <a:gd name="T33" fmla="*/ 75 h 115"/>
                <a:gd name="T34" fmla="*/ 0 w 1044"/>
                <a:gd name="T35" fmla="*/ 57 h 115"/>
                <a:gd name="T36" fmla="*/ 2 w 1044"/>
                <a:gd name="T37" fmla="*/ 40 h 115"/>
                <a:gd name="T38" fmla="*/ 10 w 1044"/>
                <a:gd name="T39" fmla="*/ 23 h 115"/>
                <a:gd name="T40" fmla="*/ 23 w 1044"/>
                <a:gd name="T41" fmla="*/ 11 h 115"/>
                <a:gd name="T42" fmla="*/ 39 w 1044"/>
                <a:gd name="T43" fmla="*/ 3 h 115"/>
                <a:gd name="T44" fmla="*/ 58 w 1044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44" h="115">
                  <a:moveTo>
                    <a:pt x="58" y="0"/>
                  </a:moveTo>
                  <a:lnTo>
                    <a:pt x="986" y="0"/>
                  </a:lnTo>
                  <a:lnTo>
                    <a:pt x="1004" y="3"/>
                  </a:lnTo>
                  <a:lnTo>
                    <a:pt x="1019" y="11"/>
                  </a:lnTo>
                  <a:lnTo>
                    <a:pt x="1032" y="23"/>
                  </a:lnTo>
                  <a:lnTo>
                    <a:pt x="1040" y="40"/>
                  </a:lnTo>
                  <a:lnTo>
                    <a:pt x="1044" y="57"/>
                  </a:lnTo>
                  <a:lnTo>
                    <a:pt x="1040" y="75"/>
                  </a:lnTo>
                  <a:lnTo>
                    <a:pt x="1032" y="91"/>
                  </a:lnTo>
                  <a:lnTo>
                    <a:pt x="1019" y="103"/>
                  </a:lnTo>
                  <a:lnTo>
                    <a:pt x="1004" y="112"/>
                  </a:lnTo>
                  <a:lnTo>
                    <a:pt x="986" y="115"/>
                  </a:lnTo>
                  <a:lnTo>
                    <a:pt x="58" y="115"/>
                  </a:lnTo>
                  <a:lnTo>
                    <a:pt x="39" y="112"/>
                  </a:lnTo>
                  <a:lnTo>
                    <a:pt x="23" y="103"/>
                  </a:lnTo>
                  <a:lnTo>
                    <a:pt x="10" y="91"/>
                  </a:lnTo>
                  <a:lnTo>
                    <a:pt x="2" y="75"/>
                  </a:lnTo>
                  <a:lnTo>
                    <a:pt x="0" y="57"/>
                  </a:lnTo>
                  <a:lnTo>
                    <a:pt x="2" y="40"/>
                  </a:lnTo>
                  <a:lnTo>
                    <a:pt x="10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32"/>
            <p:cNvSpPr>
              <a:spLocks/>
            </p:cNvSpPr>
            <p:nvPr/>
          </p:nvSpPr>
          <p:spPr bwMode="auto">
            <a:xfrm>
              <a:off x="8727404" y="981872"/>
              <a:ext cx="92075" cy="60325"/>
            </a:xfrm>
            <a:custGeom>
              <a:avLst/>
              <a:gdLst>
                <a:gd name="T0" fmla="*/ 470 w 521"/>
                <a:gd name="T1" fmla="*/ 0 h 346"/>
                <a:gd name="T2" fmla="*/ 484 w 521"/>
                <a:gd name="T3" fmla="*/ 4 h 346"/>
                <a:gd name="T4" fmla="*/ 498 w 521"/>
                <a:gd name="T5" fmla="*/ 10 h 346"/>
                <a:gd name="T6" fmla="*/ 509 w 521"/>
                <a:gd name="T7" fmla="*/ 22 h 346"/>
                <a:gd name="T8" fmla="*/ 517 w 521"/>
                <a:gd name="T9" fmla="*/ 35 h 346"/>
                <a:gd name="T10" fmla="*/ 521 w 521"/>
                <a:gd name="T11" fmla="*/ 49 h 346"/>
                <a:gd name="T12" fmla="*/ 521 w 521"/>
                <a:gd name="T13" fmla="*/ 64 h 346"/>
                <a:gd name="T14" fmla="*/ 518 w 521"/>
                <a:gd name="T15" fmla="*/ 79 h 346"/>
                <a:gd name="T16" fmla="*/ 510 w 521"/>
                <a:gd name="T17" fmla="*/ 91 h 346"/>
                <a:gd name="T18" fmla="*/ 500 w 521"/>
                <a:gd name="T19" fmla="*/ 103 h 346"/>
                <a:gd name="T20" fmla="*/ 210 w 521"/>
                <a:gd name="T21" fmla="*/ 333 h 346"/>
                <a:gd name="T22" fmla="*/ 198 w 521"/>
                <a:gd name="T23" fmla="*/ 340 h 346"/>
                <a:gd name="T24" fmla="*/ 187 w 521"/>
                <a:gd name="T25" fmla="*/ 345 h 346"/>
                <a:gd name="T26" fmla="*/ 174 w 521"/>
                <a:gd name="T27" fmla="*/ 346 h 346"/>
                <a:gd name="T28" fmla="*/ 159 w 521"/>
                <a:gd name="T29" fmla="*/ 344 h 346"/>
                <a:gd name="T30" fmla="*/ 145 w 521"/>
                <a:gd name="T31" fmla="*/ 338 h 346"/>
                <a:gd name="T32" fmla="*/ 133 w 521"/>
                <a:gd name="T33" fmla="*/ 329 h 346"/>
                <a:gd name="T34" fmla="*/ 17 w 521"/>
                <a:gd name="T35" fmla="*/ 214 h 346"/>
                <a:gd name="T36" fmla="*/ 7 w 521"/>
                <a:gd name="T37" fmla="*/ 201 h 346"/>
                <a:gd name="T38" fmla="*/ 1 w 521"/>
                <a:gd name="T39" fmla="*/ 187 h 346"/>
                <a:gd name="T40" fmla="*/ 0 w 521"/>
                <a:gd name="T41" fmla="*/ 173 h 346"/>
                <a:gd name="T42" fmla="*/ 1 w 521"/>
                <a:gd name="T43" fmla="*/ 158 h 346"/>
                <a:gd name="T44" fmla="*/ 7 w 521"/>
                <a:gd name="T45" fmla="*/ 145 h 346"/>
                <a:gd name="T46" fmla="*/ 17 w 521"/>
                <a:gd name="T47" fmla="*/ 132 h 346"/>
                <a:gd name="T48" fmla="*/ 29 w 521"/>
                <a:gd name="T49" fmla="*/ 123 h 346"/>
                <a:gd name="T50" fmla="*/ 43 w 521"/>
                <a:gd name="T51" fmla="*/ 117 h 346"/>
                <a:gd name="T52" fmla="*/ 58 w 521"/>
                <a:gd name="T53" fmla="*/ 115 h 346"/>
                <a:gd name="T54" fmla="*/ 73 w 521"/>
                <a:gd name="T55" fmla="*/ 117 h 346"/>
                <a:gd name="T56" fmla="*/ 86 w 521"/>
                <a:gd name="T57" fmla="*/ 123 h 346"/>
                <a:gd name="T58" fmla="*/ 99 w 521"/>
                <a:gd name="T59" fmla="*/ 132 h 346"/>
                <a:gd name="T60" fmla="*/ 178 w 521"/>
                <a:gd name="T61" fmla="*/ 211 h 346"/>
                <a:gd name="T62" fmla="*/ 428 w 521"/>
                <a:gd name="T63" fmla="*/ 13 h 346"/>
                <a:gd name="T64" fmla="*/ 441 w 521"/>
                <a:gd name="T65" fmla="*/ 4 h 346"/>
                <a:gd name="T66" fmla="*/ 455 w 521"/>
                <a:gd name="T67" fmla="*/ 1 h 346"/>
                <a:gd name="T68" fmla="*/ 470 w 521"/>
                <a:gd name="T69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1" h="346">
                  <a:moveTo>
                    <a:pt x="470" y="0"/>
                  </a:moveTo>
                  <a:lnTo>
                    <a:pt x="484" y="4"/>
                  </a:lnTo>
                  <a:lnTo>
                    <a:pt x="498" y="10"/>
                  </a:lnTo>
                  <a:lnTo>
                    <a:pt x="509" y="22"/>
                  </a:lnTo>
                  <a:lnTo>
                    <a:pt x="517" y="35"/>
                  </a:lnTo>
                  <a:lnTo>
                    <a:pt x="521" y="49"/>
                  </a:lnTo>
                  <a:lnTo>
                    <a:pt x="521" y="64"/>
                  </a:lnTo>
                  <a:lnTo>
                    <a:pt x="518" y="79"/>
                  </a:lnTo>
                  <a:lnTo>
                    <a:pt x="510" y="91"/>
                  </a:lnTo>
                  <a:lnTo>
                    <a:pt x="500" y="103"/>
                  </a:lnTo>
                  <a:lnTo>
                    <a:pt x="210" y="333"/>
                  </a:lnTo>
                  <a:lnTo>
                    <a:pt x="198" y="340"/>
                  </a:lnTo>
                  <a:lnTo>
                    <a:pt x="187" y="345"/>
                  </a:lnTo>
                  <a:lnTo>
                    <a:pt x="174" y="346"/>
                  </a:lnTo>
                  <a:lnTo>
                    <a:pt x="159" y="344"/>
                  </a:lnTo>
                  <a:lnTo>
                    <a:pt x="145" y="338"/>
                  </a:lnTo>
                  <a:lnTo>
                    <a:pt x="133" y="329"/>
                  </a:lnTo>
                  <a:lnTo>
                    <a:pt x="17" y="214"/>
                  </a:lnTo>
                  <a:lnTo>
                    <a:pt x="7" y="201"/>
                  </a:lnTo>
                  <a:lnTo>
                    <a:pt x="1" y="187"/>
                  </a:lnTo>
                  <a:lnTo>
                    <a:pt x="0" y="173"/>
                  </a:lnTo>
                  <a:lnTo>
                    <a:pt x="1" y="158"/>
                  </a:lnTo>
                  <a:lnTo>
                    <a:pt x="7" y="145"/>
                  </a:lnTo>
                  <a:lnTo>
                    <a:pt x="17" y="132"/>
                  </a:lnTo>
                  <a:lnTo>
                    <a:pt x="29" y="123"/>
                  </a:lnTo>
                  <a:lnTo>
                    <a:pt x="43" y="117"/>
                  </a:lnTo>
                  <a:lnTo>
                    <a:pt x="58" y="115"/>
                  </a:lnTo>
                  <a:lnTo>
                    <a:pt x="73" y="117"/>
                  </a:lnTo>
                  <a:lnTo>
                    <a:pt x="86" y="123"/>
                  </a:lnTo>
                  <a:lnTo>
                    <a:pt x="99" y="132"/>
                  </a:lnTo>
                  <a:lnTo>
                    <a:pt x="178" y="211"/>
                  </a:lnTo>
                  <a:lnTo>
                    <a:pt x="428" y="13"/>
                  </a:lnTo>
                  <a:lnTo>
                    <a:pt x="441" y="4"/>
                  </a:lnTo>
                  <a:lnTo>
                    <a:pt x="455" y="1"/>
                  </a:lnTo>
                  <a:lnTo>
                    <a:pt x="4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6" name="Freeform 63"/>
          <p:cNvSpPr>
            <a:spLocks noEditPoints="1"/>
          </p:cNvSpPr>
          <p:nvPr/>
        </p:nvSpPr>
        <p:spPr bwMode="auto">
          <a:xfrm>
            <a:off x="7101474" y="1529463"/>
            <a:ext cx="510886" cy="542636"/>
          </a:xfrm>
          <a:custGeom>
            <a:avLst/>
            <a:gdLst>
              <a:gd name="T0" fmla="*/ 2391 w 3187"/>
              <a:gd name="T1" fmla="*/ 2403 h 3382"/>
              <a:gd name="T2" fmla="*/ 2189 w 3187"/>
              <a:gd name="T3" fmla="*/ 2610 h 3382"/>
              <a:gd name="T4" fmla="*/ 2156 w 3187"/>
              <a:gd name="T5" fmla="*/ 2912 h 3382"/>
              <a:gd name="T6" fmla="*/ 2317 w 3187"/>
              <a:gd name="T7" fmla="*/ 3166 h 3382"/>
              <a:gd name="T8" fmla="*/ 2584 w 3187"/>
              <a:gd name="T9" fmla="*/ 3267 h 3382"/>
              <a:gd name="T10" fmla="*/ 2857 w 3187"/>
              <a:gd name="T11" fmla="*/ 3195 h 3382"/>
              <a:gd name="T12" fmla="*/ 3045 w 3187"/>
              <a:gd name="T13" fmla="*/ 2961 h 3382"/>
              <a:gd name="T14" fmla="*/ 3045 w 3187"/>
              <a:gd name="T15" fmla="*/ 2657 h 3382"/>
              <a:gd name="T16" fmla="*/ 2862 w 3187"/>
              <a:gd name="T17" fmla="*/ 2426 h 3382"/>
              <a:gd name="T18" fmla="*/ 2607 w 3187"/>
              <a:gd name="T19" fmla="*/ 2350 h 3382"/>
              <a:gd name="T20" fmla="*/ 331 w 3187"/>
              <a:gd name="T21" fmla="*/ 1301 h 3382"/>
              <a:gd name="T22" fmla="*/ 143 w 3187"/>
              <a:gd name="T23" fmla="*/ 1534 h 3382"/>
              <a:gd name="T24" fmla="*/ 143 w 3187"/>
              <a:gd name="T25" fmla="*/ 1843 h 3382"/>
              <a:gd name="T26" fmla="*/ 331 w 3187"/>
              <a:gd name="T27" fmla="*/ 2076 h 3382"/>
              <a:gd name="T28" fmla="*/ 633 w 3187"/>
              <a:gd name="T29" fmla="*/ 2144 h 3382"/>
              <a:gd name="T30" fmla="*/ 907 w 3187"/>
              <a:gd name="T31" fmla="*/ 2013 h 3382"/>
              <a:gd name="T32" fmla="*/ 1040 w 3187"/>
              <a:gd name="T33" fmla="*/ 1742 h 3382"/>
              <a:gd name="T34" fmla="*/ 971 w 3187"/>
              <a:gd name="T35" fmla="*/ 1443 h 3382"/>
              <a:gd name="T36" fmla="*/ 735 w 3187"/>
              <a:gd name="T37" fmla="*/ 1257 h 3382"/>
              <a:gd name="T38" fmla="*/ 2501 w 3187"/>
              <a:gd name="T39" fmla="*/ 127 h 3382"/>
              <a:gd name="T40" fmla="*/ 2246 w 3187"/>
              <a:gd name="T41" fmla="*/ 288 h 3382"/>
              <a:gd name="T42" fmla="*/ 2144 w 3187"/>
              <a:gd name="T43" fmla="*/ 574 h 3382"/>
              <a:gd name="T44" fmla="*/ 2246 w 3187"/>
              <a:gd name="T45" fmla="*/ 860 h 3382"/>
              <a:gd name="T46" fmla="*/ 2501 w 3187"/>
              <a:gd name="T47" fmla="*/ 1019 h 3382"/>
              <a:gd name="T48" fmla="*/ 2811 w 3187"/>
              <a:gd name="T49" fmla="*/ 985 h 3382"/>
              <a:gd name="T50" fmla="*/ 3024 w 3187"/>
              <a:gd name="T51" fmla="*/ 775 h 3382"/>
              <a:gd name="T52" fmla="*/ 3059 w 3187"/>
              <a:gd name="T53" fmla="*/ 468 h 3382"/>
              <a:gd name="T54" fmla="*/ 2897 w 3187"/>
              <a:gd name="T55" fmla="*/ 216 h 3382"/>
              <a:gd name="T56" fmla="*/ 2607 w 3187"/>
              <a:gd name="T57" fmla="*/ 115 h 3382"/>
              <a:gd name="T58" fmla="*/ 2900 w 3187"/>
              <a:gd name="T59" fmla="*/ 79 h 3382"/>
              <a:gd name="T60" fmla="*/ 3135 w 3187"/>
              <a:gd name="T61" fmla="*/ 338 h 3382"/>
              <a:gd name="T62" fmla="*/ 3173 w 3187"/>
              <a:gd name="T63" fmla="*/ 696 h 3382"/>
              <a:gd name="T64" fmla="*/ 2996 w 3187"/>
              <a:gd name="T65" fmla="*/ 999 h 3382"/>
              <a:gd name="T66" fmla="*/ 2670 w 3187"/>
              <a:gd name="T67" fmla="*/ 1144 h 3382"/>
              <a:gd name="T68" fmla="*/ 2325 w 3187"/>
              <a:gd name="T69" fmla="*/ 1074 h 3382"/>
              <a:gd name="T70" fmla="*/ 1118 w 3187"/>
              <a:gd name="T71" fmla="*/ 1477 h 3382"/>
              <a:gd name="T72" fmla="*/ 1148 w 3187"/>
              <a:gd name="T73" fmla="*/ 1798 h 3382"/>
              <a:gd name="T74" fmla="*/ 2198 w 3187"/>
              <a:gd name="T75" fmla="*/ 2403 h 3382"/>
              <a:gd name="T76" fmla="*/ 2477 w 3187"/>
              <a:gd name="T77" fmla="*/ 2250 h 3382"/>
              <a:gd name="T78" fmla="*/ 2788 w 3187"/>
              <a:gd name="T79" fmla="*/ 2264 h 3382"/>
              <a:gd name="T80" fmla="*/ 3056 w 3187"/>
              <a:gd name="T81" fmla="*/ 2446 h 3382"/>
              <a:gd name="T82" fmla="*/ 3184 w 3187"/>
              <a:gd name="T83" fmla="*/ 2752 h 3382"/>
              <a:gd name="T84" fmla="*/ 3118 w 3187"/>
              <a:gd name="T85" fmla="*/ 3079 h 3382"/>
              <a:gd name="T86" fmla="*/ 2893 w 3187"/>
              <a:gd name="T87" fmla="*/ 3307 h 3382"/>
              <a:gd name="T88" fmla="*/ 2607 w 3187"/>
              <a:gd name="T89" fmla="*/ 3382 h 3382"/>
              <a:gd name="T90" fmla="*/ 2321 w 3187"/>
              <a:gd name="T91" fmla="*/ 3307 h 3382"/>
              <a:gd name="T92" fmla="*/ 2096 w 3187"/>
              <a:gd name="T93" fmla="*/ 3079 h 3382"/>
              <a:gd name="T94" fmla="*/ 2030 w 3187"/>
              <a:gd name="T95" fmla="*/ 2755 h 3382"/>
              <a:gd name="T96" fmla="*/ 993 w 3187"/>
              <a:gd name="T97" fmla="*/ 2089 h 3382"/>
              <a:gd name="T98" fmla="*/ 698 w 3187"/>
              <a:gd name="T99" fmla="*/ 2250 h 3382"/>
              <a:gd name="T100" fmla="*/ 341 w 3187"/>
              <a:gd name="T101" fmla="*/ 2211 h 3382"/>
              <a:gd name="T102" fmla="*/ 79 w 3187"/>
              <a:gd name="T103" fmla="*/ 1978 h 3382"/>
              <a:gd name="T104" fmla="*/ 4 w 3187"/>
              <a:gd name="T105" fmla="*/ 1627 h 3382"/>
              <a:gd name="T106" fmla="*/ 149 w 3187"/>
              <a:gd name="T107" fmla="*/ 1304 h 3382"/>
              <a:gd name="T108" fmla="*/ 456 w 3187"/>
              <a:gd name="T109" fmla="*/ 1129 h 3382"/>
              <a:gd name="T110" fmla="*/ 807 w 3187"/>
              <a:gd name="T111" fmla="*/ 1162 h 3382"/>
              <a:gd name="T112" fmla="*/ 1064 w 3187"/>
              <a:gd name="T113" fmla="*/ 1375 h 3382"/>
              <a:gd name="T114" fmla="*/ 2031 w 3187"/>
              <a:gd name="T115" fmla="*/ 511 h 3382"/>
              <a:gd name="T116" fmla="*/ 2177 w 3187"/>
              <a:gd name="T117" fmla="*/ 190 h 3382"/>
              <a:gd name="T118" fmla="*/ 2483 w 3187"/>
              <a:gd name="T119" fmla="*/ 14 h 3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187" h="3382">
                <a:moveTo>
                  <a:pt x="2607" y="2350"/>
                </a:moveTo>
                <a:lnTo>
                  <a:pt x="2563" y="2352"/>
                </a:lnTo>
                <a:lnTo>
                  <a:pt x="2519" y="2359"/>
                </a:lnTo>
                <a:lnTo>
                  <a:pt x="2475" y="2369"/>
                </a:lnTo>
                <a:lnTo>
                  <a:pt x="2433" y="2384"/>
                </a:lnTo>
                <a:lnTo>
                  <a:pt x="2391" y="2403"/>
                </a:lnTo>
                <a:lnTo>
                  <a:pt x="2353" y="2426"/>
                </a:lnTo>
                <a:lnTo>
                  <a:pt x="2315" y="2453"/>
                </a:lnTo>
                <a:lnTo>
                  <a:pt x="2279" y="2484"/>
                </a:lnTo>
                <a:lnTo>
                  <a:pt x="2245" y="2523"/>
                </a:lnTo>
                <a:lnTo>
                  <a:pt x="2215" y="2565"/>
                </a:lnTo>
                <a:lnTo>
                  <a:pt x="2189" y="2610"/>
                </a:lnTo>
                <a:lnTo>
                  <a:pt x="2170" y="2657"/>
                </a:lnTo>
                <a:lnTo>
                  <a:pt x="2156" y="2706"/>
                </a:lnTo>
                <a:lnTo>
                  <a:pt x="2147" y="2756"/>
                </a:lnTo>
                <a:lnTo>
                  <a:pt x="2144" y="2808"/>
                </a:lnTo>
                <a:lnTo>
                  <a:pt x="2147" y="2861"/>
                </a:lnTo>
                <a:lnTo>
                  <a:pt x="2156" y="2912"/>
                </a:lnTo>
                <a:lnTo>
                  <a:pt x="2170" y="2961"/>
                </a:lnTo>
                <a:lnTo>
                  <a:pt x="2189" y="3007"/>
                </a:lnTo>
                <a:lnTo>
                  <a:pt x="2215" y="3052"/>
                </a:lnTo>
                <a:lnTo>
                  <a:pt x="2245" y="3095"/>
                </a:lnTo>
                <a:lnTo>
                  <a:pt x="2279" y="3133"/>
                </a:lnTo>
                <a:lnTo>
                  <a:pt x="2317" y="3166"/>
                </a:lnTo>
                <a:lnTo>
                  <a:pt x="2358" y="3195"/>
                </a:lnTo>
                <a:lnTo>
                  <a:pt x="2400" y="3219"/>
                </a:lnTo>
                <a:lnTo>
                  <a:pt x="2444" y="3238"/>
                </a:lnTo>
                <a:lnTo>
                  <a:pt x="2489" y="3252"/>
                </a:lnTo>
                <a:lnTo>
                  <a:pt x="2536" y="3262"/>
                </a:lnTo>
                <a:lnTo>
                  <a:pt x="2584" y="3267"/>
                </a:lnTo>
                <a:lnTo>
                  <a:pt x="2631" y="3267"/>
                </a:lnTo>
                <a:lnTo>
                  <a:pt x="2678" y="3262"/>
                </a:lnTo>
                <a:lnTo>
                  <a:pt x="2725" y="3252"/>
                </a:lnTo>
                <a:lnTo>
                  <a:pt x="2771" y="3238"/>
                </a:lnTo>
                <a:lnTo>
                  <a:pt x="2815" y="3219"/>
                </a:lnTo>
                <a:lnTo>
                  <a:pt x="2857" y="3195"/>
                </a:lnTo>
                <a:lnTo>
                  <a:pt x="2898" y="3166"/>
                </a:lnTo>
                <a:lnTo>
                  <a:pt x="2935" y="3133"/>
                </a:lnTo>
                <a:lnTo>
                  <a:pt x="2970" y="3095"/>
                </a:lnTo>
                <a:lnTo>
                  <a:pt x="3000" y="3052"/>
                </a:lnTo>
                <a:lnTo>
                  <a:pt x="3026" y="3007"/>
                </a:lnTo>
                <a:lnTo>
                  <a:pt x="3045" y="2961"/>
                </a:lnTo>
                <a:lnTo>
                  <a:pt x="3059" y="2912"/>
                </a:lnTo>
                <a:lnTo>
                  <a:pt x="3068" y="2861"/>
                </a:lnTo>
                <a:lnTo>
                  <a:pt x="3071" y="2808"/>
                </a:lnTo>
                <a:lnTo>
                  <a:pt x="3068" y="2756"/>
                </a:lnTo>
                <a:lnTo>
                  <a:pt x="3059" y="2706"/>
                </a:lnTo>
                <a:lnTo>
                  <a:pt x="3045" y="2657"/>
                </a:lnTo>
                <a:lnTo>
                  <a:pt x="3026" y="2610"/>
                </a:lnTo>
                <a:lnTo>
                  <a:pt x="3000" y="2565"/>
                </a:lnTo>
                <a:lnTo>
                  <a:pt x="2970" y="2523"/>
                </a:lnTo>
                <a:lnTo>
                  <a:pt x="2935" y="2484"/>
                </a:lnTo>
                <a:lnTo>
                  <a:pt x="2900" y="2453"/>
                </a:lnTo>
                <a:lnTo>
                  <a:pt x="2862" y="2426"/>
                </a:lnTo>
                <a:lnTo>
                  <a:pt x="2822" y="2403"/>
                </a:lnTo>
                <a:lnTo>
                  <a:pt x="2782" y="2384"/>
                </a:lnTo>
                <a:lnTo>
                  <a:pt x="2740" y="2369"/>
                </a:lnTo>
                <a:lnTo>
                  <a:pt x="2696" y="2359"/>
                </a:lnTo>
                <a:lnTo>
                  <a:pt x="2652" y="2352"/>
                </a:lnTo>
                <a:lnTo>
                  <a:pt x="2607" y="2350"/>
                </a:lnTo>
                <a:close/>
                <a:moveTo>
                  <a:pt x="579" y="1230"/>
                </a:moveTo>
                <a:lnTo>
                  <a:pt x="526" y="1233"/>
                </a:lnTo>
                <a:lnTo>
                  <a:pt x="473" y="1242"/>
                </a:lnTo>
                <a:lnTo>
                  <a:pt x="424" y="1257"/>
                </a:lnTo>
                <a:lnTo>
                  <a:pt x="376" y="1277"/>
                </a:lnTo>
                <a:lnTo>
                  <a:pt x="331" y="1301"/>
                </a:lnTo>
                <a:lnTo>
                  <a:pt x="290" y="1331"/>
                </a:lnTo>
                <a:lnTo>
                  <a:pt x="253" y="1364"/>
                </a:lnTo>
                <a:lnTo>
                  <a:pt x="218" y="1402"/>
                </a:lnTo>
                <a:lnTo>
                  <a:pt x="188" y="1443"/>
                </a:lnTo>
                <a:lnTo>
                  <a:pt x="163" y="1487"/>
                </a:lnTo>
                <a:lnTo>
                  <a:pt x="143" y="1534"/>
                </a:lnTo>
                <a:lnTo>
                  <a:pt x="129" y="1583"/>
                </a:lnTo>
                <a:lnTo>
                  <a:pt x="119" y="1635"/>
                </a:lnTo>
                <a:lnTo>
                  <a:pt x="116" y="1688"/>
                </a:lnTo>
                <a:lnTo>
                  <a:pt x="119" y="1742"/>
                </a:lnTo>
                <a:lnTo>
                  <a:pt x="129" y="1794"/>
                </a:lnTo>
                <a:lnTo>
                  <a:pt x="143" y="1843"/>
                </a:lnTo>
                <a:lnTo>
                  <a:pt x="163" y="1891"/>
                </a:lnTo>
                <a:lnTo>
                  <a:pt x="188" y="1934"/>
                </a:lnTo>
                <a:lnTo>
                  <a:pt x="218" y="1976"/>
                </a:lnTo>
                <a:lnTo>
                  <a:pt x="253" y="2013"/>
                </a:lnTo>
                <a:lnTo>
                  <a:pt x="290" y="2046"/>
                </a:lnTo>
                <a:lnTo>
                  <a:pt x="331" y="2076"/>
                </a:lnTo>
                <a:lnTo>
                  <a:pt x="376" y="2100"/>
                </a:lnTo>
                <a:lnTo>
                  <a:pt x="424" y="2120"/>
                </a:lnTo>
                <a:lnTo>
                  <a:pt x="473" y="2135"/>
                </a:lnTo>
                <a:lnTo>
                  <a:pt x="526" y="2144"/>
                </a:lnTo>
                <a:lnTo>
                  <a:pt x="579" y="2147"/>
                </a:lnTo>
                <a:lnTo>
                  <a:pt x="633" y="2144"/>
                </a:lnTo>
                <a:lnTo>
                  <a:pt x="686" y="2135"/>
                </a:lnTo>
                <a:lnTo>
                  <a:pt x="735" y="2120"/>
                </a:lnTo>
                <a:lnTo>
                  <a:pt x="784" y="2100"/>
                </a:lnTo>
                <a:lnTo>
                  <a:pt x="828" y="2076"/>
                </a:lnTo>
                <a:lnTo>
                  <a:pt x="870" y="2046"/>
                </a:lnTo>
                <a:lnTo>
                  <a:pt x="907" y="2013"/>
                </a:lnTo>
                <a:lnTo>
                  <a:pt x="941" y="1976"/>
                </a:lnTo>
                <a:lnTo>
                  <a:pt x="971" y="1934"/>
                </a:lnTo>
                <a:lnTo>
                  <a:pt x="996" y="1891"/>
                </a:lnTo>
                <a:lnTo>
                  <a:pt x="1016" y="1843"/>
                </a:lnTo>
                <a:lnTo>
                  <a:pt x="1031" y="1794"/>
                </a:lnTo>
                <a:lnTo>
                  <a:pt x="1040" y="1742"/>
                </a:lnTo>
                <a:lnTo>
                  <a:pt x="1043" y="1688"/>
                </a:lnTo>
                <a:lnTo>
                  <a:pt x="1040" y="1635"/>
                </a:lnTo>
                <a:lnTo>
                  <a:pt x="1031" y="1583"/>
                </a:lnTo>
                <a:lnTo>
                  <a:pt x="1016" y="1534"/>
                </a:lnTo>
                <a:lnTo>
                  <a:pt x="996" y="1487"/>
                </a:lnTo>
                <a:lnTo>
                  <a:pt x="971" y="1443"/>
                </a:lnTo>
                <a:lnTo>
                  <a:pt x="941" y="1402"/>
                </a:lnTo>
                <a:lnTo>
                  <a:pt x="907" y="1364"/>
                </a:lnTo>
                <a:lnTo>
                  <a:pt x="870" y="1331"/>
                </a:lnTo>
                <a:lnTo>
                  <a:pt x="828" y="1301"/>
                </a:lnTo>
                <a:lnTo>
                  <a:pt x="784" y="1277"/>
                </a:lnTo>
                <a:lnTo>
                  <a:pt x="735" y="1257"/>
                </a:lnTo>
                <a:lnTo>
                  <a:pt x="686" y="1242"/>
                </a:lnTo>
                <a:lnTo>
                  <a:pt x="633" y="1233"/>
                </a:lnTo>
                <a:lnTo>
                  <a:pt x="579" y="1230"/>
                </a:lnTo>
                <a:close/>
                <a:moveTo>
                  <a:pt x="2607" y="115"/>
                </a:moveTo>
                <a:lnTo>
                  <a:pt x="2554" y="119"/>
                </a:lnTo>
                <a:lnTo>
                  <a:pt x="2501" y="127"/>
                </a:lnTo>
                <a:lnTo>
                  <a:pt x="2452" y="142"/>
                </a:lnTo>
                <a:lnTo>
                  <a:pt x="2404" y="162"/>
                </a:lnTo>
                <a:lnTo>
                  <a:pt x="2359" y="187"/>
                </a:lnTo>
                <a:lnTo>
                  <a:pt x="2318" y="216"/>
                </a:lnTo>
                <a:lnTo>
                  <a:pt x="2279" y="249"/>
                </a:lnTo>
                <a:lnTo>
                  <a:pt x="2246" y="288"/>
                </a:lnTo>
                <a:lnTo>
                  <a:pt x="2216" y="328"/>
                </a:lnTo>
                <a:lnTo>
                  <a:pt x="2191" y="373"/>
                </a:lnTo>
                <a:lnTo>
                  <a:pt x="2171" y="420"/>
                </a:lnTo>
                <a:lnTo>
                  <a:pt x="2156" y="468"/>
                </a:lnTo>
                <a:lnTo>
                  <a:pt x="2147" y="521"/>
                </a:lnTo>
                <a:lnTo>
                  <a:pt x="2144" y="574"/>
                </a:lnTo>
                <a:lnTo>
                  <a:pt x="2147" y="627"/>
                </a:lnTo>
                <a:lnTo>
                  <a:pt x="2156" y="679"/>
                </a:lnTo>
                <a:lnTo>
                  <a:pt x="2171" y="728"/>
                </a:lnTo>
                <a:lnTo>
                  <a:pt x="2191" y="775"/>
                </a:lnTo>
                <a:lnTo>
                  <a:pt x="2216" y="819"/>
                </a:lnTo>
                <a:lnTo>
                  <a:pt x="2246" y="860"/>
                </a:lnTo>
                <a:lnTo>
                  <a:pt x="2279" y="897"/>
                </a:lnTo>
                <a:lnTo>
                  <a:pt x="2318" y="931"/>
                </a:lnTo>
                <a:lnTo>
                  <a:pt x="2359" y="961"/>
                </a:lnTo>
                <a:lnTo>
                  <a:pt x="2404" y="985"/>
                </a:lnTo>
                <a:lnTo>
                  <a:pt x="2452" y="1006"/>
                </a:lnTo>
                <a:lnTo>
                  <a:pt x="2501" y="1019"/>
                </a:lnTo>
                <a:lnTo>
                  <a:pt x="2554" y="1029"/>
                </a:lnTo>
                <a:lnTo>
                  <a:pt x="2607" y="1032"/>
                </a:lnTo>
                <a:lnTo>
                  <a:pt x="2661" y="1029"/>
                </a:lnTo>
                <a:lnTo>
                  <a:pt x="2714" y="1019"/>
                </a:lnTo>
                <a:lnTo>
                  <a:pt x="2763" y="1006"/>
                </a:lnTo>
                <a:lnTo>
                  <a:pt x="2811" y="985"/>
                </a:lnTo>
                <a:lnTo>
                  <a:pt x="2856" y="961"/>
                </a:lnTo>
                <a:lnTo>
                  <a:pt x="2897" y="931"/>
                </a:lnTo>
                <a:lnTo>
                  <a:pt x="2935" y="897"/>
                </a:lnTo>
                <a:lnTo>
                  <a:pt x="2969" y="860"/>
                </a:lnTo>
                <a:lnTo>
                  <a:pt x="2999" y="819"/>
                </a:lnTo>
                <a:lnTo>
                  <a:pt x="3024" y="775"/>
                </a:lnTo>
                <a:lnTo>
                  <a:pt x="3044" y="728"/>
                </a:lnTo>
                <a:lnTo>
                  <a:pt x="3059" y="679"/>
                </a:lnTo>
                <a:lnTo>
                  <a:pt x="3068" y="627"/>
                </a:lnTo>
                <a:lnTo>
                  <a:pt x="3071" y="574"/>
                </a:lnTo>
                <a:lnTo>
                  <a:pt x="3068" y="521"/>
                </a:lnTo>
                <a:lnTo>
                  <a:pt x="3059" y="468"/>
                </a:lnTo>
                <a:lnTo>
                  <a:pt x="3044" y="420"/>
                </a:lnTo>
                <a:lnTo>
                  <a:pt x="3024" y="373"/>
                </a:lnTo>
                <a:lnTo>
                  <a:pt x="2999" y="328"/>
                </a:lnTo>
                <a:lnTo>
                  <a:pt x="2969" y="288"/>
                </a:lnTo>
                <a:lnTo>
                  <a:pt x="2935" y="249"/>
                </a:lnTo>
                <a:lnTo>
                  <a:pt x="2897" y="216"/>
                </a:lnTo>
                <a:lnTo>
                  <a:pt x="2856" y="187"/>
                </a:lnTo>
                <a:lnTo>
                  <a:pt x="2811" y="162"/>
                </a:lnTo>
                <a:lnTo>
                  <a:pt x="2763" y="142"/>
                </a:lnTo>
                <a:lnTo>
                  <a:pt x="2714" y="127"/>
                </a:lnTo>
                <a:lnTo>
                  <a:pt x="2661" y="119"/>
                </a:lnTo>
                <a:lnTo>
                  <a:pt x="2607" y="115"/>
                </a:lnTo>
                <a:close/>
                <a:moveTo>
                  <a:pt x="2607" y="0"/>
                </a:moveTo>
                <a:lnTo>
                  <a:pt x="2670" y="4"/>
                </a:lnTo>
                <a:lnTo>
                  <a:pt x="2731" y="14"/>
                </a:lnTo>
                <a:lnTo>
                  <a:pt x="2790" y="30"/>
                </a:lnTo>
                <a:lnTo>
                  <a:pt x="2846" y="51"/>
                </a:lnTo>
                <a:lnTo>
                  <a:pt x="2900" y="79"/>
                </a:lnTo>
                <a:lnTo>
                  <a:pt x="2949" y="111"/>
                </a:lnTo>
                <a:lnTo>
                  <a:pt x="2996" y="148"/>
                </a:lnTo>
                <a:lnTo>
                  <a:pt x="3038" y="190"/>
                </a:lnTo>
                <a:lnTo>
                  <a:pt x="3075" y="236"/>
                </a:lnTo>
                <a:lnTo>
                  <a:pt x="3107" y="284"/>
                </a:lnTo>
                <a:lnTo>
                  <a:pt x="3135" y="338"/>
                </a:lnTo>
                <a:lnTo>
                  <a:pt x="3157" y="393"/>
                </a:lnTo>
                <a:lnTo>
                  <a:pt x="3173" y="451"/>
                </a:lnTo>
                <a:lnTo>
                  <a:pt x="3183" y="511"/>
                </a:lnTo>
                <a:lnTo>
                  <a:pt x="3187" y="574"/>
                </a:lnTo>
                <a:lnTo>
                  <a:pt x="3183" y="636"/>
                </a:lnTo>
                <a:lnTo>
                  <a:pt x="3173" y="696"/>
                </a:lnTo>
                <a:lnTo>
                  <a:pt x="3157" y="755"/>
                </a:lnTo>
                <a:lnTo>
                  <a:pt x="3135" y="810"/>
                </a:lnTo>
                <a:lnTo>
                  <a:pt x="3107" y="863"/>
                </a:lnTo>
                <a:lnTo>
                  <a:pt x="3075" y="912"/>
                </a:lnTo>
                <a:lnTo>
                  <a:pt x="3038" y="958"/>
                </a:lnTo>
                <a:lnTo>
                  <a:pt x="2996" y="999"/>
                </a:lnTo>
                <a:lnTo>
                  <a:pt x="2949" y="1036"/>
                </a:lnTo>
                <a:lnTo>
                  <a:pt x="2900" y="1068"/>
                </a:lnTo>
                <a:lnTo>
                  <a:pt x="2846" y="1096"/>
                </a:lnTo>
                <a:lnTo>
                  <a:pt x="2790" y="1117"/>
                </a:lnTo>
                <a:lnTo>
                  <a:pt x="2731" y="1133"/>
                </a:lnTo>
                <a:lnTo>
                  <a:pt x="2670" y="1144"/>
                </a:lnTo>
                <a:lnTo>
                  <a:pt x="2607" y="1147"/>
                </a:lnTo>
                <a:lnTo>
                  <a:pt x="2546" y="1144"/>
                </a:lnTo>
                <a:lnTo>
                  <a:pt x="2487" y="1134"/>
                </a:lnTo>
                <a:lnTo>
                  <a:pt x="2431" y="1119"/>
                </a:lnTo>
                <a:lnTo>
                  <a:pt x="2376" y="1099"/>
                </a:lnTo>
                <a:lnTo>
                  <a:pt x="2325" y="1074"/>
                </a:lnTo>
                <a:lnTo>
                  <a:pt x="2276" y="1043"/>
                </a:lnTo>
                <a:lnTo>
                  <a:pt x="2231" y="1009"/>
                </a:lnTo>
                <a:lnTo>
                  <a:pt x="2189" y="969"/>
                </a:lnTo>
                <a:lnTo>
                  <a:pt x="2153" y="927"/>
                </a:lnTo>
                <a:lnTo>
                  <a:pt x="2119" y="880"/>
                </a:lnTo>
                <a:lnTo>
                  <a:pt x="1118" y="1477"/>
                </a:lnTo>
                <a:lnTo>
                  <a:pt x="1135" y="1527"/>
                </a:lnTo>
                <a:lnTo>
                  <a:pt x="1148" y="1579"/>
                </a:lnTo>
                <a:lnTo>
                  <a:pt x="1156" y="1633"/>
                </a:lnTo>
                <a:lnTo>
                  <a:pt x="1159" y="1688"/>
                </a:lnTo>
                <a:lnTo>
                  <a:pt x="1156" y="1744"/>
                </a:lnTo>
                <a:lnTo>
                  <a:pt x="1148" y="1798"/>
                </a:lnTo>
                <a:lnTo>
                  <a:pt x="1135" y="1850"/>
                </a:lnTo>
                <a:lnTo>
                  <a:pt x="1118" y="1900"/>
                </a:lnTo>
                <a:lnTo>
                  <a:pt x="2119" y="2501"/>
                </a:lnTo>
                <a:lnTo>
                  <a:pt x="2143" y="2467"/>
                </a:lnTo>
                <a:lnTo>
                  <a:pt x="2169" y="2434"/>
                </a:lnTo>
                <a:lnTo>
                  <a:pt x="2198" y="2403"/>
                </a:lnTo>
                <a:lnTo>
                  <a:pt x="2239" y="2366"/>
                </a:lnTo>
                <a:lnTo>
                  <a:pt x="2283" y="2334"/>
                </a:lnTo>
                <a:lnTo>
                  <a:pt x="2329" y="2306"/>
                </a:lnTo>
                <a:lnTo>
                  <a:pt x="2377" y="2283"/>
                </a:lnTo>
                <a:lnTo>
                  <a:pt x="2427" y="2264"/>
                </a:lnTo>
                <a:lnTo>
                  <a:pt x="2477" y="2250"/>
                </a:lnTo>
                <a:lnTo>
                  <a:pt x="2529" y="2240"/>
                </a:lnTo>
                <a:lnTo>
                  <a:pt x="2582" y="2236"/>
                </a:lnTo>
                <a:lnTo>
                  <a:pt x="2633" y="2236"/>
                </a:lnTo>
                <a:lnTo>
                  <a:pt x="2686" y="2240"/>
                </a:lnTo>
                <a:lnTo>
                  <a:pt x="2738" y="2250"/>
                </a:lnTo>
                <a:lnTo>
                  <a:pt x="2788" y="2264"/>
                </a:lnTo>
                <a:lnTo>
                  <a:pt x="2838" y="2283"/>
                </a:lnTo>
                <a:lnTo>
                  <a:pt x="2886" y="2306"/>
                </a:lnTo>
                <a:lnTo>
                  <a:pt x="2932" y="2334"/>
                </a:lnTo>
                <a:lnTo>
                  <a:pt x="2975" y="2366"/>
                </a:lnTo>
                <a:lnTo>
                  <a:pt x="3017" y="2403"/>
                </a:lnTo>
                <a:lnTo>
                  <a:pt x="3056" y="2446"/>
                </a:lnTo>
                <a:lnTo>
                  <a:pt x="3089" y="2490"/>
                </a:lnTo>
                <a:lnTo>
                  <a:pt x="3118" y="2539"/>
                </a:lnTo>
                <a:lnTo>
                  <a:pt x="3143" y="2589"/>
                </a:lnTo>
                <a:lnTo>
                  <a:pt x="3162" y="2641"/>
                </a:lnTo>
                <a:lnTo>
                  <a:pt x="3175" y="2696"/>
                </a:lnTo>
                <a:lnTo>
                  <a:pt x="3184" y="2752"/>
                </a:lnTo>
                <a:lnTo>
                  <a:pt x="3187" y="2808"/>
                </a:lnTo>
                <a:lnTo>
                  <a:pt x="3184" y="2866"/>
                </a:lnTo>
                <a:lnTo>
                  <a:pt x="3175" y="2921"/>
                </a:lnTo>
                <a:lnTo>
                  <a:pt x="3162" y="2975"/>
                </a:lnTo>
                <a:lnTo>
                  <a:pt x="3143" y="3028"/>
                </a:lnTo>
                <a:lnTo>
                  <a:pt x="3118" y="3079"/>
                </a:lnTo>
                <a:lnTo>
                  <a:pt x="3089" y="3126"/>
                </a:lnTo>
                <a:lnTo>
                  <a:pt x="3056" y="3171"/>
                </a:lnTo>
                <a:lnTo>
                  <a:pt x="3017" y="3214"/>
                </a:lnTo>
                <a:lnTo>
                  <a:pt x="2978" y="3249"/>
                </a:lnTo>
                <a:lnTo>
                  <a:pt x="2936" y="3280"/>
                </a:lnTo>
                <a:lnTo>
                  <a:pt x="2893" y="3307"/>
                </a:lnTo>
                <a:lnTo>
                  <a:pt x="2848" y="3330"/>
                </a:lnTo>
                <a:lnTo>
                  <a:pt x="2802" y="3348"/>
                </a:lnTo>
                <a:lnTo>
                  <a:pt x="2755" y="3363"/>
                </a:lnTo>
                <a:lnTo>
                  <a:pt x="2705" y="3373"/>
                </a:lnTo>
                <a:lnTo>
                  <a:pt x="2657" y="3380"/>
                </a:lnTo>
                <a:lnTo>
                  <a:pt x="2607" y="3382"/>
                </a:lnTo>
                <a:lnTo>
                  <a:pt x="2558" y="3380"/>
                </a:lnTo>
                <a:lnTo>
                  <a:pt x="2509" y="3373"/>
                </a:lnTo>
                <a:lnTo>
                  <a:pt x="2460" y="3363"/>
                </a:lnTo>
                <a:lnTo>
                  <a:pt x="2413" y="3348"/>
                </a:lnTo>
                <a:lnTo>
                  <a:pt x="2367" y="3330"/>
                </a:lnTo>
                <a:lnTo>
                  <a:pt x="2321" y="3307"/>
                </a:lnTo>
                <a:lnTo>
                  <a:pt x="2277" y="3280"/>
                </a:lnTo>
                <a:lnTo>
                  <a:pt x="2236" y="3249"/>
                </a:lnTo>
                <a:lnTo>
                  <a:pt x="2198" y="3214"/>
                </a:lnTo>
                <a:lnTo>
                  <a:pt x="2159" y="3171"/>
                </a:lnTo>
                <a:lnTo>
                  <a:pt x="2125" y="3126"/>
                </a:lnTo>
                <a:lnTo>
                  <a:pt x="2096" y="3079"/>
                </a:lnTo>
                <a:lnTo>
                  <a:pt x="2072" y="3028"/>
                </a:lnTo>
                <a:lnTo>
                  <a:pt x="2053" y="2975"/>
                </a:lnTo>
                <a:lnTo>
                  <a:pt x="2039" y="2921"/>
                </a:lnTo>
                <a:lnTo>
                  <a:pt x="2031" y="2866"/>
                </a:lnTo>
                <a:lnTo>
                  <a:pt x="2028" y="2808"/>
                </a:lnTo>
                <a:lnTo>
                  <a:pt x="2030" y="2755"/>
                </a:lnTo>
                <a:lnTo>
                  <a:pt x="2038" y="2704"/>
                </a:lnTo>
                <a:lnTo>
                  <a:pt x="2050" y="2653"/>
                </a:lnTo>
                <a:lnTo>
                  <a:pt x="2067" y="2604"/>
                </a:lnTo>
                <a:lnTo>
                  <a:pt x="1064" y="2002"/>
                </a:lnTo>
                <a:lnTo>
                  <a:pt x="1031" y="2047"/>
                </a:lnTo>
                <a:lnTo>
                  <a:pt x="993" y="2089"/>
                </a:lnTo>
                <a:lnTo>
                  <a:pt x="952" y="2127"/>
                </a:lnTo>
                <a:lnTo>
                  <a:pt x="907" y="2161"/>
                </a:lnTo>
                <a:lnTo>
                  <a:pt x="859" y="2190"/>
                </a:lnTo>
                <a:lnTo>
                  <a:pt x="807" y="2215"/>
                </a:lnTo>
                <a:lnTo>
                  <a:pt x="754" y="2235"/>
                </a:lnTo>
                <a:lnTo>
                  <a:pt x="698" y="2250"/>
                </a:lnTo>
                <a:lnTo>
                  <a:pt x="640" y="2259"/>
                </a:lnTo>
                <a:lnTo>
                  <a:pt x="579" y="2262"/>
                </a:lnTo>
                <a:lnTo>
                  <a:pt x="517" y="2259"/>
                </a:lnTo>
                <a:lnTo>
                  <a:pt x="456" y="2249"/>
                </a:lnTo>
                <a:lnTo>
                  <a:pt x="397" y="2233"/>
                </a:lnTo>
                <a:lnTo>
                  <a:pt x="341" y="2211"/>
                </a:lnTo>
                <a:lnTo>
                  <a:pt x="287" y="2183"/>
                </a:lnTo>
                <a:lnTo>
                  <a:pt x="238" y="2151"/>
                </a:lnTo>
                <a:lnTo>
                  <a:pt x="191" y="2114"/>
                </a:lnTo>
                <a:lnTo>
                  <a:pt x="149" y="2072"/>
                </a:lnTo>
                <a:lnTo>
                  <a:pt x="112" y="2027"/>
                </a:lnTo>
                <a:lnTo>
                  <a:pt x="79" y="1978"/>
                </a:lnTo>
                <a:lnTo>
                  <a:pt x="52" y="1926"/>
                </a:lnTo>
                <a:lnTo>
                  <a:pt x="30" y="1869"/>
                </a:lnTo>
                <a:lnTo>
                  <a:pt x="14" y="1812"/>
                </a:lnTo>
                <a:lnTo>
                  <a:pt x="4" y="1751"/>
                </a:lnTo>
                <a:lnTo>
                  <a:pt x="0" y="1688"/>
                </a:lnTo>
                <a:lnTo>
                  <a:pt x="4" y="1627"/>
                </a:lnTo>
                <a:lnTo>
                  <a:pt x="14" y="1566"/>
                </a:lnTo>
                <a:lnTo>
                  <a:pt x="30" y="1508"/>
                </a:lnTo>
                <a:lnTo>
                  <a:pt x="52" y="1452"/>
                </a:lnTo>
                <a:lnTo>
                  <a:pt x="79" y="1399"/>
                </a:lnTo>
                <a:lnTo>
                  <a:pt x="112" y="1350"/>
                </a:lnTo>
                <a:lnTo>
                  <a:pt x="149" y="1304"/>
                </a:lnTo>
                <a:lnTo>
                  <a:pt x="191" y="1263"/>
                </a:lnTo>
                <a:lnTo>
                  <a:pt x="238" y="1227"/>
                </a:lnTo>
                <a:lnTo>
                  <a:pt x="287" y="1194"/>
                </a:lnTo>
                <a:lnTo>
                  <a:pt x="341" y="1166"/>
                </a:lnTo>
                <a:lnTo>
                  <a:pt x="397" y="1145"/>
                </a:lnTo>
                <a:lnTo>
                  <a:pt x="456" y="1129"/>
                </a:lnTo>
                <a:lnTo>
                  <a:pt x="517" y="1119"/>
                </a:lnTo>
                <a:lnTo>
                  <a:pt x="579" y="1115"/>
                </a:lnTo>
                <a:lnTo>
                  <a:pt x="640" y="1118"/>
                </a:lnTo>
                <a:lnTo>
                  <a:pt x="698" y="1128"/>
                </a:lnTo>
                <a:lnTo>
                  <a:pt x="754" y="1142"/>
                </a:lnTo>
                <a:lnTo>
                  <a:pt x="807" y="1162"/>
                </a:lnTo>
                <a:lnTo>
                  <a:pt x="859" y="1186"/>
                </a:lnTo>
                <a:lnTo>
                  <a:pt x="907" y="1216"/>
                </a:lnTo>
                <a:lnTo>
                  <a:pt x="952" y="1250"/>
                </a:lnTo>
                <a:lnTo>
                  <a:pt x="993" y="1289"/>
                </a:lnTo>
                <a:lnTo>
                  <a:pt x="1031" y="1330"/>
                </a:lnTo>
                <a:lnTo>
                  <a:pt x="1064" y="1375"/>
                </a:lnTo>
                <a:lnTo>
                  <a:pt x="2067" y="778"/>
                </a:lnTo>
                <a:lnTo>
                  <a:pt x="2050" y="729"/>
                </a:lnTo>
                <a:lnTo>
                  <a:pt x="2039" y="679"/>
                </a:lnTo>
                <a:lnTo>
                  <a:pt x="2030" y="627"/>
                </a:lnTo>
                <a:lnTo>
                  <a:pt x="2028" y="574"/>
                </a:lnTo>
                <a:lnTo>
                  <a:pt x="2031" y="511"/>
                </a:lnTo>
                <a:lnTo>
                  <a:pt x="2042" y="451"/>
                </a:lnTo>
                <a:lnTo>
                  <a:pt x="2058" y="393"/>
                </a:lnTo>
                <a:lnTo>
                  <a:pt x="2079" y="338"/>
                </a:lnTo>
                <a:lnTo>
                  <a:pt x="2107" y="284"/>
                </a:lnTo>
                <a:lnTo>
                  <a:pt x="2140" y="236"/>
                </a:lnTo>
                <a:lnTo>
                  <a:pt x="2177" y="190"/>
                </a:lnTo>
                <a:lnTo>
                  <a:pt x="2219" y="148"/>
                </a:lnTo>
                <a:lnTo>
                  <a:pt x="2266" y="111"/>
                </a:lnTo>
                <a:lnTo>
                  <a:pt x="2315" y="79"/>
                </a:lnTo>
                <a:lnTo>
                  <a:pt x="2369" y="51"/>
                </a:lnTo>
                <a:lnTo>
                  <a:pt x="2425" y="30"/>
                </a:lnTo>
                <a:lnTo>
                  <a:pt x="2483" y="14"/>
                </a:lnTo>
                <a:lnTo>
                  <a:pt x="2544" y="4"/>
                </a:lnTo>
                <a:lnTo>
                  <a:pt x="260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9360477" y="2405277"/>
            <a:ext cx="1167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리스트 작성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706739" y="2405277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커뮤니케이션</a:t>
            </a:r>
          </a:p>
        </p:txBody>
      </p:sp>
      <p:grpSp>
        <p:nvGrpSpPr>
          <p:cNvPr id="130" name="그룹 129"/>
          <p:cNvGrpSpPr/>
          <p:nvPr/>
        </p:nvGrpSpPr>
        <p:grpSpPr>
          <a:xfrm>
            <a:off x="7052117" y="3681885"/>
            <a:ext cx="609600" cy="501650"/>
            <a:chOff x="5737017" y="604365"/>
            <a:chExt cx="670560" cy="551815"/>
          </a:xfrm>
          <a:solidFill>
            <a:schemeClr val="tx1"/>
          </a:solidFill>
        </p:grpSpPr>
        <p:sp>
          <p:nvSpPr>
            <p:cNvPr id="131" name="Freeform 18"/>
            <p:cNvSpPr>
              <a:spLocks noEditPoints="1"/>
            </p:cNvSpPr>
            <p:nvPr/>
          </p:nvSpPr>
          <p:spPr bwMode="auto">
            <a:xfrm>
              <a:off x="5737017" y="604365"/>
              <a:ext cx="670560" cy="551815"/>
            </a:xfrm>
            <a:custGeom>
              <a:avLst/>
              <a:gdLst>
                <a:gd name="T0" fmla="*/ 461 w 3456"/>
                <a:gd name="T1" fmla="*/ 580 h 2840"/>
                <a:gd name="T2" fmla="*/ 576 w 3456"/>
                <a:gd name="T3" fmla="*/ 406 h 2840"/>
                <a:gd name="T4" fmla="*/ 1076 w 3456"/>
                <a:gd name="T5" fmla="*/ 116 h 2840"/>
                <a:gd name="T6" fmla="*/ 276 w 3456"/>
                <a:gd name="T7" fmla="*/ 696 h 2840"/>
                <a:gd name="T8" fmla="*/ 214 w 3456"/>
                <a:gd name="T9" fmla="*/ 708 h 2840"/>
                <a:gd name="T10" fmla="*/ 162 w 3456"/>
                <a:gd name="T11" fmla="*/ 743 h 2840"/>
                <a:gd name="T12" fmla="*/ 128 w 3456"/>
                <a:gd name="T13" fmla="*/ 795 h 2840"/>
                <a:gd name="T14" fmla="*/ 115 w 3456"/>
                <a:gd name="T15" fmla="*/ 858 h 2840"/>
                <a:gd name="T16" fmla="*/ 118 w 3456"/>
                <a:gd name="T17" fmla="*/ 2589 h 2840"/>
                <a:gd name="T18" fmla="*/ 137 w 3456"/>
                <a:gd name="T19" fmla="*/ 2642 h 2840"/>
                <a:gd name="T20" fmla="*/ 174 w 3456"/>
                <a:gd name="T21" fmla="*/ 2685 h 2840"/>
                <a:gd name="T22" fmla="*/ 222 w 3456"/>
                <a:gd name="T23" fmla="*/ 2714 h 2840"/>
                <a:gd name="T24" fmla="*/ 279 w 3456"/>
                <a:gd name="T25" fmla="*/ 2724 h 2840"/>
                <a:gd name="T26" fmla="*/ 3207 w 3456"/>
                <a:gd name="T27" fmla="*/ 2721 h 2840"/>
                <a:gd name="T28" fmla="*/ 3260 w 3456"/>
                <a:gd name="T29" fmla="*/ 2701 h 2840"/>
                <a:gd name="T30" fmla="*/ 3302 w 3456"/>
                <a:gd name="T31" fmla="*/ 2665 h 2840"/>
                <a:gd name="T32" fmla="*/ 3330 w 3456"/>
                <a:gd name="T33" fmla="*/ 2617 h 2840"/>
                <a:gd name="T34" fmla="*/ 3341 w 3456"/>
                <a:gd name="T35" fmla="*/ 2560 h 2840"/>
                <a:gd name="T36" fmla="*/ 3338 w 3456"/>
                <a:gd name="T37" fmla="*/ 825 h 2840"/>
                <a:gd name="T38" fmla="*/ 3314 w 3456"/>
                <a:gd name="T39" fmla="*/ 767 h 2840"/>
                <a:gd name="T40" fmla="*/ 3270 w 3456"/>
                <a:gd name="T41" fmla="*/ 723 h 2840"/>
                <a:gd name="T42" fmla="*/ 3212 w 3456"/>
                <a:gd name="T43" fmla="*/ 699 h 2840"/>
                <a:gd name="T44" fmla="*/ 2611 w 3456"/>
                <a:gd name="T45" fmla="*/ 696 h 2840"/>
                <a:gd name="T46" fmla="*/ 1076 w 3456"/>
                <a:gd name="T47" fmla="*/ 116 h 2840"/>
                <a:gd name="T48" fmla="*/ 2458 w 3456"/>
                <a:gd name="T49" fmla="*/ 0 h 2840"/>
                <a:gd name="T50" fmla="*/ 3180 w 3456"/>
                <a:gd name="T51" fmla="*/ 580 h 2840"/>
                <a:gd name="T52" fmla="*/ 3259 w 3456"/>
                <a:gd name="T53" fmla="*/ 591 h 2840"/>
                <a:gd name="T54" fmla="*/ 3330 w 3456"/>
                <a:gd name="T55" fmla="*/ 624 h 2840"/>
                <a:gd name="T56" fmla="*/ 3388 w 3456"/>
                <a:gd name="T57" fmla="*/ 676 h 2840"/>
                <a:gd name="T58" fmla="*/ 3430 w 3456"/>
                <a:gd name="T59" fmla="*/ 740 h 2840"/>
                <a:gd name="T60" fmla="*/ 3453 w 3456"/>
                <a:gd name="T61" fmla="*/ 817 h 2840"/>
                <a:gd name="T62" fmla="*/ 3456 w 3456"/>
                <a:gd name="T63" fmla="*/ 2560 h 2840"/>
                <a:gd name="T64" fmla="*/ 3444 w 3456"/>
                <a:gd name="T65" fmla="*/ 2640 h 2840"/>
                <a:gd name="T66" fmla="*/ 3411 w 3456"/>
                <a:gd name="T67" fmla="*/ 2712 h 2840"/>
                <a:gd name="T68" fmla="*/ 3360 w 3456"/>
                <a:gd name="T69" fmla="*/ 2771 h 2840"/>
                <a:gd name="T70" fmla="*/ 3295 w 3456"/>
                <a:gd name="T71" fmla="*/ 2814 h 2840"/>
                <a:gd name="T72" fmla="*/ 3218 w 3456"/>
                <a:gd name="T73" fmla="*/ 2837 h 2840"/>
                <a:gd name="T74" fmla="*/ 279 w 3456"/>
                <a:gd name="T75" fmla="*/ 2840 h 2840"/>
                <a:gd name="T76" fmla="*/ 198 w 3456"/>
                <a:gd name="T77" fmla="*/ 2828 h 2840"/>
                <a:gd name="T78" fmla="*/ 127 w 3456"/>
                <a:gd name="T79" fmla="*/ 2795 h 2840"/>
                <a:gd name="T80" fmla="*/ 68 w 3456"/>
                <a:gd name="T81" fmla="*/ 2743 h 2840"/>
                <a:gd name="T82" fmla="*/ 26 w 3456"/>
                <a:gd name="T83" fmla="*/ 2678 h 2840"/>
                <a:gd name="T84" fmla="*/ 3 w 3456"/>
                <a:gd name="T85" fmla="*/ 2601 h 2840"/>
                <a:gd name="T86" fmla="*/ 0 w 3456"/>
                <a:gd name="T87" fmla="*/ 858 h 2840"/>
                <a:gd name="T88" fmla="*/ 12 w 3456"/>
                <a:gd name="T89" fmla="*/ 777 h 2840"/>
                <a:gd name="T90" fmla="*/ 45 w 3456"/>
                <a:gd name="T91" fmla="*/ 706 h 2840"/>
                <a:gd name="T92" fmla="*/ 95 w 3456"/>
                <a:gd name="T93" fmla="*/ 647 h 2840"/>
                <a:gd name="T94" fmla="*/ 160 w 3456"/>
                <a:gd name="T95" fmla="*/ 605 h 2840"/>
                <a:gd name="T96" fmla="*/ 236 w 3456"/>
                <a:gd name="T97" fmla="*/ 582 h 2840"/>
                <a:gd name="T98" fmla="*/ 346 w 3456"/>
                <a:gd name="T99" fmla="*/ 580 h 2840"/>
                <a:gd name="T100" fmla="*/ 691 w 3456"/>
                <a:gd name="T101" fmla="*/ 290 h 2840"/>
                <a:gd name="T102" fmla="*/ 768 w 3456"/>
                <a:gd name="T103" fmla="*/ 580 h 2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56" h="2840">
                  <a:moveTo>
                    <a:pt x="461" y="406"/>
                  </a:moveTo>
                  <a:lnTo>
                    <a:pt x="461" y="580"/>
                  </a:lnTo>
                  <a:lnTo>
                    <a:pt x="576" y="580"/>
                  </a:lnTo>
                  <a:lnTo>
                    <a:pt x="576" y="406"/>
                  </a:lnTo>
                  <a:lnTo>
                    <a:pt x="461" y="406"/>
                  </a:lnTo>
                  <a:close/>
                  <a:moveTo>
                    <a:pt x="1076" y="116"/>
                  </a:moveTo>
                  <a:lnTo>
                    <a:pt x="845" y="696"/>
                  </a:lnTo>
                  <a:lnTo>
                    <a:pt x="276" y="696"/>
                  </a:lnTo>
                  <a:lnTo>
                    <a:pt x="244" y="699"/>
                  </a:lnTo>
                  <a:lnTo>
                    <a:pt x="214" y="708"/>
                  </a:lnTo>
                  <a:lnTo>
                    <a:pt x="186" y="723"/>
                  </a:lnTo>
                  <a:lnTo>
                    <a:pt x="162" y="743"/>
                  </a:lnTo>
                  <a:lnTo>
                    <a:pt x="142" y="767"/>
                  </a:lnTo>
                  <a:lnTo>
                    <a:pt x="128" y="795"/>
                  </a:lnTo>
                  <a:lnTo>
                    <a:pt x="118" y="825"/>
                  </a:lnTo>
                  <a:lnTo>
                    <a:pt x="115" y="858"/>
                  </a:lnTo>
                  <a:lnTo>
                    <a:pt x="115" y="2560"/>
                  </a:lnTo>
                  <a:lnTo>
                    <a:pt x="118" y="2589"/>
                  </a:lnTo>
                  <a:lnTo>
                    <a:pt x="126" y="2617"/>
                  </a:lnTo>
                  <a:lnTo>
                    <a:pt x="137" y="2642"/>
                  </a:lnTo>
                  <a:lnTo>
                    <a:pt x="154" y="2665"/>
                  </a:lnTo>
                  <a:lnTo>
                    <a:pt x="174" y="2685"/>
                  </a:lnTo>
                  <a:lnTo>
                    <a:pt x="196" y="2701"/>
                  </a:lnTo>
                  <a:lnTo>
                    <a:pt x="222" y="2714"/>
                  </a:lnTo>
                  <a:lnTo>
                    <a:pt x="249" y="2721"/>
                  </a:lnTo>
                  <a:lnTo>
                    <a:pt x="279" y="2724"/>
                  </a:lnTo>
                  <a:lnTo>
                    <a:pt x="3177" y="2724"/>
                  </a:lnTo>
                  <a:lnTo>
                    <a:pt x="3207" y="2721"/>
                  </a:lnTo>
                  <a:lnTo>
                    <a:pt x="3234" y="2714"/>
                  </a:lnTo>
                  <a:lnTo>
                    <a:pt x="3260" y="2701"/>
                  </a:lnTo>
                  <a:lnTo>
                    <a:pt x="3282" y="2685"/>
                  </a:lnTo>
                  <a:lnTo>
                    <a:pt x="3302" y="2665"/>
                  </a:lnTo>
                  <a:lnTo>
                    <a:pt x="3319" y="2642"/>
                  </a:lnTo>
                  <a:lnTo>
                    <a:pt x="3330" y="2617"/>
                  </a:lnTo>
                  <a:lnTo>
                    <a:pt x="3338" y="2589"/>
                  </a:lnTo>
                  <a:lnTo>
                    <a:pt x="3341" y="2560"/>
                  </a:lnTo>
                  <a:lnTo>
                    <a:pt x="3341" y="858"/>
                  </a:lnTo>
                  <a:lnTo>
                    <a:pt x="3338" y="825"/>
                  </a:lnTo>
                  <a:lnTo>
                    <a:pt x="3328" y="795"/>
                  </a:lnTo>
                  <a:lnTo>
                    <a:pt x="3314" y="767"/>
                  </a:lnTo>
                  <a:lnTo>
                    <a:pt x="3294" y="743"/>
                  </a:lnTo>
                  <a:lnTo>
                    <a:pt x="3270" y="723"/>
                  </a:lnTo>
                  <a:lnTo>
                    <a:pt x="3242" y="708"/>
                  </a:lnTo>
                  <a:lnTo>
                    <a:pt x="3212" y="699"/>
                  </a:lnTo>
                  <a:lnTo>
                    <a:pt x="3180" y="696"/>
                  </a:lnTo>
                  <a:lnTo>
                    <a:pt x="2611" y="696"/>
                  </a:lnTo>
                  <a:lnTo>
                    <a:pt x="2380" y="116"/>
                  </a:lnTo>
                  <a:lnTo>
                    <a:pt x="1076" y="116"/>
                  </a:lnTo>
                  <a:close/>
                  <a:moveTo>
                    <a:pt x="998" y="0"/>
                  </a:moveTo>
                  <a:lnTo>
                    <a:pt x="2458" y="0"/>
                  </a:lnTo>
                  <a:lnTo>
                    <a:pt x="2688" y="580"/>
                  </a:lnTo>
                  <a:lnTo>
                    <a:pt x="3180" y="580"/>
                  </a:lnTo>
                  <a:lnTo>
                    <a:pt x="3220" y="582"/>
                  </a:lnTo>
                  <a:lnTo>
                    <a:pt x="3259" y="591"/>
                  </a:lnTo>
                  <a:lnTo>
                    <a:pt x="3296" y="605"/>
                  </a:lnTo>
                  <a:lnTo>
                    <a:pt x="3330" y="624"/>
                  </a:lnTo>
                  <a:lnTo>
                    <a:pt x="3361" y="647"/>
                  </a:lnTo>
                  <a:lnTo>
                    <a:pt x="3388" y="676"/>
                  </a:lnTo>
                  <a:lnTo>
                    <a:pt x="3411" y="706"/>
                  </a:lnTo>
                  <a:lnTo>
                    <a:pt x="3430" y="740"/>
                  </a:lnTo>
                  <a:lnTo>
                    <a:pt x="3444" y="777"/>
                  </a:lnTo>
                  <a:lnTo>
                    <a:pt x="3453" y="817"/>
                  </a:lnTo>
                  <a:lnTo>
                    <a:pt x="3456" y="858"/>
                  </a:lnTo>
                  <a:lnTo>
                    <a:pt x="3456" y="2560"/>
                  </a:lnTo>
                  <a:lnTo>
                    <a:pt x="3453" y="2601"/>
                  </a:lnTo>
                  <a:lnTo>
                    <a:pt x="3444" y="2640"/>
                  </a:lnTo>
                  <a:lnTo>
                    <a:pt x="3430" y="2678"/>
                  </a:lnTo>
                  <a:lnTo>
                    <a:pt x="3411" y="2712"/>
                  </a:lnTo>
                  <a:lnTo>
                    <a:pt x="3388" y="2743"/>
                  </a:lnTo>
                  <a:lnTo>
                    <a:pt x="3360" y="2771"/>
                  </a:lnTo>
                  <a:lnTo>
                    <a:pt x="3329" y="2795"/>
                  </a:lnTo>
                  <a:lnTo>
                    <a:pt x="3295" y="2814"/>
                  </a:lnTo>
                  <a:lnTo>
                    <a:pt x="3258" y="2828"/>
                  </a:lnTo>
                  <a:lnTo>
                    <a:pt x="3218" y="2837"/>
                  </a:lnTo>
                  <a:lnTo>
                    <a:pt x="3177" y="2840"/>
                  </a:lnTo>
                  <a:lnTo>
                    <a:pt x="279" y="2840"/>
                  </a:lnTo>
                  <a:lnTo>
                    <a:pt x="238" y="2837"/>
                  </a:lnTo>
                  <a:lnTo>
                    <a:pt x="198" y="2828"/>
                  </a:lnTo>
                  <a:lnTo>
                    <a:pt x="161" y="2814"/>
                  </a:lnTo>
                  <a:lnTo>
                    <a:pt x="127" y="2795"/>
                  </a:lnTo>
                  <a:lnTo>
                    <a:pt x="96" y="2771"/>
                  </a:lnTo>
                  <a:lnTo>
                    <a:pt x="68" y="2743"/>
                  </a:lnTo>
                  <a:lnTo>
                    <a:pt x="45" y="2712"/>
                  </a:lnTo>
                  <a:lnTo>
                    <a:pt x="26" y="2678"/>
                  </a:lnTo>
                  <a:lnTo>
                    <a:pt x="12" y="2640"/>
                  </a:lnTo>
                  <a:lnTo>
                    <a:pt x="3" y="2601"/>
                  </a:lnTo>
                  <a:lnTo>
                    <a:pt x="0" y="2560"/>
                  </a:lnTo>
                  <a:lnTo>
                    <a:pt x="0" y="858"/>
                  </a:lnTo>
                  <a:lnTo>
                    <a:pt x="3" y="817"/>
                  </a:lnTo>
                  <a:lnTo>
                    <a:pt x="12" y="777"/>
                  </a:lnTo>
                  <a:lnTo>
                    <a:pt x="26" y="740"/>
                  </a:lnTo>
                  <a:lnTo>
                    <a:pt x="45" y="706"/>
                  </a:lnTo>
                  <a:lnTo>
                    <a:pt x="68" y="676"/>
                  </a:lnTo>
                  <a:lnTo>
                    <a:pt x="95" y="647"/>
                  </a:lnTo>
                  <a:lnTo>
                    <a:pt x="126" y="624"/>
                  </a:lnTo>
                  <a:lnTo>
                    <a:pt x="160" y="605"/>
                  </a:lnTo>
                  <a:lnTo>
                    <a:pt x="197" y="591"/>
                  </a:lnTo>
                  <a:lnTo>
                    <a:pt x="236" y="582"/>
                  </a:lnTo>
                  <a:lnTo>
                    <a:pt x="276" y="580"/>
                  </a:lnTo>
                  <a:lnTo>
                    <a:pt x="346" y="580"/>
                  </a:lnTo>
                  <a:lnTo>
                    <a:pt x="346" y="290"/>
                  </a:lnTo>
                  <a:lnTo>
                    <a:pt x="691" y="290"/>
                  </a:lnTo>
                  <a:lnTo>
                    <a:pt x="691" y="580"/>
                  </a:lnTo>
                  <a:lnTo>
                    <a:pt x="768" y="580"/>
                  </a:lnTo>
                  <a:lnTo>
                    <a:pt x="9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19"/>
            <p:cNvSpPr>
              <a:spLocks noEditPoints="1"/>
            </p:cNvSpPr>
            <p:nvPr/>
          </p:nvSpPr>
          <p:spPr bwMode="auto">
            <a:xfrm>
              <a:off x="5871479" y="705648"/>
              <a:ext cx="401638" cy="405130"/>
            </a:xfrm>
            <a:custGeom>
              <a:avLst/>
              <a:gdLst>
                <a:gd name="T0" fmla="*/ 887 w 2074"/>
                <a:gd name="T1" fmla="*/ 127 h 2086"/>
                <a:gd name="T2" fmla="*/ 679 w 2074"/>
                <a:gd name="T3" fmla="*/ 188 h 2086"/>
                <a:gd name="T4" fmla="*/ 493 w 2074"/>
                <a:gd name="T5" fmla="*/ 295 h 2086"/>
                <a:gd name="T6" fmla="*/ 337 w 2074"/>
                <a:gd name="T7" fmla="*/ 439 h 2086"/>
                <a:gd name="T8" fmla="*/ 218 w 2074"/>
                <a:gd name="T9" fmla="*/ 617 h 2086"/>
                <a:gd name="T10" fmla="*/ 143 w 2074"/>
                <a:gd name="T11" fmla="*/ 821 h 2086"/>
                <a:gd name="T12" fmla="*/ 115 w 2074"/>
                <a:gd name="T13" fmla="*/ 1043 h 2086"/>
                <a:gd name="T14" fmla="*/ 143 w 2074"/>
                <a:gd name="T15" fmla="*/ 1265 h 2086"/>
                <a:gd name="T16" fmla="*/ 218 w 2074"/>
                <a:gd name="T17" fmla="*/ 1469 h 2086"/>
                <a:gd name="T18" fmla="*/ 337 w 2074"/>
                <a:gd name="T19" fmla="*/ 1646 h 2086"/>
                <a:gd name="T20" fmla="*/ 493 w 2074"/>
                <a:gd name="T21" fmla="*/ 1790 h 2086"/>
                <a:gd name="T22" fmla="*/ 679 w 2074"/>
                <a:gd name="T23" fmla="*/ 1897 h 2086"/>
                <a:gd name="T24" fmla="*/ 887 w 2074"/>
                <a:gd name="T25" fmla="*/ 1958 h 2086"/>
                <a:gd name="T26" fmla="*/ 1112 w 2074"/>
                <a:gd name="T27" fmla="*/ 1967 h 2086"/>
                <a:gd name="T28" fmla="*/ 1328 w 2074"/>
                <a:gd name="T29" fmla="*/ 1923 h 2086"/>
                <a:gd name="T30" fmla="*/ 1522 w 2074"/>
                <a:gd name="T31" fmla="*/ 1830 h 2086"/>
                <a:gd name="T32" fmla="*/ 1688 w 2074"/>
                <a:gd name="T33" fmla="*/ 1698 h 2086"/>
                <a:gd name="T34" fmla="*/ 1820 w 2074"/>
                <a:gd name="T35" fmla="*/ 1531 h 2086"/>
                <a:gd name="T36" fmla="*/ 1911 w 2074"/>
                <a:gd name="T37" fmla="*/ 1335 h 2086"/>
                <a:gd name="T38" fmla="*/ 1955 w 2074"/>
                <a:gd name="T39" fmla="*/ 1119 h 2086"/>
                <a:gd name="T40" fmla="*/ 1947 w 2074"/>
                <a:gd name="T41" fmla="*/ 892 h 2086"/>
                <a:gd name="T42" fmla="*/ 1886 w 2074"/>
                <a:gd name="T43" fmla="*/ 683 h 2086"/>
                <a:gd name="T44" fmla="*/ 1781 w 2074"/>
                <a:gd name="T45" fmla="*/ 495 h 2086"/>
                <a:gd name="T46" fmla="*/ 1636 w 2074"/>
                <a:gd name="T47" fmla="*/ 339 h 2086"/>
                <a:gd name="T48" fmla="*/ 1460 w 2074"/>
                <a:gd name="T49" fmla="*/ 219 h 2086"/>
                <a:gd name="T50" fmla="*/ 1258 w 2074"/>
                <a:gd name="T51" fmla="*/ 142 h 2086"/>
                <a:gd name="T52" fmla="*/ 1037 w 2074"/>
                <a:gd name="T53" fmla="*/ 116 h 2086"/>
                <a:gd name="T54" fmla="*/ 1197 w 2074"/>
                <a:gd name="T55" fmla="*/ 11 h 2086"/>
                <a:gd name="T56" fmla="*/ 1422 w 2074"/>
                <a:gd name="T57" fmla="*/ 73 h 2086"/>
                <a:gd name="T58" fmla="*/ 1625 w 2074"/>
                <a:gd name="T59" fmla="*/ 183 h 2086"/>
                <a:gd name="T60" fmla="*/ 1796 w 2074"/>
                <a:gd name="T61" fmla="*/ 333 h 2086"/>
                <a:gd name="T62" fmla="*/ 1932 w 2074"/>
                <a:gd name="T63" fmla="*/ 516 h 2086"/>
                <a:gd name="T64" fmla="*/ 2026 w 2074"/>
                <a:gd name="T65" fmla="*/ 728 h 2086"/>
                <a:gd name="T66" fmla="*/ 2071 w 2074"/>
                <a:gd name="T67" fmla="*/ 961 h 2086"/>
                <a:gd name="T68" fmla="*/ 2061 w 2074"/>
                <a:gd name="T69" fmla="*/ 1204 h 2086"/>
                <a:gd name="T70" fmla="*/ 1999 w 2074"/>
                <a:gd name="T71" fmla="*/ 1431 h 2086"/>
                <a:gd name="T72" fmla="*/ 1891 w 2074"/>
                <a:gd name="T73" fmla="*/ 1633 h 2086"/>
                <a:gd name="T74" fmla="*/ 1743 w 2074"/>
                <a:gd name="T75" fmla="*/ 1806 h 2086"/>
                <a:gd name="T76" fmla="*/ 1560 w 2074"/>
                <a:gd name="T77" fmla="*/ 1943 h 2086"/>
                <a:gd name="T78" fmla="*/ 1350 w 2074"/>
                <a:gd name="T79" fmla="*/ 2038 h 2086"/>
                <a:gd name="T80" fmla="*/ 1118 w 2074"/>
                <a:gd name="T81" fmla="*/ 2083 h 2086"/>
                <a:gd name="T82" fmla="*/ 877 w 2074"/>
                <a:gd name="T83" fmla="*/ 2074 h 2086"/>
                <a:gd name="T84" fmla="*/ 652 w 2074"/>
                <a:gd name="T85" fmla="*/ 2012 h 2086"/>
                <a:gd name="T86" fmla="*/ 449 w 2074"/>
                <a:gd name="T87" fmla="*/ 1902 h 2086"/>
                <a:gd name="T88" fmla="*/ 278 w 2074"/>
                <a:gd name="T89" fmla="*/ 1752 h 2086"/>
                <a:gd name="T90" fmla="*/ 142 w 2074"/>
                <a:gd name="T91" fmla="*/ 1569 h 2086"/>
                <a:gd name="T92" fmla="*/ 48 w 2074"/>
                <a:gd name="T93" fmla="*/ 1357 h 2086"/>
                <a:gd name="T94" fmla="*/ 3 w 2074"/>
                <a:gd name="T95" fmla="*/ 1124 h 2086"/>
                <a:gd name="T96" fmla="*/ 13 w 2074"/>
                <a:gd name="T97" fmla="*/ 882 h 2086"/>
                <a:gd name="T98" fmla="*/ 75 w 2074"/>
                <a:gd name="T99" fmla="*/ 655 h 2086"/>
                <a:gd name="T100" fmla="*/ 183 w 2074"/>
                <a:gd name="T101" fmla="*/ 452 h 2086"/>
                <a:gd name="T102" fmla="*/ 331 w 2074"/>
                <a:gd name="T103" fmla="*/ 279 h 2086"/>
                <a:gd name="T104" fmla="*/ 514 w 2074"/>
                <a:gd name="T105" fmla="*/ 142 h 2086"/>
                <a:gd name="T106" fmla="*/ 724 w 2074"/>
                <a:gd name="T107" fmla="*/ 48 h 2086"/>
                <a:gd name="T108" fmla="*/ 956 w 2074"/>
                <a:gd name="T109" fmla="*/ 3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74" h="2086">
                  <a:moveTo>
                    <a:pt x="1037" y="116"/>
                  </a:moveTo>
                  <a:lnTo>
                    <a:pt x="962" y="119"/>
                  </a:lnTo>
                  <a:lnTo>
                    <a:pt x="887" y="127"/>
                  </a:lnTo>
                  <a:lnTo>
                    <a:pt x="816" y="142"/>
                  </a:lnTo>
                  <a:lnTo>
                    <a:pt x="746" y="163"/>
                  </a:lnTo>
                  <a:lnTo>
                    <a:pt x="679" y="188"/>
                  </a:lnTo>
                  <a:lnTo>
                    <a:pt x="614" y="219"/>
                  </a:lnTo>
                  <a:lnTo>
                    <a:pt x="552" y="255"/>
                  </a:lnTo>
                  <a:lnTo>
                    <a:pt x="493" y="295"/>
                  </a:lnTo>
                  <a:lnTo>
                    <a:pt x="438" y="339"/>
                  </a:lnTo>
                  <a:lnTo>
                    <a:pt x="386" y="388"/>
                  </a:lnTo>
                  <a:lnTo>
                    <a:pt x="337" y="439"/>
                  </a:lnTo>
                  <a:lnTo>
                    <a:pt x="293" y="495"/>
                  </a:lnTo>
                  <a:lnTo>
                    <a:pt x="254" y="555"/>
                  </a:lnTo>
                  <a:lnTo>
                    <a:pt x="218" y="617"/>
                  </a:lnTo>
                  <a:lnTo>
                    <a:pt x="188" y="683"/>
                  </a:lnTo>
                  <a:lnTo>
                    <a:pt x="163" y="750"/>
                  </a:lnTo>
                  <a:lnTo>
                    <a:pt x="143" y="821"/>
                  </a:lnTo>
                  <a:lnTo>
                    <a:pt x="127" y="892"/>
                  </a:lnTo>
                  <a:lnTo>
                    <a:pt x="119" y="967"/>
                  </a:lnTo>
                  <a:lnTo>
                    <a:pt x="115" y="1043"/>
                  </a:lnTo>
                  <a:lnTo>
                    <a:pt x="119" y="1119"/>
                  </a:lnTo>
                  <a:lnTo>
                    <a:pt x="127" y="1193"/>
                  </a:lnTo>
                  <a:lnTo>
                    <a:pt x="143" y="1265"/>
                  </a:lnTo>
                  <a:lnTo>
                    <a:pt x="163" y="1335"/>
                  </a:lnTo>
                  <a:lnTo>
                    <a:pt x="188" y="1404"/>
                  </a:lnTo>
                  <a:lnTo>
                    <a:pt x="218" y="1469"/>
                  </a:lnTo>
                  <a:lnTo>
                    <a:pt x="254" y="1531"/>
                  </a:lnTo>
                  <a:lnTo>
                    <a:pt x="293" y="1590"/>
                  </a:lnTo>
                  <a:lnTo>
                    <a:pt x="337" y="1646"/>
                  </a:lnTo>
                  <a:lnTo>
                    <a:pt x="386" y="1698"/>
                  </a:lnTo>
                  <a:lnTo>
                    <a:pt x="438" y="1746"/>
                  </a:lnTo>
                  <a:lnTo>
                    <a:pt x="493" y="1790"/>
                  </a:lnTo>
                  <a:lnTo>
                    <a:pt x="552" y="1830"/>
                  </a:lnTo>
                  <a:lnTo>
                    <a:pt x="614" y="1866"/>
                  </a:lnTo>
                  <a:lnTo>
                    <a:pt x="679" y="1897"/>
                  </a:lnTo>
                  <a:lnTo>
                    <a:pt x="746" y="1923"/>
                  </a:lnTo>
                  <a:lnTo>
                    <a:pt x="816" y="1943"/>
                  </a:lnTo>
                  <a:lnTo>
                    <a:pt x="887" y="1958"/>
                  </a:lnTo>
                  <a:lnTo>
                    <a:pt x="962" y="1967"/>
                  </a:lnTo>
                  <a:lnTo>
                    <a:pt x="1037" y="1969"/>
                  </a:lnTo>
                  <a:lnTo>
                    <a:pt x="1112" y="1967"/>
                  </a:lnTo>
                  <a:lnTo>
                    <a:pt x="1187" y="1958"/>
                  </a:lnTo>
                  <a:lnTo>
                    <a:pt x="1258" y="1943"/>
                  </a:lnTo>
                  <a:lnTo>
                    <a:pt x="1328" y="1923"/>
                  </a:lnTo>
                  <a:lnTo>
                    <a:pt x="1395" y="1897"/>
                  </a:lnTo>
                  <a:lnTo>
                    <a:pt x="1460" y="1866"/>
                  </a:lnTo>
                  <a:lnTo>
                    <a:pt x="1522" y="1830"/>
                  </a:lnTo>
                  <a:lnTo>
                    <a:pt x="1581" y="1790"/>
                  </a:lnTo>
                  <a:lnTo>
                    <a:pt x="1636" y="1746"/>
                  </a:lnTo>
                  <a:lnTo>
                    <a:pt x="1688" y="1698"/>
                  </a:lnTo>
                  <a:lnTo>
                    <a:pt x="1737" y="1646"/>
                  </a:lnTo>
                  <a:lnTo>
                    <a:pt x="1781" y="1590"/>
                  </a:lnTo>
                  <a:lnTo>
                    <a:pt x="1820" y="1531"/>
                  </a:lnTo>
                  <a:lnTo>
                    <a:pt x="1856" y="1469"/>
                  </a:lnTo>
                  <a:lnTo>
                    <a:pt x="1886" y="1404"/>
                  </a:lnTo>
                  <a:lnTo>
                    <a:pt x="1911" y="1335"/>
                  </a:lnTo>
                  <a:lnTo>
                    <a:pt x="1931" y="1265"/>
                  </a:lnTo>
                  <a:lnTo>
                    <a:pt x="1947" y="1193"/>
                  </a:lnTo>
                  <a:lnTo>
                    <a:pt x="1955" y="1119"/>
                  </a:lnTo>
                  <a:lnTo>
                    <a:pt x="1959" y="1043"/>
                  </a:lnTo>
                  <a:lnTo>
                    <a:pt x="1955" y="967"/>
                  </a:lnTo>
                  <a:lnTo>
                    <a:pt x="1947" y="892"/>
                  </a:lnTo>
                  <a:lnTo>
                    <a:pt x="1931" y="821"/>
                  </a:lnTo>
                  <a:lnTo>
                    <a:pt x="1911" y="750"/>
                  </a:lnTo>
                  <a:lnTo>
                    <a:pt x="1886" y="683"/>
                  </a:lnTo>
                  <a:lnTo>
                    <a:pt x="1856" y="617"/>
                  </a:lnTo>
                  <a:lnTo>
                    <a:pt x="1820" y="555"/>
                  </a:lnTo>
                  <a:lnTo>
                    <a:pt x="1781" y="495"/>
                  </a:lnTo>
                  <a:lnTo>
                    <a:pt x="1737" y="439"/>
                  </a:lnTo>
                  <a:lnTo>
                    <a:pt x="1688" y="388"/>
                  </a:lnTo>
                  <a:lnTo>
                    <a:pt x="1636" y="339"/>
                  </a:lnTo>
                  <a:lnTo>
                    <a:pt x="1581" y="295"/>
                  </a:lnTo>
                  <a:lnTo>
                    <a:pt x="1522" y="255"/>
                  </a:lnTo>
                  <a:lnTo>
                    <a:pt x="1460" y="219"/>
                  </a:lnTo>
                  <a:lnTo>
                    <a:pt x="1395" y="188"/>
                  </a:lnTo>
                  <a:lnTo>
                    <a:pt x="1328" y="163"/>
                  </a:lnTo>
                  <a:lnTo>
                    <a:pt x="1258" y="142"/>
                  </a:lnTo>
                  <a:lnTo>
                    <a:pt x="1187" y="127"/>
                  </a:lnTo>
                  <a:lnTo>
                    <a:pt x="1112" y="119"/>
                  </a:lnTo>
                  <a:lnTo>
                    <a:pt x="1037" y="116"/>
                  </a:lnTo>
                  <a:close/>
                  <a:moveTo>
                    <a:pt x="1037" y="0"/>
                  </a:moveTo>
                  <a:lnTo>
                    <a:pt x="1118" y="3"/>
                  </a:lnTo>
                  <a:lnTo>
                    <a:pt x="1197" y="11"/>
                  </a:lnTo>
                  <a:lnTo>
                    <a:pt x="1275" y="27"/>
                  </a:lnTo>
                  <a:lnTo>
                    <a:pt x="1350" y="48"/>
                  </a:lnTo>
                  <a:lnTo>
                    <a:pt x="1422" y="73"/>
                  </a:lnTo>
                  <a:lnTo>
                    <a:pt x="1493" y="105"/>
                  </a:lnTo>
                  <a:lnTo>
                    <a:pt x="1560" y="142"/>
                  </a:lnTo>
                  <a:lnTo>
                    <a:pt x="1625" y="183"/>
                  </a:lnTo>
                  <a:lnTo>
                    <a:pt x="1685" y="228"/>
                  </a:lnTo>
                  <a:lnTo>
                    <a:pt x="1743" y="279"/>
                  </a:lnTo>
                  <a:lnTo>
                    <a:pt x="1796" y="333"/>
                  </a:lnTo>
                  <a:lnTo>
                    <a:pt x="1845" y="391"/>
                  </a:lnTo>
                  <a:lnTo>
                    <a:pt x="1891" y="452"/>
                  </a:lnTo>
                  <a:lnTo>
                    <a:pt x="1932" y="516"/>
                  </a:lnTo>
                  <a:lnTo>
                    <a:pt x="1968" y="585"/>
                  </a:lnTo>
                  <a:lnTo>
                    <a:pt x="1999" y="655"/>
                  </a:lnTo>
                  <a:lnTo>
                    <a:pt x="2026" y="728"/>
                  </a:lnTo>
                  <a:lnTo>
                    <a:pt x="2047" y="804"/>
                  </a:lnTo>
                  <a:lnTo>
                    <a:pt x="2061" y="882"/>
                  </a:lnTo>
                  <a:lnTo>
                    <a:pt x="2071" y="961"/>
                  </a:lnTo>
                  <a:lnTo>
                    <a:pt x="2074" y="1043"/>
                  </a:lnTo>
                  <a:lnTo>
                    <a:pt x="2071" y="1124"/>
                  </a:lnTo>
                  <a:lnTo>
                    <a:pt x="2061" y="1204"/>
                  </a:lnTo>
                  <a:lnTo>
                    <a:pt x="2047" y="1281"/>
                  </a:lnTo>
                  <a:lnTo>
                    <a:pt x="2026" y="1357"/>
                  </a:lnTo>
                  <a:lnTo>
                    <a:pt x="1999" y="1431"/>
                  </a:lnTo>
                  <a:lnTo>
                    <a:pt x="1968" y="1502"/>
                  </a:lnTo>
                  <a:lnTo>
                    <a:pt x="1932" y="1569"/>
                  </a:lnTo>
                  <a:lnTo>
                    <a:pt x="1891" y="1633"/>
                  </a:lnTo>
                  <a:lnTo>
                    <a:pt x="1845" y="1694"/>
                  </a:lnTo>
                  <a:lnTo>
                    <a:pt x="1796" y="1752"/>
                  </a:lnTo>
                  <a:lnTo>
                    <a:pt x="1743" y="1806"/>
                  </a:lnTo>
                  <a:lnTo>
                    <a:pt x="1685" y="1857"/>
                  </a:lnTo>
                  <a:lnTo>
                    <a:pt x="1625" y="1902"/>
                  </a:lnTo>
                  <a:lnTo>
                    <a:pt x="1560" y="1943"/>
                  </a:lnTo>
                  <a:lnTo>
                    <a:pt x="1493" y="1980"/>
                  </a:lnTo>
                  <a:lnTo>
                    <a:pt x="1422" y="2012"/>
                  </a:lnTo>
                  <a:lnTo>
                    <a:pt x="1350" y="2038"/>
                  </a:lnTo>
                  <a:lnTo>
                    <a:pt x="1275" y="2058"/>
                  </a:lnTo>
                  <a:lnTo>
                    <a:pt x="1197" y="2074"/>
                  </a:lnTo>
                  <a:lnTo>
                    <a:pt x="1118" y="2083"/>
                  </a:lnTo>
                  <a:lnTo>
                    <a:pt x="1037" y="2086"/>
                  </a:lnTo>
                  <a:lnTo>
                    <a:pt x="956" y="2083"/>
                  </a:lnTo>
                  <a:lnTo>
                    <a:pt x="877" y="2074"/>
                  </a:lnTo>
                  <a:lnTo>
                    <a:pt x="799" y="2058"/>
                  </a:lnTo>
                  <a:lnTo>
                    <a:pt x="724" y="2038"/>
                  </a:lnTo>
                  <a:lnTo>
                    <a:pt x="652" y="2012"/>
                  </a:lnTo>
                  <a:lnTo>
                    <a:pt x="581" y="1980"/>
                  </a:lnTo>
                  <a:lnTo>
                    <a:pt x="514" y="1943"/>
                  </a:lnTo>
                  <a:lnTo>
                    <a:pt x="449" y="1902"/>
                  </a:lnTo>
                  <a:lnTo>
                    <a:pt x="389" y="1857"/>
                  </a:lnTo>
                  <a:lnTo>
                    <a:pt x="331" y="1806"/>
                  </a:lnTo>
                  <a:lnTo>
                    <a:pt x="278" y="1752"/>
                  </a:lnTo>
                  <a:lnTo>
                    <a:pt x="229" y="1694"/>
                  </a:lnTo>
                  <a:lnTo>
                    <a:pt x="183" y="1633"/>
                  </a:lnTo>
                  <a:lnTo>
                    <a:pt x="142" y="1569"/>
                  </a:lnTo>
                  <a:lnTo>
                    <a:pt x="106" y="1502"/>
                  </a:lnTo>
                  <a:lnTo>
                    <a:pt x="75" y="1431"/>
                  </a:lnTo>
                  <a:lnTo>
                    <a:pt x="48" y="1357"/>
                  </a:lnTo>
                  <a:lnTo>
                    <a:pt x="27" y="1281"/>
                  </a:lnTo>
                  <a:lnTo>
                    <a:pt x="13" y="1204"/>
                  </a:lnTo>
                  <a:lnTo>
                    <a:pt x="3" y="1124"/>
                  </a:lnTo>
                  <a:lnTo>
                    <a:pt x="0" y="1043"/>
                  </a:lnTo>
                  <a:lnTo>
                    <a:pt x="3" y="961"/>
                  </a:lnTo>
                  <a:lnTo>
                    <a:pt x="13" y="882"/>
                  </a:lnTo>
                  <a:lnTo>
                    <a:pt x="27" y="804"/>
                  </a:lnTo>
                  <a:lnTo>
                    <a:pt x="48" y="728"/>
                  </a:lnTo>
                  <a:lnTo>
                    <a:pt x="75" y="655"/>
                  </a:lnTo>
                  <a:lnTo>
                    <a:pt x="106" y="585"/>
                  </a:lnTo>
                  <a:lnTo>
                    <a:pt x="142" y="516"/>
                  </a:lnTo>
                  <a:lnTo>
                    <a:pt x="183" y="452"/>
                  </a:lnTo>
                  <a:lnTo>
                    <a:pt x="229" y="391"/>
                  </a:lnTo>
                  <a:lnTo>
                    <a:pt x="278" y="333"/>
                  </a:lnTo>
                  <a:lnTo>
                    <a:pt x="331" y="279"/>
                  </a:lnTo>
                  <a:lnTo>
                    <a:pt x="389" y="228"/>
                  </a:lnTo>
                  <a:lnTo>
                    <a:pt x="449" y="183"/>
                  </a:lnTo>
                  <a:lnTo>
                    <a:pt x="514" y="142"/>
                  </a:lnTo>
                  <a:lnTo>
                    <a:pt x="581" y="105"/>
                  </a:lnTo>
                  <a:lnTo>
                    <a:pt x="652" y="73"/>
                  </a:lnTo>
                  <a:lnTo>
                    <a:pt x="724" y="48"/>
                  </a:lnTo>
                  <a:lnTo>
                    <a:pt x="799" y="27"/>
                  </a:lnTo>
                  <a:lnTo>
                    <a:pt x="877" y="11"/>
                  </a:lnTo>
                  <a:lnTo>
                    <a:pt x="956" y="3"/>
                  </a:lnTo>
                  <a:lnTo>
                    <a:pt x="10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20"/>
            <p:cNvSpPr>
              <a:spLocks noEditPoints="1"/>
            </p:cNvSpPr>
            <p:nvPr/>
          </p:nvSpPr>
          <p:spPr bwMode="auto">
            <a:xfrm>
              <a:off x="5937836" y="773752"/>
              <a:ext cx="268923" cy="270669"/>
            </a:xfrm>
            <a:custGeom>
              <a:avLst/>
              <a:gdLst>
                <a:gd name="T0" fmla="*/ 575 w 1382"/>
                <a:gd name="T1" fmla="*/ 128 h 1392"/>
                <a:gd name="T2" fmla="*/ 417 w 1382"/>
                <a:gd name="T3" fmla="*/ 186 h 1392"/>
                <a:gd name="T4" fmla="*/ 284 w 1382"/>
                <a:gd name="T5" fmla="*/ 286 h 1392"/>
                <a:gd name="T6" fmla="*/ 184 w 1382"/>
                <a:gd name="T7" fmla="*/ 420 h 1392"/>
                <a:gd name="T8" fmla="*/ 127 w 1382"/>
                <a:gd name="T9" fmla="*/ 579 h 1392"/>
                <a:gd name="T10" fmla="*/ 118 w 1382"/>
                <a:gd name="T11" fmla="*/ 755 h 1392"/>
                <a:gd name="T12" fmla="*/ 160 w 1382"/>
                <a:gd name="T13" fmla="*/ 922 h 1392"/>
                <a:gd name="T14" fmla="*/ 247 w 1382"/>
                <a:gd name="T15" fmla="*/ 1064 h 1392"/>
                <a:gd name="T16" fmla="*/ 369 w 1382"/>
                <a:gd name="T17" fmla="*/ 1177 h 1392"/>
                <a:gd name="T18" fmla="*/ 520 w 1382"/>
                <a:gd name="T19" fmla="*/ 1249 h 1392"/>
                <a:gd name="T20" fmla="*/ 691 w 1382"/>
                <a:gd name="T21" fmla="*/ 1276 h 1392"/>
                <a:gd name="T22" fmla="*/ 862 w 1382"/>
                <a:gd name="T23" fmla="*/ 1249 h 1392"/>
                <a:gd name="T24" fmla="*/ 1013 w 1382"/>
                <a:gd name="T25" fmla="*/ 1177 h 1392"/>
                <a:gd name="T26" fmla="*/ 1135 w 1382"/>
                <a:gd name="T27" fmla="*/ 1064 h 1392"/>
                <a:gd name="T28" fmla="*/ 1222 w 1382"/>
                <a:gd name="T29" fmla="*/ 922 h 1392"/>
                <a:gd name="T30" fmla="*/ 1264 w 1382"/>
                <a:gd name="T31" fmla="*/ 755 h 1392"/>
                <a:gd name="T32" fmla="*/ 1255 w 1382"/>
                <a:gd name="T33" fmla="*/ 579 h 1392"/>
                <a:gd name="T34" fmla="*/ 1198 w 1382"/>
                <a:gd name="T35" fmla="*/ 420 h 1392"/>
                <a:gd name="T36" fmla="*/ 1098 w 1382"/>
                <a:gd name="T37" fmla="*/ 286 h 1392"/>
                <a:gd name="T38" fmla="*/ 965 w 1382"/>
                <a:gd name="T39" fmla="*/ 186 h 1392"/>
                <a:gd name="T40" fmla="*/ 807 w 1382"/>
                <a:gd name="T41" fmla="*/ 128 h 1392"/>
                <a:gd name="T42" fmla="*/ 691 w 1382"/>
                <a:gd name="T43" fmla="*/ 0 h 1392"/>
                <a:gd name="T44" fmla="*/ 885 w 1382"/>
                <a:gd name="T45" fmla="*/ 28 h 1392"/>
                <a:gd name="T46" fmla="*/ 1058 w 1382"/>
                <a:gd name="T47" fmla="*/ 106 h 1392"/>
                <a:gd name="T48" fmla="*/ 1201 w 1382"/>
                <a:gd name="T49" fmla="*/ 227 h 1392"/>
                <a:gd name="T50" fmla="*/ 1308 w 1382"/>
                <a:gd name="T51" fmla="*/ 382 h 1392"/>
                <a:gd name="T52" fmla="*/ 1370 w 1382"/>
                <a:gd name="T53" fmla="*/ 563 h 1392"/>
                <a:gd name="T54" fmla="*/ 1379 w 1382"/>
                <a:gd name="T55" fmla="*/ 762 h 1392"/>
                <a:gd name="T56" fmla="*/ 1334 w 1382"/>
                <a:gd name="T57" fmla="*/ 951 h 1392"/>
                <a:gd name="T58" fmla="*/ 1241 w 1382"/>
                <a:gd name="T59" fmla="*/ 1117 h 1392"/>
                <a:gd name="T60" fmla="*/ 1109 w 1382"/>
                <a:gd name="T61" fmla="*/ 1249 h 1392"/>
                <a:gd name="T62" fmla="*/ 945 w 1382"/>
                <a:gd name="T63" fmla="*/ 1342 h 1392"/>
                <a:gd name="T64" fmla="*/ 757 w 1382"/>
                <a:gd name="T65" fmla="*/ 1389 h 1392"/>
                <a:gd name="T66" fmla="*/ 560 w 1382"/>
                <a:gd name="T67" fmla="*/ 1379 h 1392"/>
                <a:gd name="T68" fmla="*/ 379 w 1382"/>
                <a:gd name="T69" fmla="*/ 1317 h 1392"/>
                <a:gd name="T70" fmla="*/ 225 w 1382"/>
                <a:gd name="T71" fmla="*/ 1209 h 1392"/>
                <a:gd name="T72" fmla="*/ 106 w 1382"/>
                <a:gd name="T73" fmla="*/ 1065 h 1392"/>
                <a:gd name="T74" fmla="*/ 27 w 1382"/>
                <a:gd name="T75" fmla="*/ 891 h 1392"/>
                <a:gd name="T76" fmla="*/ 0 w 1382"/>
                <a:gd name="T77" fmla="*/ 696 h 1392"/>
                <a:gd name="T78" fmla="*/ 27 w 1382"/>
                <a:gd name="T79" fmla="*/ 501 h 1392"/>
                <a:gd name="T80" fmla="*/ 106 w 1382"/>
                <a:gd name="T81" fmla="*/ 327 h 1392"/>
                <a:gd name="T82" fmla="*/ 225 w 1382"/>
                <a:gd name="T83" fmla="*/ 183 h 1392"/>
                <a:gd name="T84" fmla="*/ 379 w 1382"/>
                <a:gd name="T85" fmla="*/ 75 h 1392"/>
                <a:gd name="T86" fmla="*/ 560 w 1382"/>
                <a:gd name="T87" fmla="*/ 13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82" h="1392">
                  <a:moveTo>
                    <a:pt x="691" y="116"/>
                  </a:moveTo>
                  <a:lnTo>
                    <a:pt x="632" y="120"/>
                  </a:lnTo>
                  <a:lnTo>
                    <a:pt x="575" y="128"/>
                  </a:lnTo>
                  <a:lnTo>
                    <a:pt x="520" y="143"/>
                  </a:lnTo>
                  <a:lnTo>
                    <a:pt x="467" y="162"/>
                  </a:lnTo>
                  <a:lnTo>
                    <a:pt x="417" y="186"/>
                  </a:lnTo>
                  <a:lnTo>
                    <a:pt x="369" y="215"/>
                  </a:lnTo>
                  <a:lnTo>
                    <a:pt x="324" y="248"/>
                  </a:lnTo>
                  <a:lnTo>
                    <a:pt x="284" y="286"/>
                  </a:lnTo>
                  <a:lnTo>
                    <a:pt x="247" y="327"/>
                  </a:lnTo>
                  <a:lnTo>
                    <a:pt x="213" y="371"/>
                  </a:lnTo>
                  <a:lnTo>
                    <a:pt x="184" y="420"/>
                  </a:lnTo>
                  <a:lnTo>
                    <a:pt x="160" y="471"/>
                  </a:lnTo>
                  <a:lnTo>
                    <a:pt x="141" y="523"/>
                  </a:lnTo>
                  <a:lnTo>
                    <a:pt x="127" y="579"/>
                  </a:lnTo>
                  <a:lnTo>
                    <a:pt x="118" y="637"/>
                  </a:lnTo>
                  <a:lnTo>
                    <a:pt x="115" y="696"/>
                  </a:lnTo>
                  <a:lnTo>
                    <a:pt x="118" y="755"/>
                  </a:lnTo>
                  <a:lnTo>
                    <a:pt x="127" y="812"/>
                  </a:lnTo>
                  <a:lnTo>
                    <a:pt x="141" y="868"/>
                  </a:lnTo>
                  <a:lnTo>
                    <a:pt x="160" y="922"/>
                  </a:lnTo>
                  <a:lnTo>
                    <a:pt x="184" y="972"/>
                  </a:lnTo>
                  <a:lnTo>
                    <a:pt x="213" y="1020"/>
                  </a:lnTo>
                  <a:lnTo>
                    <a:pt x="247" y="1064"/>
                  </a:lnTo>
                  <a:lnTo>
                    <a:pt x="284" y="1105"/>
                  </a:lnTo>
                  <a:lnTo>
                    <a:pt x="324" y="1143"/>
                  </a:lnTo>
                  <a:lnTo>
                    <a:pt x="369" y="1177"/>
                  </a:lnTo>
                  <a:lnTo>
                    <a:pt x="417" y="1205"/>
                  </a:lnTo>
                  <a:lnTo>
                    <a:pt x="467" y="1229"/>
                  </a:lnTo>
                  <a:lnTo>
                    <a:pt x="520" y="1249"/>
                  </a:lnTo>
                  <a:lnTo>
                    <a:pt x="575" y="1264"/>
                  </a:lnTo>
                  <a:lnTo>
                    <a:pt x="632" y="1273"/>
                  </a:lnTo>
                  <a:lnTo>
                    <a:pt x="691" y="1276"/>
                  </a:lnTo>
                  <a:lnTo>
                    <a:pt x="750" y="1273"/>
                  </a:lnTo>
                  <a:lnTo>
                    <a:pt x="807" y="1264"/>
                  </a:lnTo>
                  <a:lnTo>
                    <a:pt x="862" y="1249"/>
                  </a:lnTo>
                  <a:lnTo>
                    <a:pt x="915" y="1229"/>
                  </a:lnTo>
                  <a:lnTo>
                    <a:pt x="965" y="1205"/>
                  </a:lnTo>
                  <a:lnTo>
                    <a:pt x="1013" y="1177"/>
                  </a:lnTo>
                  <a:lnTo>
                    <a:pt x="1058" y="1143"/>
                  </a:lnTo>
                  <a:lnTo>
                    <a:pt x="1098" y="1105"/>
                  </a:lnTo>
                  <a:lnTo>
                    <a:pt x="1135" y="1064"/>
                  </a:lnTo>
                  <a:lnTo>
                    <a:pt x="1169" y="1020"/>
                  </a:lnTo>
                  <a:lnTo>
                    <a:pt x="1198" y="972"/>
                  </a:lnTo>
                  <a:lnTo>
                    <a:pt x="1222" y="922"/>
                  </a:lnTo>
                  <a:lnTo>
                    <a:pt x="1241" y="868"/>
                  </a:lnTo>
                  <a:lnTo>
                    <a:pt x="1255" y="812"/>
                  </a:lnTo>
                  <a:lnTo>
                    <a:pt x="1264" y="755"/>
                  </a:lnTo>
                  <a:lnTo>
                    <a:pt x="1267" y="696"/>
                  </a:lnTo>
                  <a:lnTo>
                    <a:pt x="1264" y="637"/>
                  </a:lnTo>
                  <a:lnTo>
                    <a:pt x="1255" y="579"/>
                  </a:lnTo>
                  <a:lnTo>
                    <a:pt x="1241" y="523"/>
                  </a:lnTo>
                  <a:lnTo>
                    <a:pt x="1222" y="471"/>
                  </a:lnTo>
                  <a:lnTo>
                    <a:pt x="1198" y="420"/>
                  </a:lnTo>
                  <a:lnTo>
                    <a:pt x="1169" y="371"/>
                  </a:lnTo>
                  <a:lnTo>
                    <a:pt x="1135" y="327"/>
                  </a:lnTo>
                  <a:lnTo>
                    <a:pt x="1098" y="286"/>
                  </a:lnTo>
                  <a:lnTo>
                    <a:pt x="1058" y="248"/>
                  </a:lnTo>
                  <a:lnTo>
                    <a:pt x="1013" y="215"/>
                  </a:lnTo>
                  <a:lnTo>
                    <a:pt x="965" y="186"/>
                  </a:lnTo>
                  <a:lnTo>
                    <a:pt x="915" y="162"/>
                  </a:lnTo>
                  <a:lnTo>
                    <a:pt x="862" y="143"/>
                  </a:lnTo>
                  <a:lnTo>
                    <a:pt x="807" y="128"/>
                  </a:lnTo>
                  <a:lnTo>
                    <a:pt x="750" y="120"/>
                  </a:lnTo>
                  <a:lnTo>
                    <a:pt x="691" y="116"/>
                  </a:lnTo>
                  <a:close/>
                  <a:moveTo>
                    <a:pt x="691" y="0"/>
                  </a:moveTo>
                  <a:lnTo>
                    <a:pt x="757" y="4"/>
                  </a:lnTo>
                  <a:lnTo>
                    <a:pt x="822" y="13"/>
                  </a:lnTo>
                  <a:lnTo>
                    <a:pt x="885" y="28"/>
                  </a:lnTo>
                  <a:lnTo>
                    <a:pt x="945" y="49"/>
                  </a:lnTo>
                  <a:lnTo>
                    <a:pt x="1003" y="75"/>
                  </a:lnTo>
                  <a:lnTo>
                    <a:pt x="1058" y="106"/>
                  </a:lnTo>
                  <a:lnTo>
                    <a:pt x="1109" y="142"/>
                  </a:lnTo>
                  <a:lnTo>
                    <a:pt x="1157" y="183"/>
                  </a:lnTo>
                  <a:lnTo>
                    <a:pt x="1201" y="227"/>
                  </a:lnTo>
                  <a:lnTo>
                    <a:pt x="1241" y="274"/>
                  </a:lnTo>
                  <a:lnTo>
                    <a:pt x="1276" y="327"/>
                  </a:lnTo>
                  <a:lnTo>
                    <a:pt x="1308" y="382"/>
                  </a:lnTo>
                  <a:lnTo>
                    <a:pt x="1334" y="440"/>
                  </a:lnTo>
                  <a:lnTo>
                    <a:pt x="1355" y="501"/>
                  </a:lnTo>
                  <a:lnTo>
                    <a:pt x="1370" y="563"/>
                  </a:lnTo>
                  <a:lnTo>
                    <a:pt x="1379" y="629"/>
                  </a:lnTo>
                  <a:lnTo>
                    <a:pt x="1382" y="696"/>
                  </a:lnTo>
                  <a:lnTo>
                    <a:pt x="1379" y="762"/>
                  </a:lnTo>
                  <a:lnTo>
                    <a:pt x="1370" y="828"/>
                  </a:lnTo>
                  <a:lnTo>
                    <a:pt x="1355" y="891"/>
                  </a:lnTo>
                  <a:lnTo>
                    <a:pt x="1334" y="951"/>
                  </a:lnTo>
                  <a:lnTo>
                    <a:pt x="1308" y="1009"/>
                  </a:lnTo>
                  <a:lnTo>
                    <a:pt x="1276" y="1065"/>
                  </a:lnTo>
                  <a:lnTo>
                    <a:pt x="1241" y="1117"/>
                  </a:lnTo>
                  <a:lnTo>
                    <a:pt x="1201" y="1165"/>
                  </a:lnTo>
                  <a:lnTo>
                    <a:pt x="1157" y="1209"/>
                  </a:lnTo>
                  <a:lnTo>
                    <a:pt x="1109" y="1249"/>
                  </a:lnTo>
                  <a:lnTo>
                    <a:pt x="1058" y="1285"/>
                  </a:lnTo>
                  <a:lnTo>
                    <a:pt x="1003" y="1317"/>
                  </a:lnTo>
                  <a:lnTo>
                    <a:pt x="945" y="1342"/>
                  </a:lnTo>
                  <a:lnTo>
                    <a:pt x="885" y="1363"/>
                  </a:lnTo>
                  <a:lnTo>
                    <a:pt x="822" y="1379"/>
                  </a:lnTo>
                  <a:lnTo>
                    <a:pt x="757" y="1389"/>
                  </a:lnTo>
                  <a:lnTo>
                    <a:pt x="691" y="1392"/>
                  </a:lnTo>
                  <a:lnTo>
                    <a:pt x="625" y="1389"/>
                  </a:lnTo>
                  <a:lnTo>
                    <a:pt x="560" y="1379"/>
                  </a:lnTo>
                  <a:lnTo>
                    <a:pt x="497" y="1363"/>
                  </a:lnTo>
                  <a:lnTo>
                    <a:pt x="437" y="1342"/>
                  </a:lnTo>
                  <a:lnTo>
                    <a:pt x="379" y="1317"/>
                  </a:lnTo>
                  <a:lnTo>
                    <a:pt x="324" y="1285"/>
                  </a:lnTo>
                  <a:lnTo>
                    <a:pt x="273" y="1249"/>
                  </a:lnTo>
                  <a:lnTo>
                    <a:pt x="225" y="1209"/>
                  </a:lnTo>
                  <a:lnTo>
                    <a:pt x="181" y="1165"/>
                  </a:lnTo>
                  <a:lnTo>
                    <a:pt x="141" y="1117"/>
                  </a:lnTo>
                  <a:lnTo>
                    <a:pt x="106" y="1065"/>
                  </a:lnTo>
                  <a:lnTo>
                    <a:pt x="74" y="1009"/>
                  </a:lnTo>
                  <a:lnTo>
                    <a:pt x="48" y="951"/>
                  </a:lnTo>
                  <a:lnTo>
                    <a:pt x="27" y="891"/>
                  </a:lnTo>
                  <a:lnTo>
                    <a:pt x="12" y="828"/>
                  </a:lnTo>
                  <a:lnTo>
                    <a:pt x="3" y="762"/>
                  </a:lnTo>
                  <a:lnTo>
                    <a:pt x="0" y="696"/>
                  </a:lnTo>
                  <a:lnTo>
                    <a:pt x="3" y="629"/>
                  </a:lnTo>
                  <a:lnTo>
                    <a:pt x="12" y="563"/>
                  </a:lnTo>
                  <a:lnTo>
                    <a:pt x="27" y="501"/>
                  </a:lnTo>
                  <a:lnTo>
                    <a:pt x="48" y="440"/>
                  </a:lnTo>
                  <a:lnTo>
                    <a:pt x="74" y="382"/>
                  </a:lnTo>
                  <a:lnTo>
                    <a:pt x="106" y="327"/>
                  </a:lnTo>
                  <a:lnTo>
                    <a:pt x="141" y="274"/>
                  </a:lnTo>
                  <a:lnTo>
                    <a:pt x="181" y="227"/>
                  </a:lnTo>
                  <a:lnTo>
                    <a:pt x="225" y="183"/>
                  </a:lnTo>
                  <a:lnTo>
                    <a:pt x="273" y="142"/>
                  </a:lnTo>
                  <a:lnTo>
                    <a:pt x="324" y="106"/>
                  </a:lnTo>
                  <a:lnTo>
                    <a:pt x="379" y="75"/>
                  </a:lnTo>
                  <a:lnTo>
                    <a:pt x="437" y="49"/>
                  </a:lnTo>
                  <a:lnTo>
                    <a:pt x="497" y="28"/>
                  </a:lnTo>
                  <a:lnTo>
                    <a:pt x="560" y="13"/>
                  </a:lnTo>
                  <a:lnTo>
                    <a:pt x="625" y="4"/>
                  </a:lnTo>
                  <a:lnTo>
                    <a:pt x="6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21"/>
            <p:cNvSpPr>
              <a:spLocks noEditPoints="1"/>
            </p:cNvSpPr>
            <p:nvPr/>
          </p:nvSpPr>
          <p:spPr bwMode="auto">
            <a:xfrm>
              <a:off x="6273116" y="763274"/>
              <a:ext cx="89059" cy="89059"/>
            </a:xfrm>
            <a:custGeom>
              <a:avLst/>
              <a:gdLst>
                <a:gd name="T0" fmla="*/ 204 w 461"/>
                <a:gd name="T1" fmla="*/ 120 h 464"/>
                <a:gd name="T2" fmla="*/ 158 w 461"/>
                <a:gd name="T3" fmla="*/ 142 h 464"/>
                <a:gd name="T4" fmla="*/ 127 w 461"/>
                <a:gd name="T5" fmla="*/ 181 h 464"/>
                <a:gd name="T6" fmla="*/ 115 w 461"/>
                <a:gd name="T7" fmla="*/ 231 h 464"/>
                <a:gd name="T8" fmla="*/ 127 w 461"/>
                <a:gd name="T9" fmla="*/ 283 h 464"/>
                <a:gd name="T10" fmla="*/ 158 w 461"/>
                <a:gd name="T11" fmla="*/ 322 h 464"/>
                <a:gd name="T12" fmla="*/ 204 w 461"/>
                <a:gd name="T13" fmla="*/ 345 h 464"/>
                <a:gd name="T14" fmla="*/ 256 w 461"/>
                <a:gd name="T15" fmla="*/ 345 h 464"/>
                <a:gd name="T16" fmla="*/ 302 w 461"/>
                <a:gd name="T17" fmla="*/ 322 h 464"/>
                <a:gd name="T18" fmla="*/ 334 w 461"/>
                <a:gd name="T19" fmla="*/ 283 h 464"/>
                <a:gd name="T20" fmla="*/ 345 w 461"/>
                <a:gd name="T21" fmla="*/ 231 h 464"/>
                <a:gd name="T22" fmla="*/ 334 w 461"/>
                <a:gd name="T23" fmla="*/ 181 h 464"/>
                <a:gd name="T24" fmla="*/ 302 w 461"/>
                <a:gd name="T25" fmla="*/ 142 h 464"/>
                <a:gd name="T26" fmla="*/ 256 w 461"/>
                <a:gd name="T27" fmla="*/ 120 h 464"/>
                <a:gd name="T28" fmla="*/ 230 w 461"/>
                <a:gd name="T29" fmla="*/ 0 h 464"/>
                <a:gd name="T30" fmla="*/ 304 w 461"/>
                <a:gd name="T31" fmla="*/ 12 h 464"/>
                <a:gd name="T32" fmla="*/ 366 w 461"/>
                <a:gd name="T33" fmla="*/ 45 h 464"/>
                <a:gd name="T34" fmla="*/ 417 w 461"/>
                <a:gd name="T35" fmla="*/ 95 h 464"/>
                <a:gd name="T36" fmla="*/ 449 w 461"/>
                <a:gd name="T37" fmla="*/ 159 h 464"/>
                <a:gd name="T38" fmla="*/ 461 w 461"/>
                <a:gd name="T39" fmla="*/ 231 h 464"/>
                <a:gd name="T40" fmla="*/ 449 w 461"/>
                <a:gd name="T41" fmla="*/ 305 h 464"/>
                <a:gd name="T42" fmla="*/ 417 w 461"/>
                <a:gd name="T43" fmla="*/ 368 h 464"/>
                <a:gd name="T44" fmla="*/ 366 w 461"/>
                <a:gd name="T45" fmla="*/ 419 h 464"/>
                <a:gd name="T46" fmla="*/ 304 w 461"/>
                <a:gd name="T47" fmla="*/ 453 h 464"/>
                <a:gd name="T48" fmla="*/ 230 w 461"/>
                <a:gd name="T49" fmla="*/ 464 h 464"/>
                <a:gd name="T50" fmla="*/ 158 w 461"/>
                <a:gd name="T51" fmla="*/ 453 h 464"/>
                <a:gd name="T52" fmla="*/ 94 w 461"/>
                <a:gd name="T53" fmla="*/ 419 h 464"/>
                <a:gd name="T54" fmla="*/ 44 w 461"/>
                <a:gd name="T55" fmla="*/ 368 h 464"/>
                <a:gd name="T56" fmla="*/ 11 w 461"/>
                <a:gd name="T57" fmla="*/ 305 h 464"/>
                <a:gd name="T58" fmla="*/ 0 w 461"/>
                <a:gd name="T59" fmla="*/ 231 h 464"/>
                <a:gd name="T60" fmla="*/ 11 w 461"/>
                <a:gd name="T61" fmla="*/ 159 h 464"/>
                <a:gd name="T62" fmla="*/ 44 w 461"/>
                <a:gd name="T63" fmla="*/ 95 h 464"/>
                <a:gd name="T64" fmla="*/ 94 w 461"/>
                <a:gd name="T65" fmla="*/ 45 h 464"/>
                <a:gd name="T66" fmla="*/ 158 w 461"/>
                <a:gd name="T67" fmla="*/ 12 h 464"/>
                <a:gd name="T68" fmla="*/ 230 w 461"/>
                <a:gd name="T69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1" h="464">
                  <a:moveTo>
                    <a:pt x="230" y="116"/>
                  </a:moveTo>
                  <a:lnTo>
                    <a:pt x="204" y="120"/>
                  </a:lnTo>
                  <a:lnTo>
                    <a:pt x="180" y="128"/>
                  </a:lnTo>
                  <a:lnTo>
                    <a:pt x="158" y="142"/>
                  </a:lnTo>
                  <a:lnTo>
                    <a:pt x="140" y="160"/>
                  </a:lnTo>
                  <a:lnTo>
                    <a:pt x="127" y="181"/>
                  </a:lnTo>
                  <a:lnTo>
                    <a:pt x="118" y="205"/>
                  </a:lnTo>
                  <a:lnTo>
                    <a:pt x="115" y="231"/>
                  </a:lnTo>
                  <a:lnTo>
                    <a:pt x="118" y="259"/>
                  </a:lnTo>
                  <a:lnTo>
                    <a:pt x="127" y="283"/>
                  </a:lnTo>
                  <a:lnTo>
                    <a:pt x="140" y="304"/>
                  </a:lnTo>
                  <a:lnTo>
                    <a:pt x="158" y="322"/>
                  </a:lnTo>
                  <a:lnTo>
                    <a:pt x="180" y="336"/>
                  </a:lnTo>
                  <a:lnTo>
                    <a:pt x="204" y="345"/>
                  </a:lnTo>
                  <a:lnTo>
                    <a:pt x="230" y="348"/>
                  </a:lnTo>
                  <a:lnTo>
                    <a:pt x="256" y="345"/>
                  </a:lnTo>
                  <a:lnTo>
                    <a:pt x="280" y="336"/>
                  </a:lnTo>
                  <a:lnTo>
                    <a:pt x="302" y="322"/>
                  </a:lnTo>
                  <a:lnTo>
                    <a:pt x="320" y="304"/>
                  </a:lnTo>
                  <a:lnTo>
                    <a:pt x="334" y="283"/>
                  </a:lnTo>
                  <a:lnTo>
                    <a:pt x="342" y="259"/>
                  </a:lnTo>
                  <a:lnTo>
                    <a:pt x="345" y="231"/>
                  </a:lnTo>
                  <a:lnTo>
                    <a:pt x="342" y="205"/>
                  </a:lnTo>
                  <a:lnTo>
                    <a:pt x="334" y="181"/>
                  </a:lnTo>
                  <a:lnTo>
                    <a:pt x="320" y="160"/>
                  </a:lnTo>
                  <a:lnTo>
                    <a:pt x="302" y="142"/>
                  </a:lnTo>
                  <a:lnTo>
                    <a:pt x="280" y="128"/>
                  </a:lnTo>
                  <a:lnTo>
                    <a:pt x="256" y="120"/>
                  </a:lnTo>
                  <a:lnTo>
                    <a:pt x="230" y="116"/>
                  </a:lnTo>
                  <a:close/>
                  <a:moveTo>
                    <a:pt x="230" y="0"/>
                  </a:moveTo>
                  <a:lnTo>
                    <a:pt x="268" y="3"/>
                  </a:lnTo>
                  <a:lnTo>
                    <a:pt x="304" y="12"/>
                  </a:lnTo>
                  <a:lnTo>
                    <a:pt x="336" y="26"/>
                  </a:lnTo>
                  <a:lnTo>
                    <a:pt x="366" y="45"/>
                  </a:lnTo>
                  <a:lnTo>
                    <a:pt x="394" y="68"/>
                  </a:lnTo>
                  <a:lnTo>
                    <a:pt x="417" y="95"/>
                  </a:lnTo>
                  <a:lnTo>
                    <a:pt x="434" y="126"/>
                  </a:lnTo>
                  <a:lnTo>
                    <a:pt x="449" y="159"/>
                  </a:lnTo>
                  <a:lnTo>
                    <a:pt x="457" y="194"/>
                  </a:lnTo>
                  <a:lnTo>
                    <a:pt x="461" y="231"/>
                  </a:lnTo>
                  <a:lnTo>
                    <a:pt x="457" y="269"/>
                  </a:lnTo>
                  <a:lnTo>
                    <a:pt x="449" y="305"/>
                  </a:lnTo>
                  <a:lnTo>
                    <a:pt x="434" y="339"/>
                  </a:lnTo>
                  <a:lnTo>
                    <a:pt x="417" y="368"/>
                  </a:lnTo>
                  <a:lnTo>
                    <a:pt x="394" y="396"/>
                  </a:lnTo>
                  <a:lnTo>
                    <a:pt x="366" y="419"/>
                  </a:lnTo>
                  <a:lnTo>
                    <a:pt x="336" y="438"/>
                  </a:lnTo>
                  <a:lnTo>
                    <a:pt x="304" y="453"/>
                  </a:lnTo>
                  <a:lnTo>
                    <a:pt x="268" y="461"/>
                  </a:lnTo>
                  <a:lnTo>
                    <a:pt x="230" y="464"/>
                  </a:lnTo>
                  <a:lnTo>
                    <a:pt x="192" y="461"/>
                  </a:lnTo>
                  <a:lnTo>
                    <a:pt x="158" y="453"/>
                  </a:lnTo>
                  <a:lnTo>
                    <a:pt x="124" y="438"/>
                  </a:lnTo>
                  <a:lnTo>
                    <a:pt x="94" y="419"/>
                  </a:lnTo>
                  <a:lnTo>
                    <a:pt x="67" y="396"/>
                  </a:lnTo>
                  <a:lnTo>
                    <a:pt x="44" y="368"/>
                  </a:lnTo>
                  <a:lnTo>
                    <a:pt x="25" y="339"/>
                  </a:lnTo>
                  <a:lnTo>
                    <a:pt x="11" y="305"/>
                  </a:lnTo>
                  <a:lnTo>
                    <a:pt x="3" y="269"/>
                  </a:lnTo>
                  <a:lnTo>
                    <a:pt x="0" y="231"/>
                  </a:lnTo>
                  <a:lnTo>
                    <a:pt x="3" y="194"/>
                  </a:lnTo>
                  <a:lnTo>
                    <a:pt x="11" y="159"/>
                  </a:lnTo>
                  <a:lnTo>
                    <a:pt x="25" y="126"/>
                  </a:lnTo>
                  <a:lnTo>
                    <a:pt x="44" y="95"/>
                  </a:lnTo>
                  <a:lnTo>
                    <a:pt x="67" y="68"/>
                  </a:lnTo>
                  <a:lnTo>
                    <a:pt x="94" y="45"/>
                  </a:lnTo>
                  <a:lnTo>
                    <a:pt x="124" y="26"/>
                  </a:lnTo>
                  <a:lnTo>
                    <a:pt x="158" y="12"/>
                  </a:lnTo>
                  <a:lnTo>
                    <a:pt x="192" y="3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9731961" y="3655056"/>
            <a:ext cx="424339" cy="611188"/>
            <a:chOff x="5844581" y="3490912"/>
            <a:chExt cx="424339" cy="611188"/>
          </a:xfrm>
          <a:solidFill>
            <a:schemeClr val="bg1"/>
          </a:solidFill>
        </p:grpSpPr>
        <p:sp>
          <p:nvSpPr>
            <p:cNvPr id="139" name="Freeform 37"/>
            <p:cNvSpPr>
              <a:spLocks noEditPoints="1"/>
            </p:cNvSpPr>
            <p:nvPr/>
          </p:nvSpPr>
          <p:spPr bwMode="auto">
            <a:xfrm>
              <a:off x="5980788" y="3623627"/>
              <a:ext cx="155417" cy="157163"/>
            </a:xfrm>
            <a:custGeom>
              <a:avLst/>
              <a:gdLst>
                <a:gd name="T0" fmla="*/ 401 w 888"/>
                <a:gd name="T1" fmla="*/ 131 h 897"/>
                <a:gd name="T2" fmla="*/ 321 w 888"/>
                <a:gd name="T3" fmla="*/ 154 h 897"/>
                <a:gd name="T4" fmla="*/ 251 w 888"/>
                <a:gd name="T5" fmla="*/ 196 h 897"/>
                <a:gd name="T6" fmla="*/ 193 w 888"/>
                <a:gd name="T7" fmla="*/ 253 h 897"/>
                <a:gd name="T8" fmla="*/ 152 w 888"/>
                <a:gd name="T9" fmla="*/ 324 h 897"/>
                <a:gd name="T10" fmla="*/ 129 w 888"/>
                <a:gd name="T11" fmla="*/ 405 h 897"/>
                <a:gd name="T12" fmla="*/ 129 w 888"/>
                <a:gd name="T13" fmla="*/ 492 h 897"/>
                <a:gd name="T14" fmla="*/ 152 w 888"/>
                <a:gd name="T15" fmla="*/ 573 h 897"/>
                <a:gd name="T16" fmla="*/ 193 w 888"/>
                <a:gd name="T17" fmla="*/ 644 h 897"/>
                <a:gd name="T18" fmla="*/ 251 w 888"/>
                <a:gd name="T19" fmla="*/ 702 h 897"/>
                <a:gd name="T20" fmla="*/ 321 w 888"/>
                <a:gd name="T21" fmla="*/ 743 h 897"/>
                <a:gd name="T22" fmla="*/ 401 w 888"/>
                <a:gd name="T23" fmla="*/ 766 h 897"/>
                <a:gd name="T24" fmla="*/ 488 w 888"/>
                <a:gd name="T25" fmla="*/ 766 h 897"/>
                <a:gd name="T26" fmla="*/ 568 w 888"/>
                <a:gd name="T27" fmla="*/ 743 h 897"/>
                <a:gd name="T28" fmla="*/ 638 w 888"/>
                <a:gd name="T29" fmla="*/ 702 h 897"/>
                <a:gd name="T30" fmla="*/ 695 w 888"/>
                <a:gd name="T31" fmla="*/ 644 h 897"/>
                <a:gd name="T32" fmla="*/ 737 w 888"/>
                <a:gd name="T33" fmla="*/ 573 h 897"/>
                <a:gd name="T34" fmla="*/ 758 w 888"/>
                <a:gd name="T35" fmla="*/ 492 h 897"/>
                <a:gd name="T36" fmla="*/ 758 w 888"/>
                <a:gd name="T37" fmla="*/ 405 h 897"/>
                <a:gd name="T38" fmla="*/ 737 w 888"/>
                <a:gd name="T39" fmla="*/ 324 h 897"/>
                <a:gd name="T40" fmla="*/ 695 w 888"/>
                <a:gd name="T41" fmla="*/ 253 h 897"/>
                <a:gd name="T42" fmla="*/ 638 w 888"/>
                <a:gd name="T43" fmla="*/ 196 h 897"/>
                <a:gd name="T44" fmla="*/ 568 w 888"/>
                <a:gd name="T45" fmla="*/ 154 h 897"/>
                <a:gd name="T46" fmla="*/ 488 w 888"/>
                <a:gd name="T47" fmla="*/ 131 h 897"/>
                <a:gd name="T48" fmla="*/ 444 w 888"/>
                <a:gd name="T49" fmla="*/ 0 h 897"/>
                <a:gd name="T50" fmla="*/ 546 w 888"/>
                <a:gd name="T51" fmla="*/ 12 h 897"/>
                <a:gd name="T52" fmla="*/ 639 w 888"/>
                <a:gd name="T53" fmla="*/ 46 h 897"/>
                <a:gd name="T54" fmla="*/ 721 w 888"/>
                <a:gd name="T55" fmla="*/ 100 h 897"/>
                <a:gd name="T56" fmla="*/ 791 w 888"/>
                <a:gd name="T57" fmla="*/ 168 h 897"/>
                <a:gd name="T58" fmla="*/ 844 w 888"/>
                <a:gd name="T59" fmla="*/ 252 h 897"/>
                <a:gd name="T60" fmla="*/ 876 w 888"/>
                <a:gd name="T61" fmla="*/ 346 h 897"/>
                <a:gd name="T62" fmla="*/ 888 w 888"/>
                <a:gd name="T63" fmla="*/ 449 h 897"/>
                <a:gd name="T64" fmla="*/ 876 w 888"/>
                <a:gd name="T65" fmla="*/ 551 h 897"/>
                <a:gd name="T66" fmla="*/ 844 w 888"/>
                <a:gd name="T67" fmla="*/ 645 h 897"/>
                <a:gd name="T68" fmla="*/ 791 w 888"/>
                <a:gd name="T69" fmla="*/ 729 h 897"/>
                <a:gd name="T70" fmla="*/ 721 w 888"/>
                <a:gd name="T71" fmla="*/ 798 h 897"/>
                <a:gd name="T72" fmla="*/ 639 w 888"/>
                <a:gd name="T73" fmla="*/ 851 h 897"/>
                <a:gd name="T74" fmla="*/ 546 w 888"/>
                <a:gd name="T75" fmla="*/ 885 h 897"/>
                <a:gd name="T76" fmla="*/ 444 w 888"/>
                <a:gd name="T77" fmla="*/ 897 h 897"/>
                <a:gd name="T78" fmla="*/ 343 w 888"/>
                <a:gd name="T79" fmla="*/ 885 h 897"/>
                <a:gd name="T80" fmla="*/ 248 w 888"/>
                <a:gd name="T81" fmla="*/ 851 h 897"/>
                <a:gd name="T82" fmla="*/ 166 w 888"/>
                <a:gd name="T83" fmla="*/ 798 h 897"/>
                <a:gd name="T84" fmla="*/ 97 w 888"/>
                <a:gd name="T85" fmla="*/ 729 h 897"/>
                <a:gd name="T86" fmla="*/ 45 w 888"/>
                <a:gd name="T87" fmla="*/ 645 h 897"/>
                <a:gd name="T88" fmla="*/ 11 w 888"/>
                <a:gd name="T89" fmla="*/ 551 h 897"/>
                <a:gd name="T90" fmla="*/ 0 w 888"/>
                <a:gd name="T91" fmla="*/ 449 h 897"/>
                <a:gd name="T92" fmla="*/ 11 w 888"/>
                <a:gd name="T93" fmla="*/ 346 h 897"/>
                <a:gd name="T94" fmla="*/ 45 w 888"/>
                <a:gd name="T95" fmla="*/ 252 h 897"/>
                <a:gd name="T96" fmla="*/ 97 w 888"/>
                <a:gd name="T97" fmla="*/ 168 h 897"/>
                <a:gd name="T98" fmla="*/ 166 w 888"/>
                <a:gd name="T99" fmla="*/ 100 h 897"/>
                <a:gd name="T100" fmla="*/ 248 w 888"/>
                <a:gd name="T101" fmla="*/ 46 h 897"/>
                <a:gd name="T102" fmla="*/ 343 w 888"/>
                <a:gd name="T103" fmla="*/ 12 h 897"/>
                <a:gd name="T104" fmla="*/ 444 w 888"/>
                <a:gd name="T105" fmla="*/ 0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88" h="897">
                  <a:moveTo>
                    <a:pt x="444" y="129"/>
                  </a:moveTo>
                  <a:lnTo>
                    <a:pt x="401" y="131"/>
                  </a:lnTo>
                  <a:lnTo>
                    <a:pt x="360" y="140"/>
                  </a:lnTo>
                  <a:lnTo>
                    <a:pt x="321" y="154"/>
                  </a:lnTo>
                  <a:lnTo>
                    <a:pt x="284" y="173"/>
                  </a:lnTo>
                  <a:lnTo>
                    <a:pt x="251" y="196"/>
                  </a:lnTo>
                  <a:lnTo>
                    <a:pt x="219" y="223"/>
                  </a:lnTo>
                  <a:lnTo>
                    <a:pt x="193" y="253"/>
                  </a:lnTo>
                  <a:lnTo>
                    <a:pt x="171" y="287"/>
                  </a:lnTo>
                  <a:lnTo>
                    <a:pt x="152" y="324"/>
                  </a:lnTo>
                  <a:lnTo>
                    <a:pt x="138" y="364"/>
                  </a:lnTo>
                  <a:lnTo>
                    <a:pt x="129" y="405"/>
                  </a:lnTo>
                  <a:lnTo>
                    <a:pt x="126" y="449"/>
                  </a:lnTo>
                  <a:lnTo>
                    <a:pt x="129" y="492"/>
                  </a:lnTo>
                  <a:lnTo>
                    <a:pt x="138" y="534"/>
                  </a:lnTo>
                  <a:lnTo>
                    <a:pt x="152" y="573"/>
                  </a:lnTo>
                  <a:lnTo>
                    <a:pt x="171" y="610"/>
                  </a:lnTo>
                  <a:lnTo>
                    <a:pt x="193" y="644"/>
                  </a:lnTo>
                  <a:lnTo>
                    <a:pt x="219" y="674"/>
                  </a:lnTo>
                  <a:lnTo>
                    <a:pt x="251" y="702"/>
                  </a:lnTo>
                  <a:lnTo>
                    <a:pt x="284" y="725"/>
                  </a:lnTo>
                  <a:lnTo>
                    <a:pt x="321" y="743"/>
                  </a:lnTo>
                  <a:lnTo>
                    <a:pt x="360" y="757"/>
                  </a:lnTo>
                  <a:lnTo>
                    <a:pt x="401" y="766"/>
                  </a:lnTo>
                  <a:lnTo>
                    <a:pt x="444" y="768"/>
                  </a:lnTo>
                  <a:lnTo>
                    <a:pt x="488" y="766"/>
                  </a:lnTo>
                  <a:lnTo>
                    <a:pt x="529" y="757"/>
                  </a:lnTo>
                  <a:lnTo>
                    <a:pt x="568" y="743"/>
                  </a:lnTo>
                  <a:lnTo>
                    <a:pt x="605" y="725"/>
                  </a:lnTo>
                  <a:lnTo>
                    <a:pt x="638" y="702"/>
                  </a:lnTo>
                  <a:lnTo>
                    <a:pt x="668" y="674"/>
                  </a:lnTo>
                  <a:lnTo>
                    <a:pt x="695" y="644"/>
                  </a:lnTo>
                  <a:lnTo>
                    <a:pt x="718" y="610"/>
                  </a:lnTo>
                  <a:lnTo>
                    <a:pt x="737" y="573"/>
                  </a:lnTo>
                  <a:lnTo>
                    <a:pt x="751" y="534"/>
                  </a:lnTo>
                  <a:lnTo>
                    <a:pt x="758" y="492"/>
                  </a:lnTo>
                  <a:lnTo>
                    <a:pt x="761" y="449"/>
                  </a:lnTo>
                  <a:lnTo>
                    <a:pt x="758" y="405"/>
                  </a:lnTo>
                  <a:lnTo>
                    <a:pt x="751" y="364"/>
                  </a:lnTo>
                  <a:lnTo>
                    <a:pt x="737" y="324"/>
                  </a:lnTo>
                  <a:lnTo>
                    <a:pt x="718" y="287"/>
                  </a:lnTo>
                  <a:lnTo>
                    <a:pt x="695" y="253"/>
                  </a:lnTo>
                  <a:lnTo>
                    <a:pt x="668" y="223"/>
                  </a:lnTo>
                  <a:lnTo>
                    <a:pt x="638" y="196"/>
                  </a:lnTo>
                  <a:lnTo>
                    <a:pt x="605" y="173"/>
                  </a:lnTo>
                  <a:lnTo>
                    <a:pt x="568" y="154"/>
                  </a:lnTo>
                  <a:lnTo>
                    <a:pt x="529" y="140"/>
                  </a:lnTo>
                  <a:lnTo>
                    <a:pt x="488" y="131"/>
                  </a:lnTo>
                  <a:lnTo>
                    <a:pt x="444" y="129"/>
                  </a:lnTo>
                  <a:close/>
                  <a:moveTo>
                    <a:pt x="444" y="0"/>
                  </a:moveTo>
                  <a:lnTo>
                    <a:pt x="496" y="4"/>
                  </a:lnTo>
                  <a:lnTo>
                    <a:pt x="546" y="12"/>
                  </a:lnTo>
                  <a:lnTo>
                    <a:pt x="594" y="26"/>
                  </a:lnTo>
                  <a:lnTo>
                    <a:pt x="639" y="46"/>
                  </a:lnTo>
                  <a:lnTo>
                    <a:pt x="682" y="70"/>
                  </a:lnTo>
                  <a:lnTo>
                    <a:pt x="721" y="100"/>
                  </a:lnTo>
                  <a:lnTo>
                    <a:pt x="758" y="132"/>
                  </a:lnTo>
                  <a:lnTo>
                    <a:pt x="791" y="168"/>
                  </a:lnTo>
                  <a:lnTo>
                    <a:pt x="819" y="209"/>
                  </a:lnTo>
                  <a:lnTo>
                    <a:pt x="844" y="252"/>
                  </a:lnTo>
                  <a:lnTo>
                    <a:pt x="862" y="298"/>
                  </a:lnTo>
                  <a:lnTo>
                    <a:pt x="876" y="346"/>
                  </a:lnTo>
                  <a:lnTo>
                    <a:pt x="886" y="396"/>
                  </a:lnTo>
                  <a:lnTo>
                    <a:pt x="888" y="449"/>
                  </a:lnTo>
                  <a:lnTo>
                    <a:pt x="886" y="501"/>
                  </a:lnTo>
                  <a:lnTo>
                    <a:pt x="876" y="551"/>
                  </a:lnTo>
                  <a:lnTo>
                    <a:pt x="862" y="599"/>
                  </a:lnTo>
                  <a:lnTo>
                    <a:pt x="844" y="645"/>
                  </a:lnTo>
                  <a:lnTo>
                    <a:pt x="819" y="689"/>
                  </a:lnTo>
                  <a:lnTo>
                    <a:pt x="791" y="729"/>
                  </a:lnTo>
                  <a:lnTo>
                    <a:pt x="758" y="765"/>
                  </a:lnTo>
                  <a:lnTo>
                    <a:pt x="721" y="798"/>
                  </a:lnTo>
                  <a:lnTo>
                    <a:pt x="682" y="827"/>
                  </a:lnTo>
                  <a:lnTo>
                    <a:pt x="639" y="851"/>
                  </a:lnTo>
                  <a:lnTo>
                    <a:pt x="594" y="871"/>
                  </a:lnTo>
                  <a:lnTo>
                    <a:pt x="546" y="885"/>
                  </a:lnTo>
                  <a:lnTo>
                    <a:pt x="496" y="894"/>
                  </a:lnTo>
                  <a:lnTo>
                    <a:pt x="444" y="897"/>
                  </a:lnTo>
                  <a:lnTo>
                    <a:pt x="392" y="894"/>
                  </a:lnTo>
                  <a:lnTo>
                    <a:pt x="343" y="885"/>
                  </a:lnTo>
                  <a:lnTo>
                    <a:pt x="294" y="871"/>
                  </a:lnTo>
                  <a:lnTo>
                    <a:pt x="248" y="851"/>
                  </a:lnTo>
                  <a:lnTo>
                    <a:pt x="206" y="827"/>
                  </a:lnTo>
                  <a:lnTo>
                    <a:pt x="166" y="798"/>
                  </a:lnTo>
                  <a:lnTo>
                    <a:pt x="131" y="765"/>
                  </a:lnTo>
                  <a:lnTo>
                    <a:pt x="97" y="729"/>
                  </a:lnTo>
                  <a:lnTo>
                    <a:pt x="69" y="689"/>
                  </a:lnTo>
                  <a:lnTo>
                    <a:pt x="45" y="645"/>
                  </a:lnTo>
                  <a:lnTo>
                    <a:pt x="26" y="599"/>
                  </a:lnTo>
                  <a:lnTo>
                    <a:pt x="11" y="551"/>
                  </a:lnTo>
                  <a:lnTo>
                    <a:pt x="3" y="501"/>
                  </a:lnTo>
                  <a:lnTo>
                    <a:pt x="0" y="449"/>
                  </a:lnTo>
                  <a:lnTo>
                    <a:pt x="3" y="396"/>
                  </a:lnTo>
                  <a:lnTo>
                    <a:pt x="11" y="346"/>
                  </a:lnTo>
                  <a:lnTo>
                    <a:pt x="26" y="298"/>
                  </a:lnTo>
                  <a:lnTo>
                    <a:pt x="45" y="252"/>
                  </a:lnTo>
                  <a:lnTo>
                    <a:pt x="69" y="209"/>
                  </a:lnTo>
                  <a:lnTo>
                    <a:pt x="97" y="168"/>
                  </a:lnTo>
                  <a:lnTo>
                    <a:pt x="131" y="132"/>
                  </a:lnTo>
                  <a:lnTo>
                    <a:pt x="166" y="100"/>
                  </a:lnTo>
                  <a:lnTo>
                    <a:pt x="206" y="70"/>
                  </a:lnTo>
                  <a:lnTo>
                    <a:pt x="248" y="46"/>
                  </a:lnTo>
                  <a:lnTo>
                    <a:pt x="294" y="26"/>
                  </a:lnTo>
                  <a:lnTo>
                    <a:pt x="343" y="12"/>
                  </a:lnTo>
                  <a:lnTo>
                    <a:pt x="392" y="4"/>
                  </a:lnTo>
                  <a:lnTo>
                    <a:pt x="4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0" name="Freeform 38"/>
            <p:cNvSpPr>
              <a:spLocks noEditPoints="1"/>
            </p:cNvSpPr>
            <p:nvPr/>
          </p:nvSpPr>
          <p:spPr bwMode="auto">
            <a:xfrm>
              <a:off x="5844581" y="3490912"/>
              <a:ext cx="424339" cy="611188"/>
            </a:xfrm>
            <a:custGeom>
              <a:avLst/>
              <a:gdLst>
                <a:gd name="T0" fmla="*/ 1061 w 2434"/>
                <a:gd name="T1" fmla="*/ 140 h 3505"/>
                <a:gd name="T2" fmla="*/ 836 w 2434"/>
                <a:gd name="T3" fmla="*/ 198 h 3505"/>
                <a:gd name="T4" fmla="*/ 629 w 2434"/>
                <a:gd name="T5" fmla="*/ 302 h 3505"/>
                <a:gd name="T6" fmla="*/ 446 w 2434"/>
                <a:gd name="T7" fmla="*/ 451 h 3505"/>
                <a:gd name="T8" fmla="*/ 307 w 2434"/>
                <a:gd name="T9" fmla="*/ 626 h 3505"/>
                <a:gd name="T10" fmla="*/ 208 w 2434"/>
                <a:gd name="T11" fmla="*/ 830 h 3505"/>
                <a:gd name="T12" fmla="*/ 146 w 2434"/>
                <a:gd name="T13" fmla="*/ 1054 h 3505"/>
                <a:gd name="T14" fmla="*/ 124 w 2434"/>
                <a:gd name="T15" fmla="*/ 1288 h 3505"/>
                <a:gd name="T16" fmla="*/ 143 w 2434"/>
                <a:gd name="T17" fmla="*/ 1520 h 3505"/>
                <a:gd name="T18" fmla="*/ 201 w 2434"/>
                <a:gd name="T19" fmla="*/ 1744 h 3505"/>
                <a:gd name="T20" fmla="*/ 302 w 2434"/>
                <a:gd name="T21" fmla="*/ 1948 h 3505"/>
                <a:gd name="T22" fmla="*/ 2088 w 2434"/>
                <a:gd name="T23" fmla="*/ 2012 h 3505"/>
                <a:gd name="T24" fmla="*/ 2202 w 2434"/>
                <a:gd name="T25" fmla="*/ 1816 h 3505"/>
                <a:gd name="T26" fmla="*/ 2276 w 2434"/>
                <a:gd name="T27" fmla="*/ 1597 h 3505"/>
                <a:gd name="T28" fmla="*/ 2307 w 2434"/>
                <a:gd name="T29" fmla="*/ 1366 h 3505"/>
                <a:gd name="T30" fmla="*/ 2299 w 2434"/>
                <a:gd name="T31" fmla="*/ 1132 h 3505"/>
                <a:gd name="T32" fmla="*/ 2251 w 2434"/>
                <a:gd name="T33" fmla="*/ 904 h 3505"/>
                <a:gd name="T34" fmla="*/ 2163 w 2434"/>
                <a:gd name="T35" fmla="*/ 692 h 3505"/>
                <a:gd name="T36" fmla="*/ 2038 w 2434"/>
                <a:gd name="T37" fmla="*/ 505 h 3505"/>
                <a:gd name="T38" fmla="*/ 1869 w 2434"/>
                <a:gd name="T39" fmla="*/ 347 h 3505"/>
                <a:gd name="T40" fmla="*/ 1670 w 2434"/>
                <a:gd name="T41" fmla="*/ 227 h 3505"/>
                <a:gd name="T42" fmla="*/ 1450 w 2434"/>
                <a:gd name="T43" fmla="*/ 154 h 3505"/>
                <a:gd name="T44" fmla="*/ 1218 w 2434"/>
                <a:gd name="T45" fmla="*/ 129 h 3505"/>
                <a:gd name="T46" fmla="*/ 1378 w 2434"/>
                <a:gd name="T47" fmla="*/ 11 h 3505"/>
                <a:gd name="T48" fmla="*/ 1609 w 2434"/>
                <a:gd name="T49" fmla="*/ 66 h 3505"/>
                <a:gd name="T50" fmla="*/ 1825 w 2434"/>
                <a:gd name="T51" fmla="*/ 164 h 3505"/>
                <a:gd name="T52" fmla="*/ 2018 w 2434"/>
                <a:gd name="T53" fmla="*/ 305 h 3505"/>
                <a:gd name="T54" fmla="*/ 2181 w 2434"/>
                <a:gd name="T55" fmla="*/ 480 h 3505"/>
                <a:gd name="T56" fmla="*/ 2302 w 2434"/>
                <a:gd name="T57" fmla="*/ 686 h 3505"/>
                <a:gd name="T58" fmla="*/ 2384 w 2434"/>
                <a:gd name="T59" fmla="*/ 916 h 3505"/>
                <a:gd name="T60" fmla="*/ 2428 w 2434"/>
                <a:gd name="T61" fmla="*/ 1159 h 3505"/>
                <a:gd name="T62" fmla="*/ 2431 w 2434"/>
                <a:gd name="T63" fmla="*/ 1406 h 3505"/>
                <a:gd name="T64" fmla="*/ 2392 w 2434"/>
                <a:gd name="T65" fmla="*/ 1651 h 3505"/>
                <a:gd name="T66" fmla="*/ 2313 w 2434"/>
                <a:gd name="T67" fmla="*/ 1880 h 3505"/>
                <a:gd name="T68" fmla="*/ 2191 w 2434"/>
                <a:gd name="T69" fmla="*/ 2087 h 3505"/>
                <a:gd name="T70" fmla="*/ 196 w 2434"/>
                <a:gd name="T71" fmla="*/ 2020 h 3505"/>
                <a:gd name="T72" fmla="*/ 89 w 2434"/>
                <a:gd name="T73" fmla="*/ 1805 h 3505"/>
                <a:gd name="T74" fmla="*/ 24 w 2434"/>
                <a:gd name="T75" fmla="*/ 1570 h 3505"/>
                <a:gd name="T76" fmla="*/ 0 w 2434"/>
                <a:gd name="T77" fmla="*/ 1324 h 3505"/>
                <a:gd name="T78" fmla="*/ 16 w 2434"/>
                <a:gd name="T79" fmla="*/ 1077 h 3505"/>
                <a:gd name="T80" fmla="*/ 73 w 2434"/>
                <a:gd name="T81" fmla="*/ 837 h 3505"/>
                <a:gd name="T82" fmla="*/ 168 w 2434"/>
                <a:gd name="T83" fmla="*/ 614 h 3505"/>
                <a:gd name="T84" fmla="*/ 302 w 2434"/>
                <a:gd name="T85" fmla="*/ 418 h 3505"/>
                <a:gd name="T86" fmla="*/ 477 w 2434"/>
                <a:gd name="T87" fmla="*/ 253 h 3505"/>
                <a:gd name="T88" fmla="*/ 679 w 2434"/>
                <a:gd name="T89" fmla="*/ 126 h 3505"/>
                <a:gd name="T90" fmla="*/ 900 w 2434"/>
                <a:gd name="T91" fmla="*/ 42 h 3505"/>
                <a:gd name="T92" fmla="*/ 1136 w 2434"/>
                <a:gd name="T93" fmla="*/ 4 h 3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34" h="3505">
                  <a:moveTo>
                    <a:pt x="1218" y="129"/>
                  </a:moveTo>
                  <a:lnTo>
                    <a:pt x="1139" y="131"/>
                  </a:lnTo>
                  <a:lnTo>
                    <a:pt x="1061" y="140"/>
                  </a:lnTo>
                  <a:lnTo>
                    <a:pt x="984" y="154"/>
                  </a:lnTo>
                  <a:lnTo>
                    <a:pt x="909" y="173"/>
                  </a:lnTo>
                  <a:lnTo>
                    <a:pt x="836" y="198"/>
                  </a:lnTo>
                  <a:lnTo>
                    <a:pt x="764" y="227"/>
                  </a:lnTo>
                  <a:lnTo>
                    <a:pt x="695" y="262"/>
                  </a:lnTo>
                  <a:lnTo>
                    <a:pt x="629" y="302"/>
                  </a:lnTo>
                  <a:lnTo>
                    <a:pt x="565" y="347"/>
                  </a:lnTo>
                  <a:lnTo>
                    <a:pt x="503" y="396"/>
                  </a:lnTo>
                  <a:lnTo>
                    <a:pt x="446" y="451"/>
                  </a:lnTo>
                  <a:lnTo>
                    <a:pt x="395" y="505"/>
                  </a:lnTo>
                  <a:lnTo>
                    <a:pt x="350" y="564"/>
                  </a:lnTo>
                  <a:lnTo>
                    <a:pt x="307" y="626"/>
                  </a:lnTo>
                  <a:lnTo>
                    <a:pt x="269" y="692"/>
                  </a:lnTo>
                  <a:lnTo>
                    <a:pt x="237" y="761"/>
                  </a:lnTo>
                  <a:lnTo>
                    <a:pt x="208" y="830"/>
                  </a:lnTo>
                  <a:lnTo>
                    <a:pt x="183" y="904"/>
                  </a:lnTo>
                  <a:lnTo>
                    <a:pt x="162" y="979"/>
                  </a:lnTo>
                  <a:lnTo>
                    <a:pt x="146" y="1054"/>
                  </a:lnTo>
                  <a:lnTo>
                    <a:pt x="134" y="1132"/>
                  </a:lnTo>
                  <a:lnTo>
                    <a:pt x="128" y="1209"/>
                  </a:lnTo>
                  <a:lnTo>
                    <a:pt x="124" y="1288"/>
                  </a:lnTo>
                  <a:lnTo>
                    <a:pt x="126" y="1365"/>
                  </a:lnTo>
                  <a:lnTo>
                    <a:pt x="132" y="1444"/>
                  </a:lnTo>
                  <a:lnTo>
                    <a:pt x="143" y="1520"/>
                  </a:lnTo>
                  <a:lnTo>
                    <a:pt x="158" y="1596"/>
                  </a:lnTo>
                  <a:lnTo>
                    <a:pt x="177" y="1670"/>
                  </a:lnTo>
                  <a:lnTo>
                    <a:pt x="201" y="1744"/>
                  </a:lnTo>
                  <a:lnTo>
                    <a:pt x="231" y="1814"/>
                  </a:lnTo>
                  <a:lnTo>
                    <a:pt x="264" y="1882"/>
                  </a:lnTo>
                  <a:lnTo>
                    <a:pt x="302" y="1948"/>
                  </a:lnTo>
                  <a:lnTo>
                    <a:pt x="344" y="2010"/>
                  </a:lnTo>
                  <a:lnTo>
                    <a:pt x="1218" y="3281"/>
                  </a:lnTo>
                  <a:lnTo>
                    <a:pt x="2088" y="2012"/>
                  </a:lnTo>
                  <a:lnTo>
                    <a:pt x="2131" y="1950"/>
                  </a:lnTo>
                  <a:lnTo>
                    <a:pt x="2169" y="1884"/>
                  </a:lnTo>
                  <a:lnTo>
                    <a:pt x="2202" y="1816"/>
                  </a:lnTo>
                  <a:lnTo>
                    <a:pt x="2232" y="1745"/>
                  </a:lnTo>
                  <a:lnTo>
                    <a:pt x="2255" y="1672"/>
                  </a:lnTo>
                  <a:lnTo>
                    <a:pt x="2276" y="1597"/>
                  </a:lnTo>
                  <a:lnTo>
                    <a:pt x="2291" y="1521"/>
                  </a:lnTo>
                  <a:lnTo>
                    <a:pt x="2301" y="1444"/>
                  </a:lnTo>
                  <a:lnTo>
                    <a:pt x="2307" y="1366"/>
                  </a:lnTo>
                  <a:lnTo>
                    <a:pt x="2310" y="1288"/>
                  </a:lnTo>
                  <a:lnTo>
                    <a:pt x="2306" y="1209"/>
                  </a:lnTo>
                  <a:lnTo>
                    <a:pt x="2299" y="1132"/>
                  </a:lnTo>
                  <a:lnTo>
                    <a:pt x="2288" y="1054"/>
                  </a:lnTo>
                  <a:lnTo>
                    <a:pt x="2272" y="979"/>
                  </a:lnTo>
                  <a:lnTo>
                    <a:pt x="2251" y="904"/>
                  </a:lnTo>
                  <a:lnTo>
                    <a:pt x="2226" y="830"/>
                  </a:lnTo>
                  <a:lnTo>
                    <a:pt x="2197" y="761"/>
                  </a:lnTo>
                  <a:lnTo>
                    <a:pt x="2163" y="692"/>
                  </a:lnTo>
                  <a:lnTo>
                    <a:pt x="2127" y="626"/>
                  </a:lnTo>
                  <a:lnTo>
                    <a:pt x="2084" y="564"/>
                  </a:lnTo>
                  <a:lnTo>
                    <a:pt x="2038" y="505"/>
                  </a:lnTo>
                  <a:lnTo>
                    <a:pt x="1988" y="451"/>
                  </a:lnTo>
                  <a:lnTo>
                    <a:pt x="1931" y="396"/>
                  </a:lnTo>
                  <a:lnTo>
                    <a:pt x="1869" y="347"/>
                  </a:lnTo>
                  <a:lnTo>
                    <a:pt x="1805" y="302"/>
                  </a:lnTo>
                  <a:lnTo>
                    <a:pt x="1739" y="262"/>
                  </a:lnTo>
                  <a:lnTo>
                    <a:pt x="1670" y="227"/>
                  </a:lnTo>
                  <a:lnTo>
                    <a:pt x="1599" y="198"/>
                  </a:lnTo>
                  <a:lnTo>
                    <a:pt x="1525" y="173"/>
                  </a:lnTo>
                  <a:lnTo>
                    <a:pt x="1450" y="154"/>
                  </a:lnTo>
                  <a:lnTo>
                    <a:pt x="1373" y="140"/>
                  </a:lnTo>
                  <a:lnTo>
                    <a:pt x="1295" y="131"/>
                  </a:lnTo>
                  <a:lnTo>
                    <a:pt x="1218" y="129"/>
                  </a:lnTo>
                  <a:close/>
                  <a:moveTo>
                    <a:pt x="1218" y="0"/>
                  </a:moveTo>
                  <a:lnTo>
                    <a:pt x="1298" y="4"/>
                  </a:lnTo>
                  <a:lnTo>
                    <a:pt x="1378" y="11"/>
                  </a:lnTo>
                  <a:lnTo>
                    <a:pt x="1457" y="24"/>
                  </a:lnTo>
                  <a:lnTo>
                    <a:pt x="1534" y="42"/>
                  </a:lnTo>
                  <a:lnTo>
                    <a:pt x="1609" y="66"/>
                  </a:lnTo>
                  <a:lnTo>
                    <a:pt x="1683" y="93"/>
                  </a:lnTo>
                  <a:lnTo>
                    <a:pt x="1755" y="126"/>
                  </a:lnTo>
                  <a:lnTo>
                    <a:pt x="1825" y="164"/>
                  </a:lnTo>
                  <a:lnTo>
                    <a:pt x="1892" y="206"/>
                  </a:lnTo>
                  <a:lnTo>
                    <a:pt x="1957" y="253"/>
                  </a:lnTo>
                  <a:lnTo>
                    <a:pt x="2018" y="305"/>
                  </a:lnTo>
                  <a:lnTo>
                    <a:pt x="2078" y="360"/>
                  </a:lnTo>
                  <a:lnTo>
                    <a:pt x="2131" y="418"/>
                  </a:lnTo>
                  <a:lnTo>
                    <a:pt x="2181" y="480"/>
                  </a:lnTo>
                  <a:lnTo>
                    <a:pt x="2225" y="546"/>
                  </a:lnTo>
                  <a:lnTo>
                    <a:pt x="2266" y="614"/>
                  </a:lnTo>
                  <a:lnTo>
                    <a:pt x="2302" y="686"/>
                  </a:lnTo>
                  <a:lnTo>
                    <a:pt x="2334" y="761"/>
                  </a:lnTo>
                  <a:lnTo>
                    <a:pt x="2362" y="837"/>
                  </a:lnTo>
                  <a:lnTo>
                    <a:pt x="2384" y="916"/>
                  </a:lnTo>
                  <a:lnTo>
                    <a:pt x="2404" y="995"/>
                  </a:lnTo>
                  <a:lnTo>
                    <a:pt x="2418" y="1077"/>
                  </a:lnTo>
                  <a:lnTo>
                    <a:pt x="2428" y="1159"/>
                  </a:lnTo>
                  <a:lnTo>
                    <a:pt x="2433" y="1242"/>
                  </a:lnTo>
                  <a:lnTo>
                    <a:pt x="2434" y="1325"/>
                  </a:lnTo>
                  <a:lnTo>
                    <a:pt x="2431" y="1406"/>
                  </a:lnTo>
                  <a:lnTo>
                    <a:pt x="2422" y="1489"/>
                  </a:lnTo>
                  <a:lnTo>
                    <a:pt x="2409" y="1570"/>
                  </a:lnTo>
                  <a:lnTo>
                    <a:pt x="2392" y="1651"/>
                  </a:lnTo>
                  <a:lnTo>
                    <a:pt x="2370" y="1729"/>
                  </a:lnTo>
                  <a:lnTo>
                    <a:pt x="2344" y="1806"/>
                  </a:lnTo>
                  <a:lnTo>
                    <a:pt x="2313" y="1880"/>
                  </a:lnTo>
                  <a:lnTo>
                    <a:pt x="2277" y="1952"/>
                  </a:lnTo>
                  <a:lnTo>
                    <a:pt x="2236" y="2021"/>
                  </a:lnTo>
                  <a:lnTo>
                    <a:pt x="2191" y="2087"/>
                  </a:lnTo>
                  <a:lnTo>
                    <a:pt x="1218" y="3505"/>
                  </a:lnTo>
                  <a:lnTo>
                    <a:pt x="241" y="2085"/>
                  </a:lnTo>
                  <a:lnTo>
                    <a:pt x="196" y="2020"/>
                  </a:lnTo>
                  <a:lnTo>
                    <a:pt x="156" y="1951"/>
                  </a:lnTo>
                  <a:lnTo>
                    <a:pt x="120" y="1879"/>
                  </a:lnTo>
                  <a:lnTo>
                    <a:pt x="89" y="1805"/>
                  </a:lnTo>
                  <a:lnTo>
                    <a:pt x="63" y="1728"/>
                  </a:lnTo>
                  <a:lnTo>
                    <a:pt x="41" y="1650"/>
                  </a:lnTo>
                  <a:lnTo>
                    <a:pt x="24" y="1570"/>
                  </a:lnTo>
                  <a:lnTo>
                    <a:pt x="11" y="1488"/>
                  </a:lnTo>
                  <a:lnTo>
                    <a:pt x="3" y="1406"/>
                  </a:lnTo>
                  <a:lnTo>
                    <a:pt x="0" y="1324"/>
                  </a:lnTo>
                  <a:lnTo>
                    <a:pt x="0" y="1242"/>
                  </a:lnTo>
                  <a:lnTo>
                    <a:pt x="5" y="1159"/>
                  </a:lnTo>
                  <a:lnTo>
                    <a:pt x="16" y="1077"/>
                  </a:lnTo>
                  <a:lnTo>
                    <a:pt x="30" y="995"/>
                  </a:lnTo>
                  <a:lnTo>
                    <a:pt x="49" y="916"/>
                  </a:lnTo>
                  <a:lnTo>
                    <a:pt x="73" y="837"/>
                  </a:lnTo>
                  <a:lnTo>
                    <a:pt x="100" y="761"/>
                  </a:lnTo>
                  <a:lnTo>
                    <a:pt x="132" y="686"/>
                  </a:lnTo>
                  <a:lnTo>
                    <a:pt x="168" y="614"/>
                  </a:lnTo>
                  <a:lnTo>
                    <a:pt x="209" y="546"/>
                  </a:lnTo>
                  <a:lnTo>
                    <a:pt x="253" y="480"/>
                  </a:lnTo>
                  <a:lnTo>
                    <a:pt x="302" y="418"/>
                  </a:lnTo>
                  <a:lnTo>
                    <a:pt x="356" y="360"/>
                  </a:lnTo>
                  <a:lnTo>
                    <a:pt x="415" y="305"/>
                  </a:lnTo>
                  <a:lnTo>
                    <a:pt x="477" y="253"/>
                  </a:lnTo>
                  <a:lnTo>
                    <a:pt x="541" y="206"/>
                  </a:lnTo>
                  <a:lnTo>
                    <a:pt x="609" y="164"/>
                  </a:lnTo>
                  <a:lnTo>
                    <a:pt x="679" y="126"/>
                  </a:lnTo>
                  <a:lnTo>
                    <a:pt x="751" y="93"/>
                  </a:lnTo>
                  <a:lnTo>
                    <a:pt x="825" y="66"/>
                  </a:lnTo>
                  <a:lnTo>
                    <a:pt x="900" y="42"/>
                  </a:lnTo>
                  <a:lnTo>
                    <a:pt x="977" y="24"/>
                  </a:lnTo>
                  <a:lnTo>
                    <a:pt x="1056" y="11"/>
                  </a:lnTo>
                  <a:lnTo>
                    <a:pt x="1136" y="4"/>
                  </a:lnTo>
                  <a:lnTo>
                    <a:pt x="12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6587315" y="4536468"/>
            <a:ext cx="15392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카메라 촬영하기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9148078" y="4536468"/>
            <a:ext cx="1592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위치 기반 서비스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6483922" y="2751910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컨텐츠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설명 적어줘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9071135" y="2751910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컨텐츠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설명 적어줘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483922" y="4886304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컨텐츠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설명 적어줘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9071135" y="4886304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컨텐츠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설명 적어줘</a:t>
            </a:r>
          </a:p>
        </p:txBody>
      </p:sp>
    </p:spTree>
    <p:extLst>
      <p:ext uri="{BB962C8B-B14F-4D97-AF65-F5344CB8AC3E}">
        <p14:creationId xmlns:p14="http://schemas.microsoft.com/office/powerpoint/2010/main" val="1928842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F9584664-C8E0-4A32-8546-BEA2326D6EA8}"/>
              </a:ext>
            </a:extLst>
          </p:cNvPr>
          <p:cNvGrpSpPr/>
          <p:nvPr/>
        </p:nvGrpSpPr>
        <p:grpSpPr>
          <a:xfrm>
            <a:off x="5080337" y="2878798"/>
            <a:ext cx="2031325" cy="1100405"/>
            <a:chOff x="5080337" y="2782669"/>
            <a:chExt cx="2031325" cy="1100405"/>
          </a:xfrm>
        </p:grpSpPr>
        <p:sp>
          <p:nvSpPr>
            <p:cNvPr id="45" name="TextBox 44"/>
            <p:cNvSpPr txBox="1"/>
            <p:nvPr/>
          </p:nvSpPr>
          <p:spPr>
            <a:xfrm>
              <a:off x="5080337" y="2782669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gradFill>
                    <a:gsLst>
                      <a:gs pos="0">
                        <a:srgbClr val="8B9FF7"/>
                      </a:gs>
                      <a:gs pos="100000">
                        <a:srgbClr val="C4DCFF"/>
                      </a:gs>
                    </a:gsLst>
                    <a:lin ang="0" scaled="0"/>
                  </a:gradFill>
                  <a:latin typeface="Arial Black" panose="020B0A04020102020204" pitchFamily="34" charset="0"/>
                  <a:ea typeface="맑은 고딕" panose="020B0503020000020004" pitchFamily="50" charset="-127"/>
                </a:rPr>
                <a:t>THANK</a:t>
              </a:r>
              <a:endParaRPr lang="ko-KR" altLang="en-US" sz="36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gradFill>
                  <a:gsLst>
                    <a:gs pos="0">
                      <a:srgbClr val="8B9FF7"/>
                    </a:gs>
                    <a:gs pos="100000">
                      <a:srgbClr val="C4DCFF"/>
                    </a:gs>
                  </a:gsLst>
                  <a:lin ang="0" scaled="0"/>
                </a:gradFill>
                <a:latin typeface="Arial Black" panose="020B0A040201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53259" y="3236743"/>
              <a:ext cx="12854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gradFill>
                    <a:gsLst>
                      <a:gs pos="0">
                        <a:srgbClr val="F9CEDD"/>
                      </a:gs>
                      <a:gs pos="100000">
                        <a:srgbClr val="F59DBB"/>
                      </a:gs>
                    </a:gsLst>
                    <a:lin ang="0" scaled="0"/>
                  </a:gradFill>
                  <a:latin typeface="Arial Black" panose="020B0A04020102020204" pitchFamily="34" charset="0"/>
                  <a:ea typeface="맑은 고딕" panose="020B0503020000020004" pitchFamily="50" charset="-127"/>
                </a:rPr>
                <a:t>YOU</a:t>
              </a:r>
              <a:endParaRPr lang="ko-KR" altLang="en-US" sz="36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gradFill>
                  <a:gsLst>
                    <a:gs pos="0">
                      <a:srgbClr val="F9CEDD"/>
                    </a:gs>
                    <a:gs pos="100000">
                      <a:srgbClr val="F59DBB"/>
                    </a:gs>
                  </a:gsLst>
                  <a:lin ang="0" scaled="0"/>
                </a:gradFill>
                <a:latin typeface="Arial Black" panose="020B0A04020102020204" pitchFamily="34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9015426-50D5-4957-ABED-C404275E6BF6}"/>
              </a:ext>
            </a:extLst>
          </p:cNvPr>
          <p:cNvCxnSpPr>
            <a:cxnSpLocks/>
          </p:cNvCxnSpPr>
          <p:nvPr/>
        </p:nvCxnSpPr>
        <p:spPr>
          <a:xfrm>
            <a:off x="5989898" y="2612136"/>
            <a:ext cx="212203" cy="0"/>
          </a:xfrm>
          <a:prstGeom prst="line">
            <a:avLst/>
          </a:prstGeom>
          <a:ln w="104775" cap="rnd">
            <a:solidFill>
              <a:srgbClr val="8B9F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8E9ACC6-FF49-4449-88DF-AD354D6793B6}"/>
              </a:ext>
            </a:extLst>
          </p:cNvPr>
          <p:cNvCxnSpPr>
            <a:cxnSpLocks/>
          </p:cNvCxnSpPr>
          <p:nvPr/>
        </p:nvCxnSpPr>
        <p:spPr>
          <a:xfrm>
            <a:off x="5989898" y="4245864"/>
            <a:ext cx="212203" cy="0"/>
          </a:xfrm>
          <a:prstGeom prst="line">
            <a:avLst/>
          </a:prstGeom>
          <a:ln w="104775" cap="rnd">
            <a:solidFill>
              <a:srgbClr val="F59D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55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322</Words>
  <Application>Microsoft Office PowerPoint</Application>
  <PresentationFormat>와이드스크린</PresentationFormat>
  <Paragraphs>113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맑은 고딕 Semilight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민병조</dc:creator>
  <cp:lastModifiedBy>병조 민</cp:lastModifiedBy>
  <cp:revision>29</cp:revision>
  <dcterms:created xsi:type="dcterms:W3CDTF">2018-03-24T11:35:54Z</dcterms:created>
  <dcterms:modified xsi:type="dcterms:W3CDTF">2019-05-23T13:46:38Z</dcterms:modified>
</cp:coreProperties>
</file>