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595" r:id="rId2"/>
    <p:sldId id="670" r:id="rId3"/>
    <p:sldId id="723" r:id="rId4"/>
    <p:sldId id="715" r:id="rId5"/>
    <p:sldId id="673" r:id="rId6"/>
    <p:sldId id="717" r:id="rId7"/>
    <p:sldId id="718" r:id="rId8"/>
    <p:sldId id="719" r:id="rId9"/>
    <p:sldId id="720" r:id="rId10"/>
    <p:sldId id="722" r:id="rId11"/>
    <p:sldId id="721" r:id="rId12"/>
  </p:sldIdLst>
  <p:sldSz cx="9144000" cy="6858000" type="screen4x3"/>
  <p:notesSz cx="10013950" cy="6858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236985"/>
    <a:srgbClr val="25718F"/>
    <a:srgbClr val="4D835B"/>
    <a:srgbClr val="36A0CA"/>
    <a:srgbClr val="3CA3CC"/>
    <a:srgbClr val="FFFFAF"/>
    <a:srgbClr val="8BC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8" autoAdjust="0"/>
    <p:restoredTop sz="94588" autoAdjust="0"/>
  </p:normalViewPr>
  <p:slideViewPr>
    <p:cSldViewPr>
      <p:cViewPr>
        <p:scale>
          <a:sx n="110" d="100"/>
          <a:sy n="110" d="100"/>
        </p:scale>
        <p:origin x="-744" y="-72"/>
      </p:cViewPr>
      <p:guideLst>
        <p:guide orient="horz" pos="1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863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72138" y="0"/>
            <a:ext cx="43402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911940A-4B8A-4C91-8077-207EAE8DAF68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3863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72138" y="6513513"/>
            <a:ext cx="43402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E54FFFE-1F46-44D8-90A8-0FF8C2C7A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6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863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2138" y="0"/>
            <a:ext cx="43402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DC4C3F-5AD4-425D-9009-647F41332BEF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9247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713" y="3257550"/>
            <a:ext cx="8010525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3863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2138" y="6513513"/>
            <a:ext cx="43402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C310B8B-530E-4DF2-955F-7E1BDF838A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7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592997-5D3E-4AB1-A298-59ACF65CD43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DC10B-3E21-4DAD-B5F8-2971D87B250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DC10B-3E21-4DAD-B5F8-2971D87B250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DC10B-3E21-4DAD-B5F8-2971D87B250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DC10B-3E21-4DAD-B5F8-2971D87B250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DC10B-3E21-4DAD-B5F8-2971D87B250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DC10B-3E21-4DAD-B5F8-2971D87B250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5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E74A2-C97B-4274-941E-0D38E7A2ED9F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808A1-7C0A-4D91-8F1D-40371A60E3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7726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B3379-6569-4BB9-AE72-368D64E7DF8E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5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B5369-F381-4B5F-AA24-54689EBB1C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320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925B2-F172-4C2B-8D9E-02EA1B28D087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DCAB-8664-4C37-B538-6AF8DE17A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83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E0E1-18C9-412E-AA53-6CB82277F0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6404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0046F-437F-454B-8DA2-46A65924D9FE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5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679C9-6192-47A4-87C5-C75C2172A4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8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5757C-F62D-407A-BFA5-4046F37388BB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7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D68E7-FF4E-49BD-B982-C361F881D8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61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5A839-7FE7-48D8-9B7C-C2D6D577C477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6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66EE9-2D23-4223-8FB6-A07F2715A7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893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7FB5-8D45-4919-B5BD-B0365ACB69D5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137C1-4811-407D-B550-C35861AB36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3258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99AF-80F2-4C27-887B-FC917F300F3C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4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16DE6-3BD7-43B5-884E-CBA1AB2C0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8878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37B8A-81FA-45A8-AF45-2462D2B2106B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3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13C22-D7FB-4E03-AD9E-82E9F150DC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6844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7C4E-57EA-47E3-B447-82B583D49909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7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FA41F-BD68-4F4C-BAA7-9C2649CBFC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8499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F7CC1-509A-4115-88FC-4E2A160630D9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D3B1-E620-4B02-A34C-CF426C02C0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2987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9" name="텍스트 개체 틀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F0E798-5C02-4427-910D-A2B5DFDB877B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66BCCF-625A-4F6E-A23F-F3FD7E8806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2" r:id="rId4"/>
    <p:sldLayoutId id="2147484008" r:id="rId5"/>
    <p:sldLayoutId id="2147484003" r:id="rId6"/>
    <p:sldLayoutId id="2147484009" r:id="rId7"/>
    <p:sldLayoutId id="2147484010" r:id="rId8"/>
    <p:sldLayoutId id="2147484011" r:id="rId9"/>
    <p:sldLayoutId id="2147484004" r:id="rId10"/>
    <p:sldLayoutId id="2147484012" r:id="rId11"/>
    <p:sldLayoutId id="2147484013" r:id="rId12"/>
  </p:sldLayoutIdLst>
  <p:transition spd="med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andmark72@kpu.ac.k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49275"/>
            <a:ext cx="9144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kumimoji="0" lang="ko-KR" altLang="en-US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레벨 </a:t>
            </a:r>
            <a:r>
              <a:rPr kumimoji="0" lang="en-US" altLang="ko-KR" sz="4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0  </a:t>
            </a:r>
            <a:r>
              <a:rPr kumimoji="0" lang="ko-KR" altLang="en-US" sz="4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강의계획서 </a:t>
            </a:r>
            <a:r>
              <a:rPr kumimoji="0" lang="en-US" altLang="ko-KR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”</a:t>
            </a:r>
            <a:r>
              <a:rPr kumimoji="0" lang="ko-KR" altLang="en-US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165850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HY헤드라인M" pitchFamily="18" charset="-127"/>
                <a:cs typeface="Arial" pitchFamily="34" charset="0"/>
              </a:rPr>
              <a:t>2020 </a:t>
            </a:r>
            <a:r>
              <a:rPr kumimoji="0" lang="ko-KR" altLang="en-US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HY헤드라인M" pitchFamily="18" charset="-127"/>
                <a:cs typeface="Arial" pitchFamily="34" charset="0"/>
              </a:rPr>
              <a:t>게임기획 교재  게임디자인 </a:t>
            </a:r>
            <a:r>
              <a:rPr kumimoji="0" lang="ko-KR" altLang="en-US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HY헤드라인M" pitchFamily="18" charset="-127"/>
                <a:cs typeface="Arial" pitchFamily="34" charset="0"/>
              </a:rPr>
              <a:t>레벨업</a:t>
            </a:r>
            <a:r>
              <a:rPr kumimoji="0" lang="ko-KR" altLang="en-US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HY헤드라인M" pitchFamily="18" charset="-127"/>
                <a:cs typeface="Arial" pitchFamily="34" charset="0"/>
              </a:rPr>
              <a:t> 가이드 </a:t>
            </a:r>
            <a:endParaRPr kumimoji="0" lang="ko-KR" alt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74" name="Picture 13" descr="http://www.hanbit.co.kr/data/books/B9086837682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28775"/>
            <a:ext cx="3370262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강의</a:t>
            </a:r>
            <a:r>
              <a:rPr kumimoji="0" lang="en-US" altLang="ko-KR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계획서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개인적 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vision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은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존재 할 수 있으나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개인적 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Fact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는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존재 할 수 없다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핵심 강의 내용</a:t>
            </a: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8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6F9B2E-E17D-4F03-849B-E99F32FA2359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7766" y="2086731"/>
            <a:ext cx="8148804" cy="4294679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▶다른 개발자가 읽을 수 있는  문서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▶게임플레이의 표현 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3C  = 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ㅋㅋㅋ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Character     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캐릭터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Camera         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카메라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Control 	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컨트롤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▶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비쥬얼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도큐먼트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▶레벨 디자인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컨텐츠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디자인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▶시스템 디자인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2000"/>
              </a:lnSpc>
              <a:defRPr/>
            </a:pPr>
            <a:r>
              <a:rPr lang="ko-KR" altLang="en-US" sz="20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마지막으로</a:t>
            </a:r>
            <a:r>
              <a:rPr lang="en-US" altLang="ko-KR" sz="20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,   </a:t>
            </a:r>
            <a:r>
              <a:rPr lang="ko-KR" altLang="en-US" sz="20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가장 중요한</a:t>
            </a:r>
            <a:r>
              <a:rPr lang="en-US" altLang="ko-KR" sz="20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0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다른 사람들과의  소통 </a:t>
            </a:r>
            <a:endParaRPr lang="ko-KR" altLang="en-US" sz="20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41" y="30320"/>
            <a:ext cx="1509059" cy="193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364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518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강의 계획서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설계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사양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시방서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계획서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400" dirty="0" err="1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스펙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문서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게임 기획  </a:t>
            </a: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Game Design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49961" y="2492870"/>
            <a:ext cx="5034578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기획  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Game Design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35000" y="4797190"/>
            <a:ext cx="8064500" cy="1703623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그런데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설계가 먼지는 아나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디자인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재미를 표현하기 위해 게임의 규칙과 내용을 설계하는 과정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이미 제작된 게임의 설계 양식이나 설계를 기술한 문서를 가리키는 말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					-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위키백과</a:t>
            </a:r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강의 계획서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설계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사양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시방서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계획서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400" dirty="0" err="1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스펙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문서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게임 기획  </a:t>
            </a: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Game Design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49961" y="2492870"/>
            <a:ext cx="5034578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기획  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Game Design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35000" y="3861060"/>
            <a:ext cx="8064500" cy="2639753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디자인 항목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컨셉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디자인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게임의 취지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방향성 설계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시스템 디자인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컨셉을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토대로 구조적이고 시스템 적인 설계를 하는 것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밸런스 디자인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밸런스를 맞추기 위해 시스템  디자인에서 생성된 변수를 확정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레벨 디자인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게임의 배경 구조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AI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몹의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난이도 설계 조정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디자인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	-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인터페이스의  설계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시나리오 디자인   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스토리 설정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현재는 시나리오 작가로 거의 통합됨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143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강의 계획서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설계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사양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시방서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 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계획서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400" dirty="0" err="1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스펙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문서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게임 기획  </a:t>
            </a: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Game Design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267680" y="3259723"/>
            <a:ext cx="5034578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손기훈  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010-9065-5775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58273" y="4870473"/>
            <a:ext cx="5823611" cy="1631613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연구실   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E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동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220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이메일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hlinkClick r:id="rId3"/>
              </a:rPr>
              <a:t>landmark72@kpu.ac.kr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상담시간  주간 수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5,6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교시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야간 금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9,10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교시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개설강좌  </a:t>
            </a:r>
            <a:r>
              <a:rPr lang="ko-KR" altLang="en-US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겜기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01,  </a:t>
            </a:r>
            <a:r>
              <a:rPr lang="ko-KR" altLang="en-US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겜기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02,  </a:t>
            </a:r>
            <a:r>
              <a:rPr lang="ko-KR" altLang="en-US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겜기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03,  </a:t>
            </a:r>
            <a:r>
              <a:rPr lang="ko-KR" altLang="en-US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겜기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 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포트폴리오제작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3" y="2204830"/>
            <a:ext cx="1547813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3" name="Picture 3" descr="C:\Users\user\Documents\카카오톡 받은 파일\KakaoTalk_20190107_210929566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6" b="8290"/>
          <a:stretch/>
        </p:blipFill>
        <p:spPr bwMode="auto">
          <a:xfrm>
            <a:off x="5926939" y="16397"/>
            <a:ext cx="3203238" cy="29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97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강의</a:t>
            </a:r>
            <a:r>
              <a:rPr kumimoji="0" lang="en-US" altLang="ko-KR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계획서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처음엔 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2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주 정도만  강의자료 배포 및 과제제시 후  대면 강의에 힘쓰려고 했었음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“I am sorry~~ !    COVID-19  seems  invincible”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8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6F9B2E-E17D-4F03-849B-E99F32FA2359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10" y="1816641"/>
            <a:ext cx="3940898" cy="473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강의</a:t>
            </a:r>
            <a:r>
              <a:rPr kumimoji="0" lang="en-US" altLang="ko-KR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계획서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앞으로는  사이버 강의 중심으로  강의내용과 함께 자료 및 과제를 배포하도록 하겠음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“I am sorry~~ !    COVID-19  seems  invincible”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8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6F9B2E-E17D-4F03-849B-E99F32FA2359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504" y="1928827"/>
            <a:ext cx="45720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05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강의</a:t>
            </a:r>
            <a:r>
              <a:rPr kumimoji="0" lang="en-US" altLang="ko-KR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계획서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게임기획 </a:t>
            </a:r>
            <a:r>
              <a:rPr lang="en-US" altLang="ko-KR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01</a:t>
            </a: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반 예시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강의 계획서는  </a:t>
            </a:r>
            <a:r>
              <a:rPr lang="ko-KR" altLang="en-US" sz="2000" b="1" dirty="0" err="1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이클레스에서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확인 가능</a:t>
            </a: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8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6F9B2E-E17D-4F03-849B-E99F32FA2359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3449" r="2538" b="4716"/>
          <a:stretch/>
        </p:blipFill>
        <p:spPr bwMode="auto">
          <a:xfrm>
            <a:off x="50032" y="1802018"/>
            <a:ext cx="9031858" cy="499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020340" y="4299364"/>
            <a:ext cx="1368190" cy="281795"/>
          </a:xfrm>
          <a:prstGeom prst="rect">
            <a:avLst/>
          </a:prstGeom>
          <a:solidFill>
            <a:srgbClr val="FFC000">
              <a:alpha val="17000"/>
            </a:srgbClr>
          </a:solidFill>
          <a:ln w="444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ko-KR" altLang="en-US" sz="1600" dirty="0" smtClean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0340" y="4656702"/>
            <a:ext cx="16469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수 </a:t>
            </a:r>
            <a:r>
              <a:rPr lang="en-US" altLang="ko-KR" sz="1600" dirty="0" smtClean="0"/>
              <a:t>5,6 </a:t>
            </a:r>
            <a:r>
              <a:rPr lang="ko-KR" altLang="en-US" sz="1600" dirty="0" smtClean="0"/>
              <a:t>금 </a:t>
            </a:r>
            <a:r>
              <a:rPr lang="en-US" altLang="ko-KR" sz="1600" dirty="0" smtClean="0"/>
              <a:t>9,10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728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강의</a:t>
            </a:r>
            <a:r>
              <a:rPr kumimoji="0" lang="en-US" altLang="ko-KR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계획서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게임기획 모든 반에 해당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강의 계획서는  </a:t>
            </a:r>
            <a:r>
              <a:rPr lang="ko-KR" altLang="en-US" sz="2000" b="1" dirty="0" err="1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이클레스에서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확인 가능</a:t>
            </a: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8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6F9B2E-E17D-4F03-849B-E99F32FA2359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7766" y="2086731"/>
            <a:ext cx="4836343" cy="4104569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▶강의 질문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1.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이클레스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질의응답 게시판 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+1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점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카카오톡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010-9065-5775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3.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이메일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쪽지 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비추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▶교재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게임디자인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레벨업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가이드 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PPT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배포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강의 동영상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또는 대면 강의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▶과제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사이버 강의  매주 과제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제안서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기획서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레벨디자인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시스템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택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1)</a:t>
            </a:r>
          </a:p>
          <a:p>
            <a:pPr>
              <a:lnSpc>
                <a:spcPts val="2000"/>
              </a:lnSpc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▶학점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과제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80%, 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출석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20%</a:t>
            </a:r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32" y="2199405"/>
            <a:ext cx="3018118" cy="387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305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강의</a:t>
            </a:r>
            <a:r>
              <a:rPr kumimoji="0" lang="en-US" altLang="ko-KR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계획서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 smtClean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대면 강의 시작 일시에 따라  강의 계획 변경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 err="1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주차별</a:t>
            </a:r>
            <a:r>
              <a:rPr lang="ko-KR" altLang="en-US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 강의 계획</a:t>
            </a:r>
            <a:r>
              <a:rPr lang="en-US" altLang="ko-KR" sz="2000" b="1" dirty="0" smtClean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28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6F9B2E-E17D-4F03-849B-E99F32FA2359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7766" y="2086731"/>
            <a:ext cx="8148804" cy="4104569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주차별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강의 계획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▶강의 목표 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기본적인  게임 기획서 집필 경험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비주얼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도큐먼트 작성 경험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▶과제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주차별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또는  중간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기말 과제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변동성 있음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▶과제  작성의 핵심  포인트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플레이의  완성 </a:t>
            </a:r>
            <a:endParaRPr lang="en-US" altLang="ko-KR" sz="16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개인적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vision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은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존재 할 수 있으나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개인적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Fact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는 존재 할 수 없다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41" y="30320"/>
            <a:ext cx="1509059" cy="193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29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사용자 지정 2">
      <a:dk1>
        <a:sysClr val="windowText" lastClr="000000"/>
      </a:dk1>
      <a:lt1>
        <a:sysClr val="window" lastClr="FFFFFF"/>
      </a:lt1>
      <a:dk2>
        <a:srgbClr val="006C82"/>
      </a:dk2>
      <a:lt2>
        <a:srgbClr val="E2F1F2"/>
      </a:lt2>
      <a:accent1>
        <a:srgbClr val="3C888C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accent3">
            <a:lumMod val="75000"/>
            <a:alpha val="70000"/>
          </a:schemeClr>
        </a:solidFill>
        <a:ln>
          <a:noFill/>
        </a:ln>
      </a:spPr>
      <a:bodyPr rtlCol="0" anchor="ctr"/>
      <a:lstStyle>
        <a:defPPr algn="ctr">
          <a:lnSpc>
            <a:spcPts val="1800"/>
          </a:lnSpc>
          <a:defRPr sz="1600" dirty="0" smtClean="0">
            <a:solidFill>
              <a:srgbClr val="FFC000"/>
            </a:solidFill>
            <a:latin typeface="HY헤드라인M" pitchFamily="18" charset="-127"/>
            <a:ea typeface="HY헤드라인M" pitchFamily="18" charset="-127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사용자 지정 2">
    <a:dk1>
      <a:sysClr val="windowText" lastClr="000000"/>
    </a:dk1>
    <a:lt1>
      <a:sysClr val="window" lastClr="FFFFFF"/>
    </a:lt1>
    <a:dk2>
      <a:srgbClr val="006C82"/>
    </a:dk2>
    <a:lt2>
      <a:srgbClr val="E2F1F2"/>
    </a:lt2>
    <a:accent1>
      <a:srgbClr val="3C888C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12372</TotalTime>
  <Words>293</Words>
  <Application>Microsoft Office PowerPoint</Application>
  <PresentationFormat>화면 슬라이드 쇼(4:3)</PresentationFormat>
  <Paragraphs>115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트렉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user</cp:lastModifiedBy>
  <cp:revision>1381</cp:revision>
  <dcterms:created xsi:type="dcterms:W3CDTF">2008-11-21T15:50:40Z</dcterms:created>
  <dcterms:modified xsi:type="dcterms:W3CDTF">2020-03-23T00:52:43Z</dcterms:modified>
</cp:coreProperties>
</file>