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2"/>
  </p:notesMasterIdLst>
  <p:handoutMasterIdLst>
    <p:handoutMasterId r:id="rId23"/>
  </p:handoutMasterIdLst>
  <p:sldIdLst>
    <p:sldId id="595" r:id="rId2"/>
    <p:sldId id="734" r:id="rId3"/>
    <p:sldId id="732" r:id="rId4"/>
    <p:sldId id="670" r:id="rId5"/>
    <p:sldId id="715" r:id="rId6"/>
    <p:sldId id="716" r:id="rId7"/>
    <p:sldId id="717" r:id="rId8"/>
    <p:sldId id="718" r:id="rId9"/>
    <p:sldId id="719" r:id="rId10"/>
    <p:sldId id="720" r:id="rId11"/>
    <p:sldId id="721" r:id="rId12"/>
    <p:sldId id="722" r:id="rId13"/>
    <p:sldId id="723" r:id="rId14"/>
    <p:sldId id="724" r:id="rId15"/>
    <p:sldId id="725" r:id="rId16"/>
    <p:sldId id="726" r:id="rId17"/>
    <p:sldId id="727" r:id="rId18"/>
    <p:sldId id="729" r:id="rId19"/>
    <p:sldId id="730" r:id="rId20"/>
    <p:sldId id="728" r:id="rId21"/>
  </p:sldIdLst>
  <p:sldSz cx="9144000" cy="6858000" type="screen4x3"/>
  <p:notesSz cx="10013950" cy="6858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">
          <p15:clr>
            <a:srgbClr val="A4A3A4"/>
          </p15:clr>
        </p15:guide>
        <p15:guide id="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20000"/>
    <a:srgbClr val="236985"/>
    <a:srgbClr val="25718F"/>
    <a:srgbClr val="4D835B"/>
    <a:srgbClr val="36A0CA"/>
    <a:srgbClr val="3CA3CC"/>
    <a:srgbClr val="FFFFAF"/>
    <a:srgbClr val="8BC8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AF606853-7671-496A-8E4F-DF71F8EC918B}" styleName="어두운 스타일 1 - 강조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68" autoAdjust="0"/>
    <p:restoredTop sz="94588" autoAdjust="0"/>
  </p:normalViewPr>
  <p:slideViewPr>
    <p:cSldViewPr>
      <p:cViewPr varScale="1">
        <p:scale>
          <a:sx n="62" d="100"/>
          <a:sy n="62" d="100"/>
        </p:scale>
        <p:origin x="1484" y="48"/>
      </p:cViewPr>
      <p:guideLst>
        <p:guide orient="horz" pos="119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F49D69-D3B1-4801-9108-3C52B5698968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D3C18CDC-059B-437A-A2BC-3505001A1AED}">
      <dgm:prSet phldrT="[텍스트]"/>
      <dgm:spPr>
        <a:solidFill>
          <a:srgbClr val="00B0F0"/>
        </a:solidFill>
      </dgm:spPr>
      <dgm:t>
        <a:bodyPr/>
        <a:lstStyle/>
        <a:p>
          <a:pPr latinLnBrk="1"/>
          <a:r>
            <a:rPr lang="ko-KR" altLang="en-US" dirty="0">
              <a:ln>
                <a:solidFill>
                  <a:schemeClr val="lt1">
                    <a:hueOff val="0"/>
                    <a:satOff val="0"/>
                    <a:lumOff val="0"/>
                  </a:schemeClr>
                </a:solidFill>
              </a:ln>
            </a:rPr>
            <a:t>제작  기획서 </a:t>
          </a:r>
          <a:endParaRPr lang="en-US" altLang="ko-KR" dirty="0">
            <a:ln>
              <a:solidFill>
                <a:schemeClr val="lt1">
                  <a:hueOff val="0"/>
                  <a:satOff val="0"/>
                  <a:lumOff val="0"/>
                </a:schemeClr>
              </a:solidFill>
            </a:ln>
          </a:endParaRPr>
        </a:p>
        <a:p>
          <a:pPr latinLnBrk="1"/>
          <a:r>
            <a:rPr lang="ko-KR" altLang="en-US" dirty="0">
              <a:ln>
                <a:solidFill>
                  <a:schemeClr val="lt1">
                    <a:hueOff val="0"/>
                    <a:satOff val="0"/>
                    <a:lumOff val="0"/>
                  </a:schemeClr>
                </a:solidFill>
              </a:ln>
            </a:rPr>
            <a:t>난이도</a:t>
          </a:r>
          <a:r>
            <a:rPr lang="en-US" altLang="ko-KR" dirty="0">
              <a:ln>
                <a:solidFill>
                  <a:schemeClr val="lt1">
                    <a:hueOff val="0"/>
                    <a:satOff val="0"/>
                    <a:lumOff val="0"/>
                  </a:schemeClr>
                </a:solidFill>
              </a:ln>
            </a:rPr>
            <a:t>3</a:t>
          </a:r>
          <a:endParaRPr lang="ko-KR" altLang="en-US" dirty="0">
            <a:ln>
              <a:solidFill>
                <a:schemeClr val="lt1">
                  <a:hueOff val="0"/>
                  <a:satOff val="0"/>
                  <a:lumOff val="0"/>
                </a:schemeClr>
              </a:solidFill>
            </a:ln>
          </a:endParaRPr>
        </a:p>
      </dgm:t>
    </dgm:pt>
    <dgm:pt modelId="{C9196BF1-12CB-41DF-AEFD-DF229AACAE22}" type="parTrans" cxnId="{10E4E780-77C8-4A52-AF51-00F784216A48}">
      <dgm:prSet/>
      <dgm:spPr/>
      <dgm:t>
        <a:bodyPr/>
        <a:lstStyle/>
        <a:p>
          <a:pPr latinLnBrk="1"/>
          <a:endParaRPr lang="ko-KR" altLang="en-US"/>
        </a:p>
      </dgm:t>
    </dgm:pt>
    <dgm:pt modelId="{D0D407CA-D4C8-438C-A36F-74276A18C84A}" type="sibTrans" cxnId="{10E4E780-77C8-4A52-AF51-00F784216A48}">
      <dgm:prSet/>
      <dgm:spPr/>
      <dgm:t>
        <a:bodyPr/>
        <a:lstStyle/>
        <a:p>
          <a:pPr latinLnBrk="1"/>
          <a:endParaRPr lang="ko-KR" altLang="en-US"/>
        </a:p>
      </dgm:t>
    </dgm:pt>
    <dgm:pt modelId="{905A6B5A-87A4-4766-BEE9-378F5CDA796E}">
      <dgm:prSet phldrT="[텍스트]"/>
      <dgm:spPr>
        <a:solidFill>
          <a:srgbClr val="C00000"/>
        </a:solidFill>
      </dgm:spPr>
      <dgm:t>
        <a:bodyPr/>
        <a:lstStyle/>
        <a:p>
          <a:pPr latinLnBrk="1"/>
          <a:r>
            <a:rPr lang="ko-KR" altLang="en-US" dirty="0">
              <a:ln>
                <a:solidFill>
                  <a:schemeClr val="lt1">
                    <a:hueOff val="0"/>
                    <a:satOff val="0"/>
                    <a:lumOff val="0"/>
                  </a:schemeClr>
                </a:solidFill>
              </a:ln>
            </a:rPr>
            <a:t>최종 제안서 </a:t>
          </a:r>
          <a:endParaRPr lang="en-US" altLang="ko-KR" dirty="0">
            <a:ln>
              <a:solidFill>
                <a:schemeClr val="lt1">
                  <a:hueOff val="0"/>
                  <a:satOff val="0"/>
                  <a:lumOff val="0"/>
                </a:schemeClr>
              </a:solidFill>
            </a:ln>
          </a:endParaRPr>
        </a:p>
        <a:p>
          <a:pPr latinLnBrk="1"/>
          <a:r>
            <a:rPr lang="ko-KR" altLang="en-US" dirty="0">
              <a:ln>
                <a:solidFill>
                  <a:schemeClr val="lt1">
                    <a:hueOff val="0"/>
                    <a:satOff val="0"/>
                    <a:lumOff val="0"/>
                  </a:schemeClr>
                </a:solidFill>
              </a:ln>
            </a:rPr>
            <a:t>난이도</a:t>
          </a:r>
          <a:r>
            <a:rPr lang="en-US" altLang="ko-KR" dirty="0">
              <a:ln>
                <a:solidFill>
                  <a:schemeClr val="lt1">
                    <a:hueOff val="0"/>
                    <a:satOff val="0"/>
                    <a:lumOff val="0"/>
                  </a:schemeClr>
                </a:solidFill>
              </a:ln>
            </a:rPr>
            <a:t>4</a:t>
          </a:r>
          <a:endParaRPr lang="ko-KR" altLang="en-US" dirty="0">
            <a:ln>
              <a:solidFill>
                <a:schemeClr val="lt1">
                  <a:hueOff val="0"/>
                  <a:satOff val="0"/>
                  <a:lumOff val="0"/>
                </a:schemeClr>
              </a:solidFill>
            </a:ln>
          </a:endParaRPr>
        </a:p>
      </dgm:t>
    </dgm:pt>
    <dgm:pt modelId="{756129E4-F758-4964-9310-76C77F87B5C9}" type="parTrans" cxnId="{8C645600-5152-4EBF-A2C7-7B64DD78BDF1}">
      <dgm:prSet/>
      <dgm:spPr/>
      <dgm:t>
        <a:bodyPr/>
        <a:lstStyle/>
        <a:p>
          <a:pPr latinLnBrk="1"/>
          <a:endParaRPr lang="ko-KR" altLang="en-US"/>
        </a:p>
      </dgm:t>
    </dgm:pt>
    <dgm:pt modelId="{94C48749-2B63-47E1-9BCE-6C8957B073DB}" type="sibTrans" cxnId="{8C645600-5152-4EBF-A2C7-7B64DD78BDF1}">
      <dgm:prSet/>
      <dgm:spPr/>
      <dgm:t>
        <a:bodyPr/>
        <a:lstStyle/>
        <a:p>
          <a:pPr latinLnBrk="1"/>
          <a:endParaRPr lang="ko-KR" altLang="en-US"/>
        </a:p>
      </dgm:t>
    </dgm:pt>
    <dgm:pt modelId="{719F1110-8254-4A11-A2AA-D20B23B01187}">
      <dgm:prSet phldrT="[텍스트]"/>
      <dgm:spPr>
        <a:solidFill>
          <a:srgbClr val="4D835B"/>
        </a:solidFill>
      </dgm:spPr>
      <dgm:t>
        <a:bodyPr/>
        <a:lstStyle/>
        <a:p>
          <a:pPr latinLnBrk="1"/>
          <a:r>
            <a:rPr lang="ko-KR" altLang="en-US" dirty="0">
              <a:ln>
                <a:solidFill>
                  <a:schemeClr val="lt1">
                    <a:hueOff val="0"/>
                    <a:satOff val="0"/>
                    <a:lumOff val="0"/>
                  </a:schemeClr>
                </a:solidFill>
              </a:ln>
            </a:rPr>
            <a:t>최종 </a:t>
          </a:r>
          <a:endParaRPr lang="en-US" altLang="ko-KR" dirty="0">
            <a:ln>
              <a:solidFill>
                <a:schemeClr val="lt1">
                  <a:hueOff val="0"/>
                  <a:satOff val="0"/>
                  <a:lumOff val="0"/>
                </a:schemeClr>
              </a:solidFill>
            </a:ln>
          </a:endParaRPr>
        </a:p>
        <a:p>
          <a:pPr latinLnBrk="1"/>
          <a:r>
            <a:rPr lang="en-US" altLang="ko-KR" dirty="0">
              <a:ln>
                <a:solidFill>
                  <a:schemeClr val="lt1">
                    <a:hueOff val="0"/>
                    <a:satOff val="0"/>
                    <a:lumOff val="0"/>
                  </a:schemeClr>
                </a:solidFill>
              </a:ln>
            </a:rPr>
            <a:t>1</a:t>
          </a:r>
          <a:r>
            <a:rPr lang="ko-KR" altLang="en-US" dirty="0">
              <a:ln>
                <a:solidFill>
                  <a:schemeClr val="lt1">
                    <a:hueOff val="0"/>
                    <a:satOff val="0"/>
                    <a:lumOff val="0"/>
                  </a:schemeClr>
                </a:solidFill>
              </a:ln>
            </a:rPr>
            <a:t>페이지 </a:t>
          </a:r>
          <a:endParaRPr lang="en-US" altLang="ko-KR" dirty="0">
            <a:ln>
              <a:solidFill>
                <a:schemeClr val="lt1">
                  <a:hueOff val="0"/>
                  <a:satOff val="0"/>
                  <a:lumOff val="0"/>
                </a:schemeClr>
              </a:solidFill>
            </a:ln>
          </a:endParaRPr>
        </a:p>
        <a:p>
          <a:pPr latinLnBrk="1"/>
          <a:r>
            <a:rPr lang="ko-KR" altLang="en-US" dirty="0">
              <a:ln>
                <a:solidFill>
                  <a:schemeClr val="lt1">
                    <a:hueOff val="0"/>
                    <a:satOff val="0"/>
                    <a:lumOff val="0"/>
                  </a:schemeClr>
                </a:solidFill>
              </a:ln>
            </a:rPr>
            <a:t>제안서 </a:t>
          </a:r>
          <a:endParaRPr lang="en-US" altLang="ko-KR" dirty="0">
            <a:ln>
              <a:solidFill>
                <a:schemeClr val="lt1">
                  <a:hueOff val="0"/>
                  <a:satOff val="0"/>
                  <a:lumOff val="0"/>
                </a:schemeClr>
              </a:solidFill>
            </a:ln>
          </a:endParaRPr>
        </a:p>
        <a:p>
          <a:pPr latinLnBrk="1"/>
          <a:r>
            <a:rPr lang="ko-KR" altLang="en-US" dirty="0">
              <a:ln>
                <a:solidFill>
                  <a:schemeClr val="lt1">
                    <a:hueOff val="0"/>
                    <a:satOff val="0"/>
                    <a:lumOff val="0"/>
                  </a:schemeClr>
                </a:solidFill>
              </a:ln>
            </a:rPr>
            <a:t>난이도</a:t>
          </a:r>
          <a:r>
            <a:rPr lang="en-US" altLang="ko-KR" dirty="0">
              <a:ln>
                <a:solidFill>
                  <a:schemeClr val="lt1">
                    <a:hueOff val="0"/>
                    <a:satOff val="0"/>
                    <a:lumOff val="0"/>
                  </a:schemeClr>
                </a:solidFill>
              </a:ln>
            </a:rPr>
            <a:t>5</a:t>
          </a:r>
          <a:endParaRPr lang="ko-KR" altLang="en-US" dirty="0">
            <a:ln>
              <a:solidFill>
                <a:schemeClr val="lt1">
                  <a:hueOff val="0"/>
                  <a:satOff val="0"/>
                  <a:lumOff val="0"/>
                </a:schemeClr>
              </a:solidFill>
            </a:ln>
          </a:endParaRPr>
        </a:p>
      </dgm:t>
    </dgm:pt>
    <dgm:pt modelId="{94BA9C55-F4B8-4073-9245-F692449FF45E}" type="parTrans" cxnId="{D63AE5AD-5C62-4AEF-B69B-D2DC41DA2C19}">
      <dgm:prSet/>
      <dgm:spPr/>
      <dgm:t>
        <a:bodyPr/>
        <a:lstStyle/>
        <a:p>
          <a:pPr latinLnBrk="1"/>
          <a:endParaRPr lang="ko-KR" altLang="en-US"/>
        </a:p>
      </dgm:t>
    </dgm:pt>
    <dgm:pt modelId="{6E6F61ED-5C96-46DE-B8FF-4C59550FA2DC}" type="sibTrans" cxnId="{D63AE5AD-5C62-4AEF-B69B-D2DC41DA2C19}">
      <dgm:prSet/>
      <dgm:spPr/>
      <dgm:t>
        <a:bodyPr/>
        <a:lstStyle/>
        <a:p>
          <a:pPr latinLnBrk="1"/>
          <a:endParaRPr lang="ko-KR" altLang="en-US"/>
        </a:p>
      </dgm:t>
    </dgm:pt>
    <dgm:pt modelId="{F945D4E6-1FB1-4D66-A3E4-400D86B6F4B7}">
      <dgm:prSet phldrT="[텍스트]"/>
      <dgm:spPr>
        <a:solidFill>
          <a:srgbClr val="92D050"/>
        </a:solidFill>
      </dgm:spPr>
      <dgm:t>
        <a:bodyPr/>
        <a:lstStyle/>
        <a:p>
          <a:pPr latinLnBrk="1"/>
          <a:r>
            <a:rPr lang="ko-KR" altLang="en-US" dirty="0">
              <a:ln>
                <a:solidFill>
                  <a:schemeClr val="lt1">
                    <a:hueOff val="0"/>
                    <a:satOff val="0"/>
                    <a:lumOff val="0"/>
                  </a:schemeClr>
                </a:solidFill>
              </a:ln>
            </a:rPr>
            <a:t>초기 </a:t>
          </a:r>
          <a:endParaRPr lang="en-US" altLang="ko-KR" dirty="0">
            <a:ln>
              <a:solidFill>
                <a:schemeClr val="lt1">
                  <a:hueOff val="0"/>
                  <a:satOff val="0"/>
                  <a:lumOff val="0"/>
                </a:schemeClr>
              </a:solidFill>
            </a:ln>
          </a:endParaRPr>
        </a:p>
        <a:p>
          <a:pPr latinLnBrk="1"/>
          <a:r>
            <a:rPr lang="en-US" altLang="ko-KR" dirty="0">
              <a:ln>
                <a:solidFill>
                  <a:schemeClr val="lt1">
                    <a:hueOff val="0"/>
                    <a:satOff val="0"/>
                    <a:lumOff val="0"/>
                  </a:schemeClr>
                </a:solidFill>
              </a:ln>
            </a:rPr>
            <a:t>1</a:t>
          </a:r>
          <a:r>
            <a:rPr lang="ko-KR" altLang="en-US" dirty="0">
              <a:ln>
                <a:solidFill>
                  <a:schemeClr val="lt1">
                    <a:hueOff val="0"/>
                    <a:satOff val="0"/>
                    <a:lumOff val="0"/>
                  </a:schemeClr>
                </a:solidFill>
              </a:ln>
            </a:rPr>
            <a:t>페이지 </a:t>
          </a:r>
          <a:endParaRPr lang="en-US" altLang="ko-KR" dirty="0">
            <a:ln>
              <a:solidFill>
                <a:schemeClr val="lt1">
                  <a:hueOff val="0"/>
                  <a:satOff val="0"/>
                  <a:lumOff val="0"/>
                </a:schemeClr>
              </a:solidFill>
            </a:ln>
          </a:endParaRPr>
        </a:p>
        <a:p>
          <a:pPr latinLnBrk="1"/>
          <a:r>
            <a:rPr lang="ko-KR" altLang="en-US" dirty="0">
              <a:ln>
                <a:solidFill>
                  <a:schemeClr val="lt1">
                    <a:hueOff val="0"/>
                    <a:satOff val="0"/>
                    <a:lumOff val="0"/>
                  </a:schemeClr>
                </a:solidFill>
              </a:ln>
            </a:rPr>
            <a:t>제안서 </a:t>
          </a:r>
          <a:endParaRPr lang="en-US" altLang="ko-KR" dirty="0">
            <a:ln>
              <a:solidFill>
                <a:schemeClr val="lt1">
                  <a:hueOff val="0"/>
                  <a:satOff val="0"/>
                  <a:lumOff val="0"/>
                </a:schemeClr>
              </a:solidFill>
            </a:ln>
          </a:endParaRPr>
        </a:p>
        <a:p>
          <a:pPr latinLnBrk="1"/>
          <a:r>
            <a:rPr lang="ko-KR" altLang="en-US" dirty="0">
              <a:ln>
                <a:solidFill>
                  <a:schemeClr val="lt1">
                    <a:hueOff val="0"/>
                    <a:satOff val="0"/>
                    <a:lumOff val="0"/>
                  </a:schemeClr>
                </a:solidFill>
              </a:ln>
            </a:rPr>
            <a:t>난이도</a:t>
          </a:r>
          <a:r>
            <a:rPr lang="en-US" altLang="ko-KR" dirty="0">
              <a:ln>
                <a:solidFill>
                  <a:schemeClr val="lt1">
                    <a:hueOff val="0"/>
                    <a:satOff val="0"/>
                    <a:lumOff val="0"/>
                  </a:schemeClr>
                </a:solidFill>
              </a:ln>
            </a:rPr>
            <a:t>1</a:t>
          </a:r>
          <a:endParaRPr lang="ko-KR" altLang="en-US" dirty="0">
            <a:ln>
              <a:solidFill>
                <a:schemeClr val="lt1">
                  <a:hueOff val="0"/>
                  <a:satOff val="0"/>
                  <a:lumOff val="0"/>
                </a:schemeClr>
              </a:solidFill>
            </a:ln>
          </a:endParaRPr>
        </a:p>
      </dgm:t>
    </dgm:pt>
    <dgm:pt modelId="{0E1B2AD3-42F8-418F-95B3-CB450CF6AEEF}" type="parTrans" cxnId="{82EB9EEA-6323-4552-AB02-99F955CD5425}">
      <dgm:prSet/>
      <dgm:spPr/>
      <dgm:t>
        <a:bodyPr/>
        <a:lstStyle/>
        <a:p>
          <a:pPr latinLnBrk="1"/>
          <a:endParaRPr lang="ko-KR" altLang="en-US"/>
        </a:p>
      </dgm:t>
    </dgm:pt>
    <dgm:pt modelId="{F4521ECB-C422-4162-9EE5-56BF32692F5F}" type="sibTrans" cxnId="{82EB9EEA-6323-4552-AB02-99F955CD5425}">
      <dgm:prSet/>
      <dgm:spPr/>
      <dgm:t>
        <a:bodyPr/>
        <a:lstStyle/>
        <a:p>
          <a:pPr latinLnBrk="1"/>
          <a:endParaRPr lang="ko-KR" altLang="en-US"/>
        </a:p>
      </dgm:t>
    </dgm:pt>
    <dgm:pt modelId="{FC9D31B0-A4A6-4D75-AB31-9B9C5D244CFA}">
      <dgm:prSet phldrT="[텍스트]"/>
      <dgm:spPr>
        <a:solidFill>
          <a:srgbClr val="FFC000"/>
        </a:solidFill>
        <a:ln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pPr latinLnBrk="1"/>
          <a:r>
            <a:rPr lang="ko-KR" altLang="en-US" dirty="0">
              <a:ln>
                <a:solidFill>
                  <a:schemeClr val="lt1">
                    <a:hueOff val="0"/>
                    <a:satOff val="0"/>
                    <a:lumOff val="0"/>
                  </a:schemeClr>
                </a:solidFill>
              </a:ln>
            </a:rPr>
            <a:t>초기 제안서 </a:t>
          </a:r>
          <a:endParaRPr lang="en-US" altLang="ko-KR" dirty="0">
            <a:ln>
              <a:solidFill>
                <a:schemeClr val="lt1">
                  <a:hueOff val="0"/>
                  <a:satOff val="0"/>
                  <a:lumOff val="0"/>
                </a:schemeClr>
              </a:solidFill>
            </a:ln>
          </a:endParaRPr>
        </a:p>
        <a:p>
          <a:pPr latinLnBrk="1"/>
          <a:r>
            <a:rPr lang="ko-KR" altLang="en-US" dirty="0">
              <a:ln>
                <a:solidFill>
                  <a:schemeClr val="lt1">
                    <a:hueOff val="0"/>
                    <a:satOff val="0"/>
                    <a:lumOff val="0"/>
                  </a:schemeClr>
                </a:solidFill>
              </a:ln>
            </a:rPr>
            <a:t>난이도</a:t>
          </a:r>
          <a:r>
            <a:rPr lang="en-US" altLang="ko-KR" dirty="0">
              <a:ln>
                <a:solidFill>
                  <a:schemeClr val="lt1">
                    <a:hueOff val="0"/>
                    <a:satOff val="0"/>
                    <a:lumOff val="0"/>
                  </a:schemeClr>
                </a:solidFill>
              </a:ln>
            </a:rPr>
            <a:t>2</a:t>
          </a:r>
          <a:endParaRPr lang="ko-KR" altLang="en-US" dirty="0">
            <a:ln>
              <a:solidFill>
                <a:schemeClr val="lt1">
                  <a:hueOff val="0"/>
                  <a:satOff val="0"/>
                  <a:lumOff val="0"/>
                </a:schemeClr>
              </a:solidFill>
            </a:ln>
          </a:endParaRPr>
        </a:p>
      </dgm:t>
    </dgm:pt>
    <dgm:pt modelId="{484F9099-A120-4C05-A43A-79556D49D1B5}" type="parTrans" cxnId="{358458C0-AF5E-4528-9630-DA677DB725AA}">
      <dgm:prSet/>
      <dgm:spPr/>
      <dgm:t>
        <a:bodyPr/>
        <a:lstStyle/>
        <a:p>
          <a:pPr latinLnBrk="1"/>
          <a:endParaRPr lang="ko-KR" altLang="en-US"/>
        </a:p>
      </dgm:t>
    </dgm:pt>
    <dgm:pt modelId="{39EB8EC8-BFB5-42DC-AABC-E05F4AB227A7}" type="sibTrans" cxnId="{358458C0-AF5E-4528-9630-DA677DB725AA}">
      <dgm:prSet/>
      <dgm:spPr/>
      <dgm:t>
        <a:bodyPr/>
        <a:lstStyle/>
        <a:p>
          <a:pPr latinLnBrk="1"/>
          <a:endParaRPr lang="ko-KR" altLang="en-US"/>
        </a:p>
      </dgm:t>
    </dgm:pt>
    <dgm:pt modelId="{DCEAEEB1-8FF9-48DD-8038-DE6C39352D53}" type="pres">
      <dgm:prSet presAssocID="{16F49D69-D3B1-4801-9108-3C52B5698968}" presName="cycle" presStyleCnt="0">
        <dgm:presLayoutVars>
          <dgm:dir/>
          <dgm:resizeHandles val="exact"/>
        </dgm:presLayoutVars>
      </dgm:prSet>
      <dgm:spPr/>
    </dgm:pt>
    <dgm:pt modelId="{54DF6020-9652-4E80-AC18-96A6119FEA83}" type="pres">
      <dgm:prSet presAssocID="{D3C18CDC-059B-437A-A2BC-3505001A1AED}" presName="node" presStyleLbl="node1" presStyleIdx="0" presStyleCnt="5" custScaleX="125549" custScaleY="118863">
        <dgm:presLayoutVars>
          <dgm:bulletEnabled val="1"/>
        </dgm:presLayoutVars>
      </dgm:prSet>
      <dgm:spPr/>
    </dgm:pt>
    <dgm:pt modelId="{08C66E17-9D63-4542-B8C3-E2C4CE53A6B9}" type="pres">
      <dgm:prSet presAssocID="{D0D407CA-D4C8-438C-A36F-74276A18C84A}" presName="sibTrans" presStyleLbl="sibTrans2D1" presStyleIdx="0" presStyleCnt="5"/>
      <dgm:spPr/>
    </dgm:pt>
    <dgm:pt modelId="{5E0400D6-A58D-4C18-BCE2-03670E1C18A0}" type="pres">
      <dgm:prSet presAssocID="{D0D407CA-D4C8-438C-A36F-74276A18C84A}" presName="connectorText" presStyleLbl="sibTrans2D1" presStyleIdx="0" presStyleCnt="5"/>
      <dgm:spPr/>
    </dgm:pt>
    <dgm:pt modelId="{F51B4566-7D95-4BFA-AAC6-29AF8A921912}" type="pres">
      <dgm:prSet presAssocID="{905A6B5A-87A4-4766-BEE9-378F5CDA796E}" presName="node" presStyleLbl="node1" presStyleIdx="1" presStyleCnt="5" custScaleX="118284" custScaleY="112131">
        <dgm:presLayoutVars>
          <dgm:bulletEnabled val="1"/>
        </dgm:presLayoutVars>
      </dgm:prSet>
      <dgm:spPr/>
    </dgm:pt>
    <dgm:pt modelId="{A84858B9-7858-4FB7-92B7-D6AA3BAE03AD}" type="pres">
      <dgm:prSet presAssocID="{94C48749-2B63-47E1-9BCE-6C8957B073DB}" presName="sibTrans" presStyleLbl="sibTrans2D1" presStyleIdx="1" presStyleCnt="5"/>
      <dgm:spPr/>
    </dgm:pt>
    <dgm:pt modelId="{F91C39BD-A079-4BB6-9E7F-1D2090DE33A6}" type="pres">
      <dgm:prSet presAssocID="{94C48749-2B63-47E1-9BCE-6C8957B073DB}" presName="connectorText" presStyleLbl="sibTrans2D1" presStyleIdx="1" presStyleCnt="5"/>
      <dgm:spPr/>
    </dgm:pt>
    <dgm:pt modelId="{A0280D35-C642-469B-9153-F845D87A4484}" type="pres">
      <dgm:prSet presAssocID="{719F1110-8254-4A11-A2AA-D20B23B01187}" presName="node" presStyleLbl="node1" presStyleIdx="2" presStyleCnt="5" custScaleX="120714" custScaleY="122369">
        <dgm:presLayoutVars>
          <dgm:bulletEnabled val="1"/>
        </dgm:presLayoutVars>
      </dgm:prSet>
      <dgm:spPr/>
    </dgm:pt>
    <dgm:pt modelId="{E2B1D9C3-E318-45B2-A7EC-E41BACECA7CE}" type="pres">
      <dgm:prSet presAssocID="{6E6F61ED-5C96-46DE-B8FF-4C59550FA2DC}" presName="sibTrans" presStyleLbl="sibTrans2D1" presStyleIdx="2" presStyleCnt="5"/>
      <dgm:spPr/>
    </dgm:pt>
    <dgm:pt modelId="{ACDFF058-072D-41F7-9F80-B8382F7E297E}" type="pres">
      <dgm:prSet presAssocID="{6E6F61ED-5C96-46DE-B8FF-4C59550FA2DC}" presName="connectorText" presStyleLbl="sibTrans2D1" presStyleIdx="2" presStyleCnt="5"/>
      <dgm:spPr/>
    </dgm:pt>
    <dgm:pt modelId="{B7DC5FFF-96CB-401F-A65B-FF3419D76744}" type="pres">
      <dgm:prSet presAssocID="{F945D4E6-1FB1-4D66-A3E4-400D86B6F4B7}" presName="node" presStyleLbl="node1" presStyleIdx="3" presStyleCnt="5" custScaleX="128941" custScaleY="123991">
        <dgm:presLayoutVars>
          <dgm:bulletEnabled val="1"/>
        </dgm:presLayoutVars>
      </dgm:prSet>
      <dgm:spPr/>
    </dgm:pt>
    <dgm:pt modelId="{FA268F6D-496A-4A8E-AA0D-5A8BAE22AE48}" type="pres">
      <dgm:prSet presAssocID="{F4521ECB-C422-4162-9EE5-56BF32692F5F}" presName="sibTrans" presStyleLbl="sibTrans2D1" presStyleIdx="3" presStyleCnt="5"/>
      <dgm:spPr/>
    </dgm:pt>
    <dgm:pt modelId="{2B0E81F7-62A0-406F-A82C-2408829BA230}" type="pres">
      <dgm:prSet presAssocID="{F4521ECB-C422-4162-9EE5-56BF32692F5F}" presName="connectorText" presStyleLbl="sibTrans2D1" presStyleIdx="3" presStyleCnt="5"/>
      <dgm:spPr/>
    </dgm:pt>
    <dgm:pt modelId="{917DCA6F-E626-4460-8FCD-AD15ED2929E0}" type="pres">
      <dgm:prSet presAssocID="{FC9D31B0-A4A6-4D75-AB31-9B9C5D244CFA}" presName="node" presStyleLbl="node1" presStyleIdx="4" presStyleCnt="5" custScaleX="114264" custScaleY="112131">
        <dgm:presLayoutVars>
          <dgm:bulletEnabled val="1"/>
        </dgm:presLayoutVars>
      </dgm:prSet>
      <dgm:spPr/>
    </dgm:pt>
    <dgm:pt modelId="{AA8F6FF3-391A-44D6-8619-989482892D15}" type="pres">
      <dgm:prSet presAssocID="{39EB8EC8-BFB5-42DC-AABC-E05F4AB227A7}" presName="sibTrans" presStyleLbl="sibTrans2D1" presStyleIdx="4" presStyleCnt="5"/>
      <dgm:spPr/>
    </dgm:pt>
    <dgm:pt modelId="{8E852091-B191-40A2-A0A2-8208DA714E76}" type="pres">
      <dgm:prSet presAssocID="{39EB8EC8-BFB5-42DC-AABC-E05F4AB227A7}" presName="connectorText" presStyleLbl="sibTrans2D1" presStyleIdx="4" presStyleCnt="5"/>
      <dgm:spPr/>
    </dgm:pt>
  </dgm:ptLst>
  <dgm:cxnLst>
    <dgm:cxn modelId="{FC380D00-D2D3-4395-8E9C-6B50FE800002}" type="presOf" srcId="{D0D407CA-D4C8-438C-A36F-74276A18C84A}" destId="{08C66E17-9D63-4542-B8C3-E2C4CE53A6B9}" srcOrd="0" destOrd="0" presId="urn:microsoft.com/office/officeart/2005/8/layout/cycle2"/>
    <dgm:cxn modelId="{8C645600-5152-4EBF-A2C7-7B64DD78BDF1}" srcId="{16F49D69-D3B1-4801-9108-3C52B5698968}" destId="{905A6B5A-87A4-4766-BEE9-378F5CDA796E}" srcOrd="1" destOrd="0" parTransId="{756129E4-F758-4964-9310-76C77F87B5C9}" sibTransId="{94C48749-2B63-47E1-9BCE-6C8957B073DB}"/>
    <dgm:cxn modelId="{E4A1EA20-0E3E-40F6-8F2F-866C328BEBCA}" type="presOf" srcId="{FC9D31B0-A4A6-4D75-AB31-9B9C5D244CFA}" destId="{917DCA6F-E626-4460-8FCD-AD15ED2929E0}" srcOrd="0" destOrd="0" presId="urn:microsoft.com/office/officeart/2005/8/layout/cycle2"/>
    <dgm:cxn modelId="{6A84942D-5791-45EB-A290-0836498053EB}" type="presOf" srcId="{D0D407CA-D4C8-438C-A36F-74276A18C84A}" destId="{5E0400D6-A58D-4C18-BCE2-03670E1C18A0}" srcOrd="1" destOrd="0" presId="urn:microsoft.com/office/officeart/2005/8/layout/cycle2"/>
    <dgm:cxn modelId="{9173DF63-EA8E-4F40-933A-684D4EAD90ED}" type="presOf" srcId="{F945D4E6-1FB1-4D66-A3E4-400D86B6F4B7}" destId="{B7DC5FFF-96CB-401F-A65B-FF3419D76744}" srcOrd="0" destOrd="0" presId="urn:microsoft.com/office/officeart/2005/8/layout/cycle2"/>
    <dgm:cxn modelId="{ABD5EB4C-D2CA-42F6-81E4-F4363FF30AE3}" type="presOf" srcId="{16F49D69-D3B1-4801-9108-3C52B5698968}" destId="{DCEAEEB1-8FF9-48DD-8038-DE6C39352D53}" srcOrd="0" destOrd="0" presId="urn:microsoft.com/office/officeart/2005/8/layout/cycle2"/>
    <dgm:cxn modelId="{F53E4B54-6209-4B47-80FA-434D0D91FFD2}" type="presOf" srcId="{F4521ECB-C422-4162-9EE5-56BF32692F5F}" destId="{FA268F6D-496A-4A8E-AA0D-5A8BAE22AE48}" srcOrd="0" destOrd="0" presId="urn:microsoft.com/office/officeart/2005/8/layout/cycle2"/>
    <dgm:cxn modelId="{10E4E780-77C8-4A52-AF51-00F784216A48}" srcId="{16F49D69-D3B1-4801-9108-3C52B5698968}" destId="{D3C18CDC-059B-437A-A2BC-3505001A1AED}" srcOrd="0" destOrd="0" parTransId="{C9196BF1-12CB-41DF-AEFD-DF229AACAE22}" sibTransId="{D0D407CA-D4C8-438C-A36F-74276A18C84A}"/>
    <dgm:cxn modelId="{64169A97-59A5-4F9B-ADB2-5576A601CF15}" type="presOf" srcId="{39EB8EC8-BFB5-42DC-AABC-E05F4AB227A7}" destId="{AA8F6FF3-391A-44D6-8619-989482892D15}" srcOrd="0" destOrd="0" presId="urn:microsoft.com/office/officeart/2005/8/layout/cycle2"/>
    <dgm:cxn modelId="{C3E3FB9A-6FD8-468B-8400-44810AF06441}" type="presOf" srcId="{F4521ECB-C422-4162-9EE5-56BF32692F5F}" destId="{2B0E81F7-62A0-406F-A82C-2408829BA230}" srcOrd="1" destOrd="0" presId="urn:microsoft.com/office/officeart/2005/8/layout/cycle2"/>
    <dgm:cxn modelId="{C4B76DA0-25FC-4BC6-808E-14B92CC1CDA4}" type="presOf" srcId="{6E6F61ED-5C96-46DE-B8FF-4C59550FA2DC}" destId="{ACDFF058-072D-41F7-9F80-B8382F7E297E}" srcOrd="1" destOrd="0" presId="urn:microsoft.com/office/officeart/2005/8/layout/cycle2"/>
    <dgm:cxn modelId="{6B1453A0-9839-49BC-A437-27D493370289}" type="presOf" srcId="{39EB8EC8-BFB5-42DC-AABC-E05F4AB227A7}" destId="{8E852091-B191-40A2-A0A2-8208DA714E76}" srcOrd="1" destOrd="0" presId="urn:microsoft.com/office/officeart/2005/8/layout/cycle2"/>
    <dgm:cxn modelId="{D63AE5AD-5C62-4AEF-B69B-D2DC41DA2C19}" srcId="{16F49D69-D3B1-4801-9108-3C52B5698968}" destId="{719F1110-8254-4A11-A2AA-D20B23B01187}" srcOrd="2" destOrd="0" parTransId="{94BA9C55-F4B8-4073-9245-F692449FF45E}" sibTransId="{6E6F61ED-5C96-46DE-B8FF-4C59550FA2DC}"/>
    <dgm:cxn modelId="{BBCE6EB4-C459-4182-B6D6-0396682A52C4}" type="presOf" srcId="{719F1110-8254-4A11-A2AA-D20B23B01187}" destId="{A0280D35-C642-469B-9153-F845D87A4484}" srcOrd="0" destOrd="0" presId="urn:microsoft.com/office/officeart/2005/8/layout/cycle2"/>
    <dgm:cxn modelId="{358458C0-AF5E-4528-9630-DA677DB725AA}" srcId="{16F49D69-D3B1-4801-9108-3C52B5698968}" destId="{FC9D31B0-A4A6-4D75-AB31-9B9C5D244CFA}" srcOrd="4" destOrd="0" parTransId="{484F9099-A120-4C05-A43A-79556D49D1B5}" sibTransId="{39EB8EC8-BFB5-42DC-AABC-E05F4AB227A7}"/>
    <dgm:cxn modelId="{820579C8-9C1B-4DCB-8963-84BA50DD9662}" type="presOf" srcId="{94C48749-2B63-47E1-9BCE-6C8957B073DB}" destId="{F91C39BD-A079-4BB6-9E7F-1D2090DE33A6}" srcOrd="1" destOrd="0" presId="urn:microsoft.com/office/officeart/2005/8/layout/cycle2"/>
    <dgm:cxn modelId="{F7449AD7-25EE-4338-931E-80E776896097}" type="presOf" srcId="{6E6F61ED-5C96-46DE-B8FF-4C59550FA2DC}" destId="{E2B1D9C3-E318-45B2-A7EC-E41BACECA7CE}" srcOrd="0" destOrd="0" presId="urn:microsoft.com/office/officeart/2005/8/layout/cycle2"/>
    <dgm:cxn modelId="{2EC93FDB-8187-4D27-9D65-61FCEF757A82}" type="presOf" srcId="{94C48749-2B63-47E1-9BCE-6C8957B073DB}" destId="{A84858B9-7858-4FB7-92B7-D6AA3BAE03AD}" srcOrd="0" destOrd="0" presId="urn:microsoft.com/office/officeart/2005/8/layout/cycle2"/>
    <dgm:cxn modelId="{82EB9EEA-6323-4552-AB02-99F955CD5425}" srcId="{16F49D69-D3B1-4801-9108-3C52B5698968}" destId="{F945D4E6-1FB1-4D66-A3E4-400D86B6F4B7}" srcOrd="3" destOrd="0" parTransId="{0E1B2AD3-42F8-418F-95B3-CB450CF6AEEF}" sibTransId="{F4521ECB-C422-4162-9EE5-56BF32692F5F}"/>
    <dgm:cxn modelId="{C33B61F1-9CF1-427A-8B14-72752D1EA4A5}" type="presOf" srcId="{D3C18CDC-059B-437A-A2BC-3505001A1AED}" destId="{54DF6020-9652-4E80-AC18-96A6119FEA83}" srcOrd="0" destOrd="0" presId="urn:microsoft.com/office/officeart/2005/8/layout/cycle2"/>
    <dgm:cxn modelId="{25915BFC-5452-4037-BE5D-0588A24F7EBD}" type="presOf" srcId="{905A6B5A-87A4-4766-BEE9-378F5CDA796E}" destId="{F51B4566-7D95-4BFA-AAC6-29AF8A921912}" srcOrd="0" destOrd="0" presId="urn:microsoft.com/office/officeart/2005/8/layout/cycle2"/>
    <dgm:cxn modelId="{FC3E75EB-DCF0-41A2-B706-D10B08DD812D}" type="presParOf" srcId="{DCEAEEB1-8FF9-48DD-8038-DE6C39352D53}" destId="{54DF6020-9652-4E80-AC18-96A6119FEA83}" srcOrd="0" destOrd="0" presId="urn:microsoft.com/office/officeart/2005/8/layout/cycle2"/>
    <dgm:cxn modelId="{443AC417-95A0-44E8-8B48-4C69E070E13D}" type="presParOf" srcId="{DCEAEEB1-8FF9-48DD-8038-DE6C39352D53}" destId="{08C66E17-9D63-4542-B8C3-E2C4CE53A6B9}" srcOrd="1" destOrd="0" presId="urn:microsoft.com/office/officeart/2005/8/layout/cycle2"/>
    <dgm:cxn modelId="{F1CD404F-6652-4006-987A-581C73387A67}" type="presParOf" srcId="{08C66E17-9D63-4542-B8C3-E2C4CE53A6B9}" destId="{5E0400D6-A58D-4C18-BCE2-03670E1C18A0}" srcOrd="0" destOrd="0" presId="urn:microsoft.com/office/officeart/2005/8/layout/cycle2"/>
    <dgm:cxn modelId="{04CBE789-2E43-4353-BD36-C793CD72111D}" type="presParOf" srcId="{DCEAEEB1-8FF9-48DD-8038-DE6C39352D53}" destId="{F51B4566-7D95-4BFA-AAC6-29AF8A921912}" srcOrd="2" destOrd="0" presId="urn:microsoft.com/office/officeart/2005/8/layout/cycle2"/>
    <dgm:cxn modelId="{B9EA2F07-2B82-4403-AF01-65F9BA34221D}" type="presParOf" srcId="{DCEAEEB1-8FF9-48DD-8038-DE6C39352D53}" destId="{A84858B9-7858-4FB7-92B7-D6AA3BAE03AD}" srcOrd="3" destOrd="0" presId="urn:microsoft.com/office/officeart/2005/8/layout/cycle2"/>
    <dgm:cxn modelId="{FB38654D-5CF7-46C1-AC83-66E64F159049}" type="presParOf" srcId="{A84858B9-7858-4FB7-92B7-D6AA3BAE03AD}" destId="{F91C39BD-A079-4BB6-9E7F-1D2090DE33A6}" srcOrd="0" destOrd="0" presId="urn:microsoft.com/office/officeart/2005/8/layout/cycle2"/>
    <dgm:cxn modelId="{7E00AE7C-E9FF-4F13-8B7D-386DDF10DD13}" type="presParOf" srcId="{DCEAEEB1-8FF9-48DD-8038-DE6C39352D53}" destId="{A0280D35-C642-469B-9153-F845D87A4484}" srcOrd="4" destOrd="0" presId="urn:microsoft.com/office/officeart/2005/8/layout/cycle2"/>
    <dgm:cxn modelId="{22C94EFF-430F-41E5-B6E7-3D7F0B7B6AF5}" type="presParOf" srcId="{DCEAEEB1-8FF9-48DD-8038-DE6C39352D53}" destId="{E2B1D9C3-E318-45B2-A7EC-E41BACECA7CE}" srcOrd="5" destOrd="0" presId="urn:microsoft.com/office/officeart/2005/8/layout/cycle2"/>
    <dgm:cxn modelId="{0318F292-B310-4E69-9AE6-BC442151D88F}" type="presParOf" srcId="{E2B1D9C3-E318-45B2-A7EC-E41BACECA7CE}" destId="{ACDFF058-072D-41F7-9F80-B8382F7E297E}" srcOrd="0" destOrd="0" presId="urn:microsoft.com/office/officeart/2005/8/layout/cycle2"/>
    <dgm:cxn modelId="{1B56698B-6720-474A-BB1B-519EF68AFB29}" type="presParOf" srcId="{DCEAEEB1-8FF9-48DD-8038-DE6C39352D53}" destId="{B7DC5FFF-96CB-401F-A65B-FF3419D76744}" srcOrd="6" destOrd="0" presId="urn:microsoft.com/office/officeart/2005/8/layout/cycle2"/>
    <dgm:cxn modelId="{78A410BE-E1CA-4364-9E5E-A90E7CE9DD46}" type="presParOf" srcId="{DCEAEEB1-8FF9-48DD-8038-DE6C39352D53}" destId="{FA268F6D-496A-4A8E-AA0D-5A8BAE22AE48}" srcOrd="7" destOrd="0" presId="urn:microsoft.com/office/officeart/2005/8/layout/cycle2"/>
    <dgm:cxn modelId="{5CDFDB44-8626-4A33-83AB-5309246B4C78}" type="presParOf" srcId="{FA268F6D-496A-4A8E-AA0D-5A8BAE22AE48}" destId="{2B0E81F7-62A0-406F-A82C-2408829BA230}" srcOrd="0" destOrd="0" presId="urn:microsoft.com/office/officeart/2005/8/layout/cycle2"/>
    <dgm:cxn modelId="{B3D551F5-9FD7-4C85-81A4-21A0C3947A87}" type="presParOf" srcId="{DCEAEEB1-8FF9-48DD-8038-DE6C39352D53}" destId="{917DCA6F-E626-4460-8FCD-AD15ED2929E0}" srcOrd="8" destOrd="0" presId="urn:microsoft.com/office/officeart/2005/8/layout/cycle2"/>
    <dgm:cxn modelId="{08ADAF77-315F-444B-8B80-80389D4B365F}" type="presParOf" srcId="{DCEAEEB1-8FF9-48DD-8038-DE6C39352D53}" destId="{AA8F6FF3-391A-44D6-8619-989482892D15}" srcOrd="9" destOrd="0" presId="urn:microsoft.com/office/officeart/2005/8/layout/cycle2"/>
    <dgm:cxn modelId="{82C71D83-3110-4094-BF57-4D90217CFA4F}" type="presParOf" srcId="{AA8F6FF3-391A-44D6-8619-989482892D15}" destId="{8E852091-B191-40A2-A0A2-8208DA714E76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DF6020-9652-4E80-AC18-96A6119FEA83}">
      <dsp:nvSpPr>
        <dsp:cNvPr id="0" name=""/>
        <dsp:cNvSpPr/>
      </dsp:nvSpPr>
      <dsp:spPr>
        <a:xfrm>
          <a:off x="2565301" y="-147267"/>
          <a:ext cx="1743146" cy="1650316"/>
        </a:xfrm>
        <a:prstGeom prst="ellipse">
          <a:avLst/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500" kern="1200" dirty="0">
              <a:ln>
                <a:solidFill>
                  <a:schemeClr val="lt1">
                    <a:hueOff val="0"/>
                    <a:satOff val="0"/>
                    <a:lumOff val="0"/>
                  </a:schemeClr>
                </a:solidFill>
              </a:ln>
            </a:rPr>
            <a:t>제작  기획서 </a:t>
          </a:r>
          <a:endParaRPr lang="en-US" altLang="ko-KR" sz="1500" kern="1200" dirty="0">
            <a:ln>
              <a:solidFill>
                <a:schemeClr val="lt1">
                  <a:hueOff val="0"/>
                  <a:satOff val="0"/>
                  <a:lumOff val="0"/>
                </a:schemeClr>
              </a:solidFill>
            </a:ln>
          </a:endParaRPr>
        </a:p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500" kern="1200" dirty="0">
              <a:ln>
                <a:solidFill>
                  <a:schemeClr val="lt1">
                    <a:hueOff val="0"/>
                    <a:satOff val="0"/>
                    <a:lumOff val="0"/>
                  </a:schemeClr>
                </a:solidFill>
              </a:ln>
            </a:rPr>
            <a:t>난이도</a:t>
          </a:r>
          <a:r>
            <a:rPr lang="en-US" altLang="ko-KR" sz="1500" kern="1200" dirty="0">
              <a:ln>
                <a:solidFill>
                  <a:schemeClr val="lt1">
                    <a:hueOff val="0"/>
                    <a:satOff val="0"/>
                    <a:lumOff val="0"/>
                  </a:schemeClr>
                </a:solidFill>
              </a:ln>
            </a:rPr>
            <a:t>3</a:t>
          </a:r>
          <a:endParaRPr lang="ko-KR" altLang="en-US" sz="1500" kern="1200" dirty="0">
            <a:ln>
              <a:solidFill>
                <a:schemeClr val="lt1">
                  <a:hueOff val="0"/>
                  <a:satOff val="0"/>
                  <a:lumOff val="0"/>
                </a:schemeClr>
              </a:solidFill>
            </a:ln>
          </a:endParaRPr>
        </a:p>
      </dsp:txBody>
      <dsp:txXfrm>
        <a:off x="2820579" y="94416"/>
        <a:ext cx="1232590" cy="1166950"/>
      </dsp:txXfrm>
    </dsp:sp>
    <dsp:sp modelId="{08C66E17-9D63-4542-B8C3-E2C4CE53A6B9}">
      <dsp:nvSpPr>
        <dsp:cNvPr id="0" name=""/>
        <dsp:cNvSpPr/>
      </dsp:nvSpPr>
      <dsp:spPr>
        <a:xfrm rot="2160000">
          <a:off x="4182208" y="1066580"/>
          <a:ext cx="224262" cy="4685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200" kern="1200"/>
        </a:p>
      </dsp:txBody>
      <dsp:txXfrm>
        <a:off x="4188633" y="1140525"/>
        <a:ext cx="156983" cy="281155"/>
      </dsp:txXfrm>
    </dsp:sp>
    <dsp:sp modelId="{F51B4566-7D95-4BFA-AAC6-29AF8A921912}">
      <dsp:nvSpPr>
        <dsp:cNvPr id="0" name=""/>
        <dsp:cNvSpPr/>
      </dsp:nvSpPr>
      <dsp:spPr>
        <a:xfrm>
          <a:off x="4301240" y="1124057"/>
          <a:ext cx="1642277" cy="1556848"/>
        </a:xfrm>
        <a:prstGeom prst="ellipse">
          <a:avLst/>
        </a:prstGeom>
        <a:solidFill>
          <a:srgbClr val="C0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500" kern="1200" dirty="0">
              <a:ln>
                <a:solidFill>
                  <a:schemeClr val="lt1">
                    <a:hueOff val="0"/>
                    <a:satOff val="0"/>
                    <a:lumOff val="0"/>
                  </a:schemeClr>
                </a:solidFill>
              </a:ln>
            </a:rPr>
            <a:t>최종 제안서 </a:t>
          </a:r>
          <a:endParaRPr lang="en-US" altLang="ko-KR" sz="1500" kern="1200" dirty="0">
            <a:ln>
              <a:solidFill>
                <a:schemeClr val="lt1">
                  <a:hueOff val="0"/>
                  <a:satOff val="0"/>
                  <a:lumOff val="0"/>
                </a:schemeClr>
              </a:solidFill>
            </a:ln>
          </a:endParaRPr>
        </a:p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500" kern="1200" dirty="0">
              <a:ln>
                <a:solidFill>
                  <a:schemeClr val="lt1">
                    <a:hueOff val="0"/>
                    <a:satOff val="0"/>
                    <a:lumOff val="0"/>
                  </a:schemeClr>
                </a:solidFill>
              </a:ln>
            </a:rPr>
            <a:t>난이도</a:t>
          </a:r>
          <a:r>
            <a:rPr lang="en-US" altLang="ko-KR" sz="1500" kern="1200" dirty="0">
              <a:ln>
                <a:solidFill>
                  <a:schemeClr val="lt1">
                    <a:hueOff val="0"/>
                    <a:satOff val="0"/>
                    <a:lumOff val="0"/>
                  </a:schemeClr>
                </a:solidFill>
              </a:ln>
            </a:rPr>
            <a:t>4</a:t>
          </a:r>
          <a:endParaRPr lang="ko-KR" altLang="en-US" sz="1500" kern="1200" dirty="0">
            <a:ln>
              <a:solidFill>
                <a:schemeClr val="lt1">
                  <a:hueOff val="0"/>
                  <a:satOff val="0"/>
                  <a:lumOff val="0"/>
                </a:schemeClr>
              </a:solidFill>
            </a:ln>
          </a:endParaRPr>
        </a:p>
      </dsp:txBody>
      <dsp:txXfrm>
        <a:off x="4541746" y="1352052"/>
        <a:ext cx="1161265" cy="1100858"/>
      </dsp:txXfrm>
    </dsp:sp>
    <dsp:sp modelId="{A84858B9-7858-4FB7-92B7-D6AA3BAE03AD}">
      <dsp:nvSpPr>
        <dsp:cNvPr id="0" name=""/>
        <dsp:cNvSpPr/>
      </dsp:nvSpPr>
      <dsp:spPr>
        <a:xfrm rot="6480000">
          <a:off x="4692805" y="2620979"/>
          <a:ext cx="239984" cy="4685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200" kern="1200"/>
        </a:p>
      </dsp:txBody>
      <dsp:txXfrm rot="10800000">
        <a:off x="4739926" y="2680461"/>
        <a:ext cx="167989" cy="281155"/>
      </dsp:txXfrm>
    </dsp:sp>
    <dsp:sp modelId="{A0280D35-C642-469B-9153-F845D87A4484}">
      <dsp:nvSpPr>
        <dsp:cNvPr id="0" name=""/>
        <dsp:cNvSpPr/>
      </dsp:nvSpPr>
      <dsp:spPr>
        <a:xfrm>
          <a:off x="3640565" y="3034414"/>
          <a:ext cx="1676016" cy="1698994"/>
        </a:xfrm>
        <a:prstGeom prst="ellipse">
          <a:avLst/>
        </a:prstGeom>
        <a:solidFill>
          <a:srgbClr val="4D835B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500" kern="1200" dirty="0">
              <a:ln>
                <a:solidFill>
                  <a:schemeClr val="lt1">
                    <a:hueOff val="0"/>
                    <a:satOff val="0"/>
                    <a:lumOff val="0"/>
                  </a:schemeClr>
                </a:solidFill>
              </a:ln>
            </a:rPr>
            <a:t>최종 </a:t>
          </a:r>
          <a:endParaRPr lang="en-US" altLang="ko-KR" sz="1500" kern="1200" dirty="0">
            <a:ln>
              <a:solidFill>
                <a:schemeClr val="lt1">
                  <a:hueOff val="0"/>
                  <a:satOff val="0"/>
                  <a:lumOff val="0"/>
                </a:schemeClr>
              </a:solidFill>
            </a:ln>
          </a:endParaRPr>
        </a:p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500" kern="1200" dirty="0">
              <a:ln>
                <a:solidFill>
                  <a:schemeClr val="lt1">
                    <a:hueOff val="0"/>
                    <a:satOff val="0"/>
                    <a:lumOff val="0"/>
                  </a:schemeClr>
                </a:solidFill>
              </a:ln>
            </a:rPr>
            <a:t>1</a:t>
          </a:r>
          <a:r>
            <a:rPr lang="ko-KR" altLang="en-US" sz="1500" kern="1200" dirty="0">
              <a:ln>
                <a:solidFill>
                  <a:schemeClr val="lt1">
                    <a:hueOff val="0"/>
                    <a:satOff val="0"/>
                    <a:lumOff val="0"/>
                  </a:schemeClr>
                </a:solidFill>
              </a:ln>
            </a:rPr>
            <a:t>페이지 </a:t>
          </a:r>
          <a:endParaRPr lang="en-US" altLang="ko-KR" sz="1500" kern="1200" dirty="0">
            <a:ln>
              <a:solidFill>
                <a:schemeClr val="lt1">
                  <a:hueOff val="0"/>
                  <a:satOff val="0"/>
                  <a:lumOff val="0"/>
                </a:schemeClr>
              </a:solidFill>
            </a:ln>
          </a:endParaRPr>
        </a:p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500" kern="1200" dirty="0">
              <a:ln>
                <a:solidFill>
                  <a:schemeClr val="lt1">
                    <a:hueOff val="0"/>
                    <a:satOff val="0"/>
                    <a:lumOff val="0"/>
                  </a:schemeClr>
                </a:solidFill>
              </a:ln>
            </a:rPr>
            <a:t>제안서 </a:t>
          </a:r>
          <a:endParaRPr lang="en-US" altLang="ko-KR" sz="1500" kern="1200" dirty="0">
            <a:ln>
              <a:solidFill>
                <a:schemeClr val="lt1">
                  <a:hueOff val="0"/>
                  <a:satOff val="0"/>
                  <a:lumOff val="0"/>
                </a:schemeClr>
              </a:solidFill>
            </a:ln>
          </a:endParaRPr>
        </a:p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500" kern="1200" dirty="0">
              <a:ln>
                <a:solidFill>
                  <a:schemeClr val="lt1">
                    <a:hueOff val="0"/>
                    <a:satOff val="0"/>
                    <a:lumOff val="0"/>
                  </a:schemeClr>
                </a:solidFill>
              </a:ln>
            </a:rPr>
            <a:t>난이도</a:t>
          </a:r>
          <a:r>
            <a:rPr lang="en-US" altLang="ko-KR" sz="1500" kern="1200" dirty="0">
              <a:ln>
                <a:solidFill>
                  <a:schemeClr val="lt1">
                    <a:hueOff val="0"/>
                    <a:satOff val="0"/>
                    <a:lumOff val="0"/>
                  </a:schemeClr>
                </a:solidFill>
              </a:ln>
            </a:rPr>
            <a:t>5</a:t>
          </a:r>
          <a:endParaRPr lang="ko-KR" altLang="en-US" sz="1500" kern="1200" dirty="0">
            <a:ln>
              <a:solidFill>
                <a:schemeClr val="lt1">
                  <a:hueOff val="0"/>
                  <a:satOff val="0"/>
                  <a:lumOff val="0"/>
                </a:schemeClr>
              </a:solidFill>
            </a:ln>
          </a:endParaRPr>
        </a:p>
      </dsp:txBody>
      <dsp:txXfrm>
        <a:off x="3886012" y="3283226"/>
        <a:ext cx="1185122" cy="1201370"/>
      </dsp:txXfrm>
    </dsp:sp>
    <dsp:sp modelId="{E2B1D9C3-E318-45B2-A7EC-E41BACECA7CE}">
      <dsp:nvSpPr>
        <dsp:cNvPr id="0" name=""/>
        <dsp:cNvSpPr/>
      </dsp:nvSpPr>
      <dsp:spPr>
        <a:xfrm rot="10800000">
          <a:off x="3377863" y="3649615"/>
          <a:ext cx="185642" cy="4685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200" kern="1200"/>
        </a:p>
      </dsp:txBody>
      <dsp:txXfrm rot="10800000">
        <a:off x="3433556" y="3743333"/>
        <a:ext cx="129949" cy="281155"/>
      </dsp:txXfrm>
    </dsp:sp>
    <dsp:sp modelId="{B7DC5FFF-96CB-401F-A65B-FF3419D76744}">
      <dsp:nvSpPr>
        <dsp:cNvPr id="0" name=""/>
        <dsp:cNvSpPr/>
      </dsp:nvSpPr>
      <dsp:spPr>
        <a:xfrm>
          <a:off x="1500054" y="3023153"/>
          <a:ext cx="1790241" cy="1721514"/>
        </a:xfrm>
        <a:prstGeom prst="ellipse">
          <a:avLst/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500" kern="1200" dirty="0">
              <a:ln>
                <a:solidFill>
                  <a:schemeClr val="lt1">
                    <a:hueOff val="0"/>
                    <a:satOff val="0"/>
                    <a:lumOff val="0"/>
                  </a:schemeClr>
                </a:solidFill>
              </a:ln>
            </a:rPr>
            <a:t>초기 </a:t>
          </a:r>
          <a:endParaRPr lang="en-US" altLang="ko-KR" sz="1500" kern="1200" dirty="0">
            <a:ln>
              <a:solidFill>
                <a:schemeClr val="lt1">
                  <a:hueOff val="0"/>
                  <a:satOff val="0"/>
                  <a:lumOff val="0"/>
                </a:schemeClr>
              </a:solidFill>
            </a:ln>
          </a:endParaRPr>
        </a:p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500" kern="1200" dirty="0">
              <a:ln>
                <a:solidFill>
                  <a:schemeClr val="lt1">
                    <a:hueOff val="0"/>
                    <a:satOff val="0"/>
                    <a:lumOff val="0"/>
                  </a:schemeClr>
                </a:solidFill>
              </a:ln>
            </a:rPr>
            <a:t>1</a:t>
          </a:r>
          <a:r>
            <a:rPr lang="ko-KR" altLang="en-US" sz="1500" kern="1200" dirty="0">
              <a:ln>
                <a:solidFill>
                  <a:schemeClr val="lt1">
                    <a:hueOff val="0"/>
                    <a:satOff val="0"/>
                    <a:lumOff val="0"/>
                  </a:schemeClr>
                </a:solidFill>
              </a:ln>
            </a:rPr>
            <a:t>페이지 </a:t>
          </a:r>
          <a:endParaRPr lang="en-US" altLang="ko-KR" sz="1500" kern="1200" dirty="0">
            <a:ln>
              <a:solidFill>
                <a:schemeClr val="lt1">
                  <a:hueOff val="0"/>
                  <a:satOff val="0"/>
                  <a:lumOff val="0"/>
                </a:schemeClr>
              </a:solidFill>
            </a:ln>
          </a:endParaRPr>
        </a:p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500" kern="1200" dirty="0">
              <a:ln>
                <a:solidFill>
                  <a:schemeClr val="lt1">
                    <a:hueOff val="0"/>
                    <a:satOff val="0"/>
                    <a:lumOff val="0"/>
                  </a:schemeClr>
                </a:solidFill>
              </a:ln>
            </a:rPr>
            <a:t>제안서 </a:t>
          </a:r>
          <a:endParaRPr lang="en-US" altLang="ko-KR" sz="1500" kern="1200" dirty="0">
            <a:ln>
              <a:solidFill>
                <a:schemeClr val="lt1">
                  <a:hueOff val="0"/>
                  <a:satOff val="0"/>
                  <a:lumOff val="0"/>
                </a:schemeClr>
              </a:solidFill>
            </a:ln>
          </a:endParaRPr>
        </a:p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500" kern="1200" dirty="0">
              <a:ln>
                <a:solidFill>
                  <a:schemeClr val="lt1">
                    <a:hueOff val="0"/>
                    <a:satOff val="0"/>
                    <a:lumOff val="0"/>
                  </a:schemeClr>
                </a:solidFill>
              </a:ln>
            </a:rPr>
            <a:t>난이도</a:t>
          </a:r>
          <a:r>
            <a:rPr lang="en-US" altLang="ko-KR" sz="1500" kern="1200" dirty="0">
              <a:ln>
                <a:solidFill>
                  <a:schemeClr val="lt1">
                    <a:hueOff val="0"/>
                    <a:satOff val="0"/>
                    <a:lumOff val="0"/>
                  </a:schemeClr>
                </a:solidFill>
              </a:ln>
            </a:rPr>
            <a:t>1</a:t>
          </a:r>
          <a:endParaRPr lang="ko-KR" altLang="en-US" sz="1500" kern="1200" dirty="0">
            <a:ln>
              <a:solidFill>
                <a:schemeClr val="lt1">
                  <a:hueOff val="0"/>
                  <a:satOff val="0"/>
                  <a:lumOff val="0"/>
                </a:schemeClr>
              </a:solidFill>
            </a:ln>
          </a:endParaRPr>
        </a:p>
      </dsp:txBody>
      <dsp:txXfrm>
        <a:off x="1762229" y="3275263"/>
        <a:ext cx="1265891" cy="1217294"/>
      </dsp:txXfrm>
    </dsp:sp>
    <dsp:sp modelId="{FA268F6D-496A-4A8E-AA0D-5A8BAE22AE48}">
      <dsp:nvSpPr>
        <dsp:cNvPr id="0" name=""/>
        <dsp:cNvSpPr/>
      </dsp:nvSpPr>
      <dsp:spPr>
        <a:xfrm rot="15120000">
          <a:off x="1945793" y="2625197"/>
          <a:ext cx="233055" cy="4685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200" kern="1200"/>
        </a:p>
      </dsp:txBody>
      <dsp:txXfrm rot="10800000">
        <a:off x="1991554" y="2752162"/>
        <a:ext cx="163139" cy="281155"/>
      </dsp:txXfrm>
    </dsp:sp>
    <dsp:sp modelId="{917DCA6F-E626-4460-8FCD-AD15ED2929E0}">
      <dsp:nvSpPr>
        <dsp:cNvPr id="0" name=""/>
        <dsp:cNvSpPr/>
      </dsp:nvSpPr>
      <dsp:spPr>
        <a:xfrm>
          <a:off x="958137" y="1124057"/>
          <a:ext cx="1586463" cy="1556848"/>
        </a:xfrm>
        <a:prstGeom prst="ellipse">
          <a:avLst/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500" kern="1200" dirty="0">
              <a:ln>
                <a:solidFill>
                  <a:schemeClr val="lt1">
                    <a:hueOff val="0"/>
                    <a:satOff val="0"/>
                    <a:lumOff val="0"/>
                  </a:schemeClr>
                </a:solidFill>
              </a:ln>
            </a:rPr>
            <a:t>초기 제안서 </a:t>
          </a:r>
          <a:endParaRPr lang="en-US" altLang="ko-KR" sz="1500" kern="1200" dirty="0">
            <a:ln>
              <a:solidFill>
                <a:schemeClr val="lt1">
                  <a:hueOff val="0"/>
                  <a:satOff val="0"/>
                  <a:lumOff val="0"/>
                </a:schemeClr>
              </a:solidFill>
            </a:ln>
          </a:endParaRPr>
        </a:p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500" kern="1200" dirty="0">
              <a:ln>
                <a:solidFill>
                  <a:schemeClr val="lt1">
                    <a:hueOff val="0"/>
                    <a:satOff val="0"/>
                    <a:lumOff val="0"/>
                  </a:schemeClr>
                </a:solidFill>
              </a:ln>
            </a:rPr>
            <a:t>난이도</a:t>
          </a:r>
          <a:r>
            <a:rPr lang="en-US" altLang="ko-KR" sz="1500" kern="1200" dirty="0">
              <a:ln>
                <a:solidFill>
                  <a:schemeClr val="lt1">
                    <a:hueOff val="0"/>
                    <a:satOff val="0"/>
                    <a:lumOff val="0"/>
                  </a:schemeClr>
                </a:solidFill>
              </a:ln>
            </a:rPr>
            <a:t>2</a:t>
          </a:r>
          <a:endParaRPr lang="ko-KR" altLang="en-US" sz="1500" kern="1200" dirty="0">
            <a:ln>
              <a:solidFill>
                <a:schemeClr val="lt1">
                  <a:hueOff val="0"/>
                  <a:satOff val="0"/>
                  <a:lumOff val="0"/>
                </a:schemeClr>
              </a:solidFill>
            </a:ln>
          </a:endParaRPr>
        </a:p>
      </dsp:txBody>
      <dsp:txXfrm>
        <a:off x="1190469" y="1352052"/>
        <a:ext cx="1121799" cy="1100858"/>
      </dsp:txXfrm>
    </dsp:sp>
    <dsp:sp modelId="{AA8F6FF3-391A-44D6-8619-989482892D15}">
      <dsp:nvSpPr>
        <dsp:cNvPr id="0" name=""/>
        <dsp:cNvSpPr/>
      </dsp:nvSpPr>
      <dsp:spPr>
        <a:xfrm rot="19440000">
          <a:off x="2445026" y="1079362"/>
          <a:ext cx="233578" cy="4685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200" kern="1200"/>
        </a:p>
      </dsp:txBody>
      <dsp:txXfrm>
        <a:off x="2451717" y="1193674"/>
        <a:ext cx="163505" cy="2811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38638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72138" y="0"/>
            <a:ext cx="4340225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0911940A-4B8A-4C91-8077-207EAE8DAF68}" type="datetimeFigureOut">
              <a:rPr lang="ko-KR" altLang="en-US"/>
              <a:pPr>
                <a:defRPr/>
              </a:pPr>
              <a:t>2020-03-26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4338638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72138" y="6513513"/>
            <a:ext cx="4340225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3E54FFFE-1F46-44D8-90A8-0FF8C2C7A39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72632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38638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72138" y="0"/>
            <a:ext cx="4340225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2DC4C3F-5AD4-425D-9009-647F41332BEF}" type="datetimeFigureOut">
              <a:rPr lang="ko-KR" altLang="en-US"/>
              <a:pPr>
                <a:defRPr/>
              </a:pPr>
              <a:t>2020-03-26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292475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01713" y="3257550"/>
            <a:ext cx="8010525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4338638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72138" y="6513513"/>
            <a:ext cx="4340225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0C310B8B-530E-4DF2-955F-7E1BDF838A6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00791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1592997-5D3E-4AB1-A298-59ACF65CD430}" type="slidenum">
              <a:rPr lang="ko-KR" altLang="en-US" smtClean="0"/>
              <a:pPr>
                <a:defRPr/>
              </a:pPr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ko-KR" altLang="en-US"/>
          </a:p>
        </p:txBody>
      </p:sp>
      <p:sp>
        <p:nvSpPr>
          <p:cNvPr id="5222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BA6064B-2562-481D-BD3B-CCE85B19B603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ko-KR" altLang="en-US"/>
          </a:p>
        </p:txBody>
      </p:sp>
      <p:sp>
        <p:nvSpPr>
          <p:cNvPr id="5222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BA6064B-2562-481D-BD3B-CCE85B19B603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ko-KR" altLang="en-US"/>
          </a:p>
        </p:txBody>
      </p:sp>
      <p:sp>
        <p:nvSpPr>
          <p:cNvPr id="5222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BA6064B-2562-481D-BD3B-CCE85B19B603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ko-KR" altLang="en-US"/>
          </a:p>
        </p:txBody>
      </p:sp>
      <p:sp>
        <p:nvSpPr>
          <p:cNvPr id="5222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BA6064B-2562-481D-BD3B-CCE85B19B603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ko-KR" altLang="en-US"/>
          </a:p>
        </p:txBody>
      </p:sp>
      <p:sp>
        <p:nvSpPr>
          <p:cNvPr id="5222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BA6064B-2562-481D-BD3B-CCE85B19B603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ko-KR" altLang="en-US"/>
          </a:p>
        </p:txBody>
      </p:sp>
      <p:sp>
        <p:nvSpPr>
          <p:cNvPr id="5222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BA6064B-2562-481D-BD3B-CCE85B19B603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ko-KR" altLang="en-US"/>
          </a:p>
        </p:txBody>
      </p:sp>
      <p:sp>
        <p:nvSpPr>
          <p:cNvPr id="5222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BA6064B-2562-481D-BD3B-CCE85B19B603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ko-KR" altLang="en-US"/>
          </a:p>
        </p:txBody>
      </p:sp>
      <p:sp>
        <p:nvSpPr>
          <p:cNvPr id="5222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BA6064B-2562-481D-BD3B-CCE85B19B603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ko-KR" altLang="en-US"/>
          </a:p>
        </p:txBody>
      </p:sp>
      <p:sp>
        <p:nvSpPr>
          <p:cNvPr id="5222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BA6064B-2562-481D-BD3B-CCE85B19B603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ko-KR" altLang="en-US"/>
          </a:p>
        </p:txBody>
      </p:sp>
      <p:sp>
        <p:nvSpPr>
          <p:cNvPr id="5222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BA6064B-2562-481D-BD3B-CCE85B19B603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ko-KR" altLang="en-US"/>
          </a:p>
        </p:txBody>
      </p:sp>
      <p:sp>
        <p:nvSpPr>
          <p:cNvPr id="5222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BA6064B-2562-481D-BD3B-CCE85B19B603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5194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ko-KR" altLang="en-US"/>
          </a:p>
        </p:txBody>
      </p:sp>
      <p:sp>
        <p:nvSpPr>
          <p:cNvPr id="5222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BA6064B-2562-481D-BD3B-CCE85B19B603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ko-KR" altLang="en-US"/>
          </a:p>
        </p:txBody>
      </p:sp>
      <p:sp>
        <p:nvSpPr>
          <p:cNvPr id="5222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BA6064B-2562-481D-BD3B-CCE85B19B603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ko-KR" altLang="en-US"/>
          </a:p>
        </p:txBody>
      </p:sp>
      <p:sp>
        <p:nvSpPr>
          <p:cNvPr id="5222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BA6064B-2562-481D-BD3B-CCE85B19B603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ko-KR" altLang="en-US"/>
          </a:p>
        </p:txBody>
      </p:sp>
      <p:sp>
        <p:nvSpPr>
          <p:cNvPr id="5222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BA6064B-2562-481D-BD3B-CCE85B19B603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ko-KR" altLang="en-US"/>
          </a:p>
        </p:txBody>
      </p:sp>
      <p:sp>
        <p:nvSpPr>
          <p:cNvPr id="5222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BA6064B-2562-481D-BD3B-CCE85B19B603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ko-KR" altLang="en-US"/>
          </a:p>
        </p:txBody>
      </p:sp>
      <p:sp>
        <p:nvSpPr>
          <p:cNvPr id="5222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BA6064B-2562-481D-BD3B-CCE85B19B603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ko-KR" altLang="en-US"/>
          </a:p>
        </p:txBody>
      </p:sp>
      <p:sp>
        <p:nvSpPr>
          <p:cNvPr id="5222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BA6064B-2562-481D-BD3B-CCE85B19B603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ko-KR" altLang="en-US"/>
          </a:p>
        </p:txBody>
      </p:sp>
      <p:sp>
        <p:nvSpPr>
          <p:cNvPr id="5222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BA6064B-2562-481D-BD3B-CCE85B19B603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선 연결선 3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29" name="제목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ko-KR" altLang="en-US"/>
              <a:t>마스터 부제목 스타일 편집</a:t>
            </a:r>
            <a:endParaRPr lang="en-US"/>
          </a:p>
        </p:txBody>
      </p:sp>
      <p:sp>
        <p:nvSpPr>
          <p:cNvPr id="5" name="날짜 개체 틀 1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CE74A2-C97B-4274-941E-0D38E7A2ED9F}" type="datetimeFigureOut">
              <a:rPr lang="ko-KR" altLang="en-US"/>
              <a:pPr>
                <a:defRPr/>
              </a:pPr>
              <a:t>2020-03-26</a:t>
            </a:fld>
            <a:endParaRPr lang="ko-KR" altLang="en-US"/>
          </a:p>
        </p:txBody>
      </p:sp>
      <p:sp>
        <p:nvSpPr>
          <p:cNvPr id="6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14"/>
          <p:cNvSpPr>
            <a:spLocks noGrp="1"/>
          </p:cNvSpPr>
          <p:nvPr>
            <p:ph type="sldNum" sz="quarter" idx="12"/>
          </p:nvPr>
        </p:nvSpPr>
        <p:spPr>
          <a:xfrm>
            <a:off x="8229600" y="6473825"/>
            <a:ext cx="758825" cy="2476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0808A1-7C0A-4D91-8F1D-40371A60E3B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5277264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10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6B3379-6569-4BB9-AE72-368D64E7DF8E}" type="datetimeFigureOut">
              <a:rPr lang="ko-KR" altLang="en-US"/>
              <a:pPr>
                <a:defRPr/>
              </a:pPr>
              <a:t>2020-03-26</a:t>
            </a:fld>
            <a:endParaRPr lang="ko-KR" altLang="en-US"/>
          </a:p>
        </p:txBody>
      </p:sp>
      <p:sp>
        <p:nvSpPr>
          <p:cNvPr id="5" name="바닥글 개체 틀 2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5B5369-F381-4B5F-AA24-54689EBB1C7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9432008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4925B2-F172-4C2B-8D9E-02EA1B28D087}" type="datetimeFigureOut">
              <a:rPr lang="ko-KR" altLang="en-US"/>
              <a:pPr>
                <a:defRPr/>
              </a:pPr>
              <a:t>2020-03-26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EEDCAB-8664-4C37-B538-6AF8DE17A74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5583303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77E0E1-18C9-412E-AA53-6CB82277F05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98640410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27" name="내용 개체 틀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80046F-437F-454B-8DA2-46A65924D9FE}" type="datetimeFigureOut">
              <a:rPr lang="ko-KR" altLang="en-US"/>
              <a:pPr>
                <a:defRPr/>
              </a:pPr>
              <a:t>2020-03-26</a:t>
            </a:fld>
            <a:endParaRPr lang="ko-KR" altLang="en-US"/>
          </a:p>
        </p:txBody>
      </p:sp>
      <p:sp>
        <p:nvSpPr>
          <p:cNvPr id="5" name="바닥글 개체 틀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15"/>
          <p:cNvSpPr>
            <a:spLocks noGrp="1"/>
          </p:cNvSpPr>
          <p:nvPr>
            <p:ph type="sldNum" sz="quarter" idx="12"/>
          </p:nvPr>
        </p:nvSpPr>
        <p:spPr>
          <a:xfrm>
            <a:off x="8229600" y="6473825"/>
            <a:ext cx="758825" cy="2476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9679C9-6192-47A4-87C5-C75C2172A4F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09895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선 연결선 3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5" name="날짜 개체 틀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55757C-F62D-407A-BFA5-4046F37388BB}" type="datetimeFigureOut">
              <a:rPr lang="ko-KR" altLang="en-US"/>
              <a:pPr>
                <a:defRPr/>
              </a:pPr>
              <a:t>2020-03-26</a:t>
            </a:fld>
            <a:endParaRPr lang="ko-KR" altLang="en-US"/>
          </a:p>
        </p:txBody>
      </p:sp>
      <p:sp>
        <p:nvSpPr>
          <p:cNvPr id="7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9D68E7-FF4E-49BD-B982-C361F881D8C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62611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14" name="내용 개체 틀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13" name="내용 개체 틀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날짜 개체 틀 10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15A839-7FE7-48D8-9B7C-C2D6D577C477}" type="datetimeFigureOut">
              <a:rPr lang="ko-KR" altLang="en-US"/>
              <a:pPr>
                <a:defRPr/>
              </a:pPr>
              <a:t>2020-03-26</a:t>
            </a:fld>
            <a:endParaRPr lang="ko-KR" altLang="en-US"/>
          </a:p>
        </p:txBody>
      </p:sp>
      <p:sp>
        <p:nvSpPr>
          <p:cNvPr id="6" name="바닥글 개체 틀 2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366EE9-2D23-4223-8FB6-A07F2715A7C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9089389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29" name="제목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25" name="텍스트 개체 틀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28" name="내용 개체 틀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8" name="날짜 개체 틀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1A7FB5-8D45-4919-B5BD-B0365ACB69D5}" type="datetimeFigureOut">
              <a:rPr lang="ko-KR" altLang="en-US"/>
              <a:pPr>
                <a:defRPr/>
              </a:pPr>
              <a:t>2020-03-26</a:t>
            </a:fld>
            <a:endParaRPr lang="ko-KR" altLang="en-US"/>
          </a:p>
        </p:txBody>
      </p:sp>
      <p:sp>
        <p:nvSpPr>
          <p:cNvPr id="9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76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E137C1-4811-407D-B550-C35861AB367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7032580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10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B299AF-80F2-4C27-887B-FC917F300F3C}" type="datetimeFigureOut">
              <a:rPr lang="ko-KR" altLang="en-US"/>
              <a:pPr>
                <a:defRPr/>
              </a:pPr>
              <a:t>2020-03-26</a:t>
            </a:fld>
            <a:endParaRPr lang="ko-KR" altLang="en-US"/>
          </a:p>
        </p:txBody>
      </p:sp>
      <p:sp>
        <p:nvSpPr>
          <p:cNvPr id="4" name="바닥글 개체 틀 2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D16DE6-3BD7-43B5-884E-CBA1AB2C089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7088784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A37B8A-81FA-45A8-AF45-2462D2B2106B}" type="datetimeFigureOut">
              <a:rPr lang="ko-KR" altLang="en-US"/>
              <a:pPr>
                <a:defRPr/>
              </a:pPr>
              <a:t>2020-03-26</a:t>
            </a:fld>
            <a:endParaRPr lang="ko-KR" altLang="en-US"/>
          </a:p>
        </p:txBody>
      </p:sp>
      <p:sp>
        <p:nvSpPr>
          <p:cNvPr id="3" name="바닥글 개체 틀 2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313C22-D7FB-4E03-AD9E-82E9F150DC2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0968442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12" name="제목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26" name="텍스트 개체 틀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4" name="내용 개체 틀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날짜 개체 틀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167C4E-57EA-47E3-B447-82B583D49909}" type="datetimeFigureOut">
              <a:rPr lang="ko-KR" altLang="en-US"/>
              <a:pPr>
                <a:defRPr/>
              </a:pPr>
              <a:t>2020-03-26</a:t>
            </a:fld>
            <a:endParaRPr lang="ko-KR" altLang="en-US"/>
          </a:p>
        </p:txBody>
      </p:sp>
      <p:sp>
        <p:nvSpPr>
          <p:cNvPr id="7" name="바닥글 개체 틀 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8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6FA41F-BD68-4F4C-BAA7-9C2649CBFCE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6284991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그림 개체 틀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ko-KR" altLang="en-US" noProof="0"/>
              <a:t>그림을 추가하려면 아이콘을 클릭하십시오</a:t>
            </a:r>
            <a:endParaRPr lang="en-US" noProof="0" dirty="0"/>
          </a:p>
        </p:txBody>
      </p:sp>
      <p:sp>
        <p:nvSpPr>
          <p:cNvPr id="17" name="제목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26" name="텍스트 개체 틀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EF7CC1-509A-4115-88FC-4E2A160630D9}" type="datetimeFigureOut">
              <a:rPr lang="ko-KR" altLang="en-US"/>
              <a:pPr>
                <a:defRPr/>
              </a:pPr>
              <a:t>2020-03-26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67D3B1-E620-4B02-A34C-CF426C02C02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8029876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1029" name="텍스트 개체 틀 7"/>
          <p:cNvSpPr>
            <a:spLocks noGrp="1"/>
          </p:cNvSpPr>
          <p:nvPr>
            <p:ph type="body" idx="1"/>
          </p:nvPr>
        </p:nvSpPr>
        <p:spPr bwMode="auto">
          <a:xfrm>
            <a:off x="304800" y="1554163"/>
            <a:ext cx="86868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altLang="ko-KR"/>
          </a:p>
        </p:txBody>
      </p:sp>
      <p:sp>
        <p:nvSpPr>
          <p:cNvPr id="11" name="날짜 개체 틀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accent1">
                    <a:shade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1F0E798-5C02-4427-910D-A2B5DFDB877B}" type="datetimeFigureOut">
              <a:rPr lang="ko-KR" altLang="en-US"/>
              <a:pPr>
                <a:defRPr/>
              </a:pPr>
              <a:t>2020-03-26</a:t>
            </a:fld>
            <a:endParaRPr lang="ko-KR" altLang="en-US"/>
          </a:p>
        </p:txBody>
      </p:sp>
      <p:sp>
        <p:nvSpPr>
          <p:cNvPr id="28" name="바닥글 개체 틀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accent1">
                    <a:shade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accent1">
                    <a:shade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566BCCF-625A-4F6E-A23F-F3FD7E88064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10" name="제목 개체 틀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12" name="직선 연결선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latin typeface="+mn-lt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5" r:id="rId1"/>
    <p:sldLayoutId id="2147484006" r:id="rId2"/>
    <p:sldLayoutId id="2147484007" r:id="rId3"/>
    <p:sldLayoutId id="2147484002" r:id="rId4"/>
    <p:sldLayoutId id="2147484008" r:id="rId5"/>
    <p:sldLayoutId id="2147484003" r:id="rId6"/>
    <p:sldLayoutId id="2147484009" r:id="rId7"/>
    <p:sldLayoutId id="2147484010" r:id="rId8"/>
    <p:sldLayoutId id="2147484011" r:id="rId9"/>
    <p:sldLayoutId id="2147484004" r:id="rId10"/>
    <p:sldLayoutId id="2147484012" r:id="rId11"/>
    <p:sldLayoutId id="2147484013" r:id="rId12"/>
  </p:sldLayoutIdLst>
  <p:transition spd="med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3600" kern="1200" cap="all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돋움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돋움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돋움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돋움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돋움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돋움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돋움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돋움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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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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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 2" pitchFamily="18" charset="2"/>
        <a:buChar char=""/>
        <a:defRPr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rac.or.kr/Institution/EtcForm01.aspx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1"/>
            <a:ext cx="9144000" cy="428604"/>
          </a:xfrm>
          <a:prstGeom prst="rect">
            <a:avLst/>
          </a:prstGeom>
          <a:gradFill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6572272"/>
            <a:ext cx="9144000" cy="28572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549275"/>
            <a:ext cx="91440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 eaLnBrk="0" fontAlgn="auto" hangingPunct="0">
              <a:spcBef>
                <a:spcPct val="20000"/>
              </a:spcBef>
              <a:spcAft>
                <a:spcPts val="0"/>
              </a:spcAft>
              <a:defRPr/>
            </a:pPr>
            <a:r>
              <a:rPr kumimoji="0" lang="en-US" altLang="ko-KR" sz="4800" b="1" dirty="0">
                <a:solidFill>
                  <a:schemeClr val="accent3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“</a:t>
            </a:r>
            <a:r>
              <a:rPr kumimoji="0" lang="ko-KR" altLang="en-US" sz="4800" b="1" dirty="0">
                <a:solidFill>
                  <a:schemeClr val="accent3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레벨 </a:t>
            </a:r>
            <a:r>
              <a:rPr kumimoji="0" lang="en-US" altLang="ko-KR" sz="4800" b="1" dirty="0">
                <a:solidFill>
                  <a:schemeClr val="accent3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4  </a:t>
            </a:r>
            <a:r>
              <a:rPr kumimoji="0" lang="ko-KR" altLang="en-US" sz="4800" b="1" dirty="0">
                <a:solidFill>
                  <a:schemeClr val="accent3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문서를 만들어보자 </a:t>
            </a:r>
            <a:r>
              <a:rPr kumimoji="0" lang="en-US" altLang="ko-KR" sz="4800" b="1" dirty="0">
                <a:solidFill>
                  <a:schemeClr val="accent3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”</a:t>
            </a:r>
            <a:r>
              <a:rPr kumimoji="0" lang="ko-KR" altLang="en-US" sz="4800" b="1" dirty="0">
                <a:solidFill>
                  <a:schemeClr val="accent3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 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6165850"/>
            <a:ext cx="91440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 eaLnBrk="0" fontAlgn="auto" hangingPunct="0">
              <a:spcBef>
                <a:spcPct val="20000"/>
              </a:spcBef>
              <a:spcAft>
                <a:spcPts val="0"/>
              </a:spcAft>
              <a:defRPr/>
            </a:pPr>
            <a:r>
              <a:rPr kumimoji="0" lang="en-US" altLang="ko-KR" b="1" dirty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ea typeface="HY헤드라인M" pitchFamily="18" charset="-127"/>
                <a:cs typeface="Arial" pitchFamily="34" charset="0"/>
              </a:rPr>
              <a:t>2020 </a:t>
            </a:r>
            <a:r>
              <a:rPr kumimoji="0" lang="ko-KR" altLang="en-US" b="1" dirty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ea typeface="HY헤드라인M" pitchFamily="18" charset="-127"/>
                <a:cs typeface="Arial" pitchFamily="34" charset="0"/>
              </a:rPr>
              <a:t>게임기획 교재  게임디자인 </a:t>
            </a:r>
            <a:r>
              <a:rPr kumimoji="0" lang="ko-KR" altLang="en-US" b="1" dirty="0" err="1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ea typeface="HY헤드라인M" pitchFamily="18" charset="-127"/>
                <a:cs typeface="Arial" pitchFamily="34" charset="0"/>
              </a:rPr>
              <a:t>레벨업</a:t>
            </a:r>
            <a:r>
              <a:rPr kumimoji="0" lang="ko-KR" altLang="en-US" b="1" dirty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ea typeface="HY헤드라인M" pitchFamily="18" charset="-127"/>
                <a:cs typeface="Arial" pitchFamily="34" charset="0"/>
              </a:rPr>
              <a:t> 가이드 </a:t>
            </a:r>
            <a:endParaRPr kumimoji="0" lang="ko-KR" altLang="en-US" dirty="0">
              <a:solidFill>
                <a:srgbClr val="0070C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11274" name="Picture 13" descr="http://www.hanbit.co.kr/data/books/B9086837682_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13" y="1628775"/>
            <a:ext cx="3370262" cy="433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순서도: 처리 57"/>
          <p:cNvSpPr/>
          <p:nvPr/>
        </p:nvSpPr>
        <p:spPr>
          <a:xfrm>
            <a:off x="0" y="1052513"/>
            <a:ext cx="9144000" cy="776287"/>
          </a:xfrm>
          <a:prstGeom prst="flowChartProcess">
            <a:avLst/>
          </a:prstGeom>
          <a:gradFill flip="none" rotWithShape="1">
            <a:gsLst>
              <a:gs pos="0">
                <a:schemeClr val="bg2">
                  <a:lumMod val="50000"/>
                  <a:alpha val="56000"/>
                </a:schemeClr>
              </a:gs>
              <a:gs pos="75000">
                <a:schemeClr val="bg2">
                  <a:lumMod val="75000"/>
                  <a:alpha val="50000"/>
                </a:schemeClr>
              </a:gs>
              <a:gs pos="100000">
                <a:schemeClr val="bg2">
                  <a:lumMod val="90000"/>
                  <a:alpha val="2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0" y="6572272"/>
            <a:ext cx="9144000" cy="28572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0" y="571500"/>
            <a:ext cx="8786813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0" fontAlgn="auto" hangingPunct="0">
              <a:spcBef>
                <a:spcPct val="20000"/>
              </a:spcBef>
              <a:spcAft>
                <a:spcPts val="0"/>
              </a:spcAft>
              <a:defRPr/>
            </a:pPr>
            <a:r>
              <a:rPr kumimoji="0" lang="ko-KR" altLang="en-US" sz="2000" dirty="0">
                <a:solidFill>
                  <a:srgbClr val="41739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/>
                <a:ea typeface="맑은 고딕"/>
              </a:rPr>
              <a:t>◈</a:t>
            </a:r>
            <a:r>
              <a:rPr kumimoji="0" lang="ko-KR" altLang="en-US" sz="2000" dirty="0">
                <a:solidFill>
                  <a:srgbClr val="41739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 레벨 </a:t>
            </a:r>
            <a:r>
              <a:rPr kumimoji="0" lang="en-US" altLang="ko-KR" sz="2000" dirty="0">
                <a:solidFill>
                  <a:srgbClr val="41739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4_ </a:t>
            </a:r>
            <a:r>
              <a:rPr kumimoji="0" lang="ko-KR" altLang="en-US" sz="2000" dirty="0">
                <a:solidFill>
                  <a:srgbClr val="41739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문서를 만들어 보자 </a:t>
            </a:r>
            <a:endParaRPr kumimoji="0" lang="ko-KR" altLang="en-US" dirty="0">
              <a:solidFill>
                <a:srgbClr val="417395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1"/>
            <a:ext cx="9144000" cy="428604"/>
          </a:xfrm>
          <a:prstGeom prst="rect">
            <a:avLst/>
          </a:prstGeom>
          <a:gradFill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2298" name="Rectangle 11"/>
          <p:cNvSpPr>
            <a:spLocks noChangeArrowheads="1"/>
          </p:cNvSpPr>
          <p:nvPr/>
        </p:nvSpPr>
        <p:spPr bwMode="auto">
          <a:xfrm>
            <a:off x="1214438" y="1474788"/>
            <a:ext cx="7929562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"/>
              <a:defRPr sz="3200"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"/>
              <a:defRPr sz="2800"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"/>
              <a:defRPr sz="2400"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"/>
              <a:defRPr sz="2000"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ko-KR" altLang="en-US" sz="1400" dirty="0">
                <a:solidFill>
                  <a:srgbClr val="506978"/>
                </a:solidFill>
                <a:latin typeface="Arial" charset="0"/>
                <a:ea typeface="HY헤드라인M" pitchFamily="18" charset="-127"/>
                <a:cs typeface="Arial" charset="0"/>
              </a:rPr>
              <a:t>앞으로 여성용 게임은 여성 개발자들이 개척해야 한다</a:t>
            </a:r>
            <a:r>
              <a:rPr lang="en-US" altLang="ko-KR" sz="1400" dirty="0">
                <a:solidFill>
                  <a:srgbClr val="506978"/>
                </a:solidFill>
                <a:latin typeface="Arial" charset="0"/>
                <a:ea typeface="HY헤드라인M" pitchFamily="18" charset="-127"/>
                <a:cs typeface="Arial" charset="0"/>
              </a:rPr>
              <a:t>.</a:t>
            </a:r>
          </a:p>
        </p:txBody>
      </p:sp>
      <p:sp>
        <p:nvSpPr>
          <p:cNvPr id="12299" name="Rectangle 11"/>
          <p:cNvSpPr>
            <a:spLocks noChangeArrowheads="1"/>
          </p:cNvSpPr>
          <p:nvPr/>
        </p:nvSpPr>
        <p:spPr bwMode="auto">
          <a:xfrm>
            <a:off x="928688" y="1114425"/>
            <a:ext cx="7929562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"/>
              <a:defRPr sz="3200"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"/>
              <a:defRPr sz="2800"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"/>
              <a:defRPr sz="2400"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"/>
              <a:defRPr sz="2000"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US" altLang="ko-KR" sz="2000" b="1" dirty="0">
                <a:solidFill>
                  <a:srgbClr val="1B1678"/>
                </a:solidFill>
                <a:latin typeface="HY헤드라인M" pitchFamily="18" charset="-127"/>
                <a:ea typeface="HY헤드라인M" pitchFamily="18" charset="-127"/>
              </a:rPr>
              <a:t>“1</a:t>
            </a:r>
            <a:r>
              <a:rPr lang="ko-KR" altLang="en-US" sz="2000" b="1" dirty="0">
                <a:solidFill>
                  <a:srgbClr val="1B1678"/>
                </a:solidFill>
                <a:latin typeface="HY헤드라인M" pitchFamily="18" charset="-127"/>
                <a:ea typeface="HY헤드라인M" pitchFamily="18" charset="-127"/>
              </a:rPr>
              <a:t>페이지 제안서의  </a:t>
            </a:r>
            <a:r>
              <a:rPr lang="ko-KR" altLang="en-US" sz="2000" b="1" dirty="0" err="1">
                <a:solidFill>
                  <a:srgbClr val="1B1678"/>
                </a:solidFill>
                <a:latin typeface="HY헤드라인M" pitchFamily="18" charset="-127"/>
                <a:ea typeface="HY헤드라인M" pitchFamily="18" charset="-127"/>
              </a:rPr>
              <a:t>타겟</a:t>
            </a:r>
            <a:r>
              <a:rPr lang="ko-KR" altLang="en-US" sz="2000" b="1" dirty="0">
                <a:solidFill>
                  <a:srgbClr val="1B1678"/>
                </a:solidFill>
                <a:latin typeface="HY헤드라인M" pitchFamily="18" charset="-127"/>
                <a:ea typeface="HY헤드라인M" pitchFamily="18" charset="-127"/>
              </a:rPr>
              <a:t> 연령 </a:t>
            </a:r>
            <a:r>
              <a:rPr lang="en-US" altLang="ko-KR" sz="2000" b="1" dirty="0">
                <a:solidFill>
                  <a:srgbClr val="1B1678"/>
                </a:solidFill>
                <a:latin typeface="HY헤드라인M" pitchFamily="18" charset="-127"/>
                <a:ea typeface="HY헤드라인M" pitchFamily="18" charset="-127"/>
              </a:rPr>
              <a:t>”</a:t>
            </a:r>
            <a:endParaRPr lang="ko-KR" altLang="en-US" sz="2000" b="1" dirty="0">
              <a:solidFill>
                <a:srgbClr val="1B1678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8" name="순서도: 처리 17"/>
          <p:cNvSpPr/>
          <p:nvPr/>
        </p:nvSpPr>
        <p:spPr bwMode="auto">
          <a:xfrm rot="16200000">
            <a:off x="570706" y="1215232"/>
            <a:ext cx="230187" cy="228600"/>
          </a:xfrm>
          <a:prstGeom prst="flowChartProcess">
            <a:avLst/>
          </a:prstGeom>
          <a:solidFill>
            <a:srgbClr val="0070C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9" name="순서도: 처리 18"/>
          <p:cNvSpPr/>
          <p:nvPr/>
        </p:nvSpPr>
        <p:spPr bwMode="auto">
          <a:xfrm rot="16200000">
            <a:off x="812007" y="1213644"/>
            <a:ext cx="230187" cy="231775"/>
          </a:xfrm>
          <a:prstGeom prst="flowChartProcess">
            <a:avLst/>
          </a:prstGeom>
          <a:solidFill>
            <a:schemeClr val="accent2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0" name="순서도: 처리 19"/>
          <p:cNvSpPr/>
          <p:nvPr/>
        </p:nvSpPr>
        <p:spPr bwMode="auto">
          <a:xfrm rot="16200000">
            <a:off x="572294" y="1456531"/>
            <a:ext cx="230188" cy="231775"/>
          </a:xfrm>
          <a:prstGeom prst="flowChartProcess">
            <a:avLst/>
          </a:prstGeom>
          <a:solidFill>
            <a:schemeClr val="accent2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1" name="순서도: 처리 20"/>
          <p:cNvSpPr/>
          <p:nvPr/>
        </p:nvSpPr>
        <p:spPr bwMode="auto">
          <a:xfrm rot="16200000">
            <a:off x="810419" y="1458119"/>
            <a:ext cx="230188" cy="228600"/>
          </a:xfrm>
          <a:prstGeom prst="flowChartProcess">
            <a:avLst/>
          </a:prstGeom>
          <a:solidFill>
            <a:srgbClr val="0070C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800100" y="2064245"/>
            <a:ext cx="7361287" cy="857250"/>
          </a:xfrm>
          <a:prstGeom prst="roundRect">
            <a:avLst>
              <a:gd name="adj" fmla="val 8254"/>
            </a:avLst>
          </a:prstGeom>
          <a:solidFill>
            <a:srgbClr val="4D835B"/>
          </a:solidFill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2400"/>
              </a:lnSpc>
              <a:defRPr/>
            </a:pPr>
            <a:r>
              <a:rPr lang="ko-KR" altLang="en-US" sz="2400" b="1" dirty="0" err="1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타겟</a:t>
            </a:r>
            <a:r>
              <a:rPr lang="ko-KR" altLang="en-US" sz="2400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연령</a:t>
            </a:r>
            <a:r>
              <a:rPr lang="en-US" altLang="ko-KR" sz="2400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  UX</a:t>
            </a:r>
            <a:r>
              <a:rPr lang="ko-KR" altLang="en-US" sz="2400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의 페르소나와 동일</a:t>
            </a:r>
          </a:p>
        </p:txBody>
      </p:sp>
      <p:sp>
        <p:nvSpPr>
          <p:cNvPr id="12307" name="슬라이드 번호 개체 틀 10"/>
          <p:cNvSpPr txBox="1">
            <a:spLocks noGrp="1"/>
          </p:cNvSpPr>
          <p:nvPr/>
        </p:nvSpPr>
        <p:spPr bwMode="auto">
          <a:xfrm>
            <a:off x="8572500" y="6500813"/>
            <a:ext cx="457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"/>
              <a:defRPr sz="3200"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"/>
              <a:defRPr sz="2800"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"/>
              <a:defRPr sz="2400"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"/>
              <a:defRPr sz="2000"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D04628E-7EA8-427C-911A-2EFD2F56995F}" type="slidenum">
              <a:rPr kumimoji="0" lang="ko-KR" altLang="en-US" sz="1400" b="1">
                <a:solidFill>
                  <a:schemeClr val="bg2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kumimoji="0" lang="en-US" altLang="ko-KR" sz="1400" b="1">
              <a:solidFill>
                <a:schemeClr val="bg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773457" y="3356990"/>
            <a:ext cx="8064500" cy="3135921"/>
          </a:xfrm>
          <a:prstGeom prst="roundRect">
            <a:avLst>
              <a:gd name="adj" fmla="val 8254"/>
            </a:avLst>
          </a:prstGeom>
          <a:solidFill>
            <a:schemeClr val="bg2">
              <a:lumMod val="25000"/>
              <a:alpha val="66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ts val="2000"/>
              </a:lnSpc>
              <a:defRPr/>
            </a:pPr>
            <a:r>
              <a:rPr lang="ko-KR" altLang="en-US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▶ 게임의 주요 고객층의 연령을 적는다</a:t>
            </a:r>
            <a:r>
              <a:rPr lang="en-US" altLang="ko-KR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. </a:t>
            </a:r>
          </a:p>
          <a:p>
            <a:pPr>
              <a:lnSpc>
                <a:spcPts val="2000"/>
              </a:lnSpc>
              <a:defRPr/>
            </a:pPr>
            <a:endParaRPr lang="en-US" altLang="ko-KR" sz="16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  <a:p>
            <a:pPr>
              <a:lnSpc>
                <a:spcPts val="2000"/>
              </a:lnSpc>
              <a:defRPr/>
            </a:pPr>
            <a:r>
              <a:rPr lang="ko-KR" altLang="en-US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▶ 필요하다면  나이 외에</a:t>
            </a:r>
            <a:r>
              <a:rPr lang="en-US" altLang="ko-KR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,  </a:t>
            </a:r>
            <a:r>
              <a:rPr lang="ko-KR" altLang="en-US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성별</a:t>
            </a:r>
            <a:r>
              <a:rPr lang="en-US" altLang="ko-KR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, </a:t>
            </a:r>
            <a:r>
              <a:rPr lang="ko-KR" altLang="en-US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직업</a:t>
            </a:r>
            <a:r>
              <a:rPr lang="en-US" altLang="ko-KR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, </a:t>
            </a:r>
            <a:r>
              <a:rPr lang="ko-KR" altLang="en-US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성향도 적을 수 있는데  </a:t>
            </a:r>
            <a:endParaRPr lang="en-US" altLang="ko-KR" sz="16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  <a:p>
            <a:pPr>
              <a:lnSpc>
                <a:spcPts val="2000"/>
              </a:lnSpc>
              <a:defRPr/>
            </a:pPr>
            <a:r>
              <a:rPr lang="en-US" altLang="ko-KR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   </a:t>
            </a:r>
            <a:r>
              <a:rPr lang="ko-KR" altLang="en-US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그렇게 만들어진 가상의 인물이  </a:t>
            </a:r>
            <a:r>
              <a:rPr lang="ko-KR" altLang="en-US" sz="1600" dirty="0" err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모바일</a:t>
            </a:r>
            <a:r>
              <a:rPr lang="ko-KR" altLang="en-US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1600" dirty="0" err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앱</a:t>
            </a:r>
            <a:r>
              <a:rPr lang="ko-KR" altLang="en-US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UX</a:t>
            </a:r>
            <a:r>
              <a:rPr lang="ko-KR" altLang="en-US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제작에 필요한  </a:t>
            </a:r>
            <a:r>
              <a:rPr lang="ko-KR" altLang="en-US" sz="1600" dirty="0"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rPr>
              <a:t>페르소나</a:t>
            </a:r>
            <a:r>
              <a:rPr lang="ko-KR" altLang="en-US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이다</a:t>
            </a:r>
            <a:r>
              <a:rPr lang="en-US" altLang="ko-KR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.  </a:t>
            </a:r>
          </a:p>
          <a:p>
            <a:pPr>
              <a:lnSpc>
                <a:spcPts val="2000"/>
              </a:lnSpc>
              <a:defRPr/>
            </a:pPr>
            <a:r>
              <a:rPr lang="en-US" altLang="ko-KR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   </a:t>
            </a:r>
          </a:p>
          <a:p>
            <a:pPr>
              <a:lnSpc>
                <a:spcPts val="2000"/>
              </a:lnSpc>
              <a:defRPr/>
            </a:pPr>
            <a:r>
              <a:rPr lang="ko-KR" altLang="en-US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▶ 연령과 함께  뭘 좋아하는 애들인지 써도 좋다</a:t>
            </a:r>
            <a:r>
              <a:rPr lang="en-US" altLang="ko-KR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.  </a:t>
            </a:r>
          </a:p>
          <a:p>
            <a:pPr>
              <a:lnSpc>
                <a:spcPts val="2000"/>
              </a:lnSpc>
              <a:defRPr/>
            </a:pPr>
            <a:endParaRPr lang="en-US" altLang="ko-KR" sz="16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  <a:p>
            <a:pPr>
              <a:lnSpc>
                <a:spcPts val="2000"/>
              </a:lnSpc>
              <a:defRPr/>
            </a:pPr>
            <a:r>
              <a:rPr lang="ko-KR" altLang="en-US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▶ </a:t>
            </a:r>
            <a:r>
              <a:rPr lang="ko-KR" altLang="en-US" sz="1600" dirty="0" err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경쟁작의</a:t>
            </a:r>
            <a:r>
              <a:rPr lang="ko-KR" altLang="en-US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1600" dirty="0" err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짝퉁을</a:t>
            </a:r>
            <a:r>
              <a:rPr lang="ko-KR" altLang="en-US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만들 때는 거저 먹지만</a:t>
            </a:r>
            <a:r>
              <a:rPr lang="en-US" altLang="ko-KR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,  </a:t>
            </a:r>
            <a:r>
              <a:rPr lang="ko-KR" altLang="en-US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언젠가 세상에 없는 게임을 만들 때는 </a:t>
            </a:r>
            <a:endParaRPr lang="en-US" altLang="ko-KR" sz="16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  <a:p>
            <a:pPr>
              <a:lnSpc>
                <a:spcPts val="2000"/>
              </a:lnSpc>
              <a:defRPr/>
            </a:pPr>
            <a:r>
              <a:rPr lang="en-US" altLang="ko-KR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   </a:t>
            </a:r>
            <a:r>
              <a:rPr lang="ko-KR" altLang="en-US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여기서 실패하면  </a:t>
            </a:r>
            <a:r>
              <a:rPr lang="en-US" altLang="ko-KR" sz="1600" dirty="0"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rPr>
              <a:t>‘</a:t>
            </a:r>
            <a:r>
              <a:rPr lang="ko-KR" altLang="en-US" sz="1600" dirty="0"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rPr>
              <a:t>이미 넌 죽어있다</a:t>
            </a:r>
            <a:r>
              <a:rPr lang="en-US" altLang="ko-KR" sz="1600" dirty="0"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rPr>
              <a:t>.’_ </a:t>
            </a:r>
            <a:r>
              <a:rPr lang="ko-KR" altLang="en-US" sz="1200" b="1" dirty="0"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rPr>
              <a:t>북두신권</a:t>
            </a:r>
            <a:endParaRPr lang="en-US" altLang="ko-KR" sz="1200" b="1" dirty="0">
              <a:solidFill>
                <a:srgbClr val="FFC0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1850084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순서도: 처리 57"/>
          <p:cNvSpPr/>
          <p:nvPr/>
        </p:nvSpPr>
        <p:spPr>
          <a:xfrm>
            <a:off x="0" y="1052513"/>
            <a:ext cx="9144000" cy="776287"/>
          </a:xfrm>
          <a:prstGeom prst="flowChartProcess">
            <a:avLst/>
          </a:prstGeom>
          <a:gradFill flip="none" rotWithShape="1">
            <a:gsLst>
              <a:gs pos="0">
                <a:schemeClr val="bg2">
                  <a:lumMod val="50000"/>
                  <a:alpha val="56000"/>
                </a:schemeClr>
              </a:gs>
              <a:gs pos="75000">
                <a:schemeClr val="bg2">
                  <a:lumMod val="75000"/>
                  <a:alpha val="50000"/>
                </a:schemeClr>
              </a:gs>
              <a:gs pos="100000">
                <a:schemeClr val="bg2">
                  <a:lumMod val="90000"/>
                  <a:alpha val="2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0" y="6572272"/>
            <a:ext cx="9144000" cy="28572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0" y="571500"/>
            <a:ext cx="8786813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0" fontAlgn="auto" hangingPunct="0">
              <a:spcBef>
                <a:spcPct val="20000"/>
              </a:spcBef>
              <a:spcAft>
                <a:spcPts val="0"/>
              </a:spcAft>
              <a:defRPr/>
            </a:pPr>
            <a:r>
              <a:rPr kumimoji="0" lang="ko-KR" altLang="en-US" sz="2000" dirty="0">
                <a:solidFill>
                  <a:srgbClr val="41739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/>
                <a:ea typeface="맑은 고딕"/>
              </a:rPr>
              <a:t>◈</a:t>
            </a:r>
            <a:r>
              <a:rPr kumimoji="0" lang="ko-KR" altLang="en-US" sz="2000" dirty="0">
                <a:solidFill>
                  <a:srgbClr val="41739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 레벨 </a:t>
            </a:r>
            <a:r>
              <a:rPr kumimoji="0" lang="en-US" altLang="ko-KR" sz="2000" dirty="0">
                <a:solidFill>
                  <a:srgbClr val="41739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4_ </a:t>
            </a:r>
            <a:r>
              <a:rPr kumimoji="0" lang="ko-KR" altLang="en-US" sz="2000" dirty="0">
                <a:solidFill>
                  <a:srgbClr val="41739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문서를 만들어 보자 </a:t>
            </a:r>
            <a:endParaRPr kumimoji="0" lang="ko-KR" altLang="en-US" dirty="0">
              <a:solidFill>
                <a:srgbClr val="417395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1"/>
            <a:ext cx="9144000" cy="428604"/>
          </a:xfrm>
          <a:prstGeom prst="rect">
            <a:avLst/>
          </a:prstGeom>
          <a:gradFill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2298" name="Rectangle 11"/>
          <p:cNvSpPr>
            <a:spLocks noChangeArrowheads="1"/>
          </p:cNvSpPr>
          <p:nvPr/>
        </p:nvSpPr>
        <p:spPr bwMode="auto">
          <a:xfrm>
            <a:off x="1214438" y="1474788"/>
            <a:ext cx="7929562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"/>
              <a:defRPr sz="3200"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"/>
              <a:defRPr sz="2800"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"/>
              <a:defRPr sz="2400"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"/>
              <a:defRPr sz="2000"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ko-KR" altLang="en-US" sz="1400" dirty="0">
                <a:solidFill>
                  <a:srgbClr val="506978"/>
                </a:solidFill>
                <a:latin typeface="Arial" charset="0"/>
                <a:ea typeface="HY헤드라인M" pitchFamily="18" charset="-127"/>
                <a:cs typeface="Arial" charset="0"/>
              </a:rPr>
              <a:t>이것 못 맞춰내면 </a:t>
            </a:r>
            <a:r>
              <a:rPr lang="ko-KR" altLang="en-US" sz="1400" dirty="0" err="1">
                <a:solidFill>
                  <a:srgbClr val="506978"/>
                </a:solidFill>
                <a:latin typeface="Arial" charset="0"/>
                <a:ea typeface="HY헤드라인M" pitchFamily="18" charset="-127"/>
                <a:cs typeface="Arial" charset="0"/>
              </a:rPr>
              <a:t>퍼블리싱</a:t>
            </a:r>
            <a:r>
              <a:rPr lang="ko-KR" altLang="en-US" sz="1400" dirty="0">
                <a:solidFill>
                  <a:srgbClr val="506978"/>
                </a:solidFill>
                <a:latin typeface="Arial" charset="0"/>
                <a:ea typeface="HY헤드라인M" pitchFamily="18" charset="-127"/>
                <a:cs typeface="Arial" charset="0"/>
              </a:rPr>
              <a:t> 계약서 파쇄기로 날아갑니다</a:t>
            </a:r>
            <a:r>
              <a:rPr lang="en-US" altLang="ko-KR" sz="1400" dirty="0">
                <a:solidFill>
                  <a:srgbClr val="506978"/>
                </a:solidFill>
                <a:latin typeface="Arial" charset="0"/>
                <a:ea typeface="HY헤드라인M" pitchFamily="18" charset="-127"/>
                <a:cs typeface="Arial" charset="0"/>
              </a:rPr>
              <a:t>. </a:t>
            </a:r>
          </a:p>
        </p:txBody>
      </p:sp>
      <p:sp>
        <p:nvSpPr>
          <p:cNvPr id="12299" name="Rectangle 11"/>
          <p:cNvSpPr>
            <a:spLocks noChangeArrowheads="1"/>
          </p:cNvSpPr>
          <p:nvPr/>
        </p:nvSpPr>
        <p:spPr bwMode="auto">
          <a:xfrm>
            <a:off x="928688" y="1114425"/>
            <a:ext cx="7929562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"/>
              <a:defRPr sz="3200"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"/>
              <a:defRPr sz="2800"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"/>
              <a:defRPr sz="2400"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"/>
              <a:defRPr sz="2000"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US" altLang="ko-KR" sz="2000" b="1" dirty="0">
                <a:solidFill>
                  <a:srgbClr val="1B1678"/>
                </a:solidFill>
                <a:latin typeface="HY헤드라인M" pitchFamily="18" charset="-127"/>
                <a:ea typeface="HY헤드라인M" pitchFamily="18" charset="-127"/>
              </a:rPr>
              <a:t>“1</a:t>
            </a:r>
            <a:r>
              <a:rPr lang="ko-KR" altLang="en-US" sz="2000" b="1" dirty="0">
                <a:solidFill>
                  <a:srgbClr val="1B1678"/>
                </a:solidFill>
                <a:latin typeface="HY헤드라인M" pitchFamily="18" charset="-127"/>
                <a:ea typeface="HY헤드라인M" pitchFamily="18" charset="-127"/>
              </a:rPr>
              <a:t>페이지 제안서의   게임 등급 </a:t>
            </a:r>
            <a:r>
              <a:rPr lang="en-US" altLang="ko-KR" sz="2000" b="1" dirty="0">
                <a:solidFill>
                  <a:srgbClr val="1B1678"/>
                </a:solidFill>
                <a:latin typeface="HY헤드라인M" pitchFamily="18" charset="-127"/>
                <a:ea typeface="HY헤드라인M" pitchFamily="18" charset="-127"/>
              </a:rPr>
              <a:t>”</a:t>
            </a:r>
            <a:endParaRPr lang="ko-KR" altLang="en-US" sz="2000" b="1" dirty="0">
              <a:solidFill>
                <a:srgbClr val="1B1678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8" name="순서도: 처리 17"/>
          <p:cNvSpPr/>
          <p:nvPr/>
        </p:nvSpPr>
        <p:spPr bwMode="auto">
          <a:xfrm rot="16200000">
            <a:off x="570706" y="1215232"/>
            <a:ext cx="230187" cy="228600"/>
          </a:xfrm>
          <a:prstGeom prst="flowChartProcess">
            <a:avLst/>
          </a:prstGeom>
          <a:solidFill>
            <a:srgbClr val="0070C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9" name="순서도: 처리 18"/>
          <p:cNvSpPr/>
          <p:nvPr/>
        </p:nvSpPr>
        <p:spPr bwMode="auto">
          <a:xfrm rot="16200000">
            <a:off x="812007" y="1213644"/>
            <a:ext cx="230187" cy="231775"/>
          </a:xfrm>
          <a:prstGeom prst="flowChartProcess">
            <a:avLst/>
          </a:prstGeom>
          <a:solidFill>
            <a:schemeClr val="accent2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0" name="순서도: 처리 19"/>
          <p:cNvSpPr/>
          <p:nvPr/>
        </p:nvSpPr>
        <p:spPr bwMode="auto">
          <a:xfrm rot="16200000">
            <a:off x="572294" y="1456531"/>
            <a:ext cx="230188" cy="231775"/>
          </a:xfrm>
          <a:prstGeom prst="flowChartProcess">
            <a:avLst/>
          </a:prstGeom>
          <a:solidFill>
            <a:schemeClr val="accent2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1" name="순서도: 처리 20"/>
          <p:cNvSpPr/>
          <p:nvPr/>
        </p:nvSpPr>
        <p:spPr bwMode="auto">
          <a:xfrm rot="16200000">
            <a:off x="810419" y="1458119"/>
            <a:ext cx="230188" cy="228600"/>
          </a:xfrm>
          <a:prstGeom prst="flowChartProcess">
            <a:avLst/>
          </a:prstGeom>
          <a:solidFill>
            <a:srgbClr val="0070C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800100" y="2064245"/>
            <a:ext cx="7361287" cy="857250"/>
          </a:xfrm>
          <a:prstGeom prst="roundRect">
            <a:avLst>
              <a:gd name="adj" fmla="val 8254"/>
            </a:avLst>
          </a:prstGeom>
          <a:solidFill>
            <a:srgbClr val="4D835B"/>
          </a:solidFill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2400"/>
              </a:lnSpc>
              <a:defRPr/>
            </a:pPr>
            <a:r>
              <a:rPr lang="ko-KR" altLang="en-US" sz="2400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게임 등급</a:t>
            </a:r>
            <a:r>
              <a:rPr lang="en-US" altLang="ko-KR" sz="2400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  </a:t>
            </a:r>
            <a:r>
              <a:rPr lang="ko-KR" altLang="en-US" sz="2400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한국 등급으로 쓴다</a:t>
            </a:r>
          </a:p>
        </p:txBody>
      </p:sp>
      <p:sp>
        <p:nvSpPr>
          <p:cNvPr id="12307" name="슬라이드 번호 개체 틀 10"/>
          <p:cNvSpPr txBox="1">
            <a:spLocks noGrp="1"/>
          </p:cNvSpPr>
          <p:nvPr/>
        </p:nvSpPr>
        <p:spPr bwMode="auto">
          <a:xfrm>
            <a:off x="8572500" y="6500813"/>
            <a:ext cx="457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"/>
              <a:defRPr sz="3200"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"/>
              <a:defRPr sz="2800"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"/>
              <a:defRPr sz="2400"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"/>
              <a:defRPr sz="2000"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D04628E-7EA8-427C-911A-2EFD2F56995F}" type="slidenum">
              <a:rPr kumimoji="0" lang="ko-KR" altLang="en-US" sz="1400" b="1">
                <a:solidFill>
                  <a:schemeClr val="bg2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kumimoji="0" lang="en-US" altLang="ko-KR" sz="1400" b="1">
              <a:solidFill>
                <a:schemeClr val="bg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773457" y="3356990"/>
            <a:ext cx="8064500" cy="3135921"/>
          </a:xfrm>
          <a:prstGeom prst="roundRect">
            <a:avLst>
              <a:gd name="adj" fmla="val 8254"/>
            </a:avLst>
          </a:prstGeom>
          <a:solidFill>
            <a:schemeClr val="bg2">
              <a:lumMod val="25000"/>
              <a:alpha val="66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ts val="2000"/>
              </a:lnSpc>
              <a:defRPr/>
            </a:pPr>
            <a:r>
              <a:rPr lang="ko-KR" altLang="en-US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▶ </a:t>
            </a:r>
            <a:r>
              <a:rPr lang="ko-KR" altLang="en-US" sz="1600" dirty="0" err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게임물</a:t>
            </a:r>
            <a:r>
              <a:rPr lang="ko-KR" altLang="en-US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관리 위원회에 접속해 보고 </a:t>
            </a:r>
            <a:endParaRPr lang="en-US" altLang="ko-KR" sz="16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  <a:p>
            <a:pPr>
              <a:lnSpc>
                <a:spcPts val="2000"/>
              </a:lnSpc>
              <a:defRPr/>
            </a:pPr>
            <a:r>
              <a:rPr lang="en-US" altLang="ko-KR" sz="1600" u="sng" dirty="0">
                <a:hlinkClick r:id="rId3"/>
              </a:rPr>
              <a:t> https://www.grac.or.kr/Institution/EtcForm01.aspx</a:t>
            </a:r>
            <a:r>
              <a:rPr lang="en-US" altLang="ko-KR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</a:p>
          <a:p>
            <a:pPr>
              <a:lnSpc>
                <a:spcPts val="2000"/>
              </a:lnSpc>
              <a:defRPr/>
            </a:pPr>
            <a:endParaRPr lang="en-US" altLang="ko-KR" sz="16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  <a:p>
            <a:pPr>
              <a:lnSpc>
                <a:spcPts val="2000"/>
              </a:lnSpc>
              <a:defRPr/>
            </a:pPr>
            <a:r>
              <a:rPr lang="ko-KR" altLang="en-US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▶ 자신의 게임의 이용등급을 정해보자</a:t>
            </a:r>
            <a:r>
              <a:rPr lang="en-US" altLang="ko-KR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.</a:t>
            </a:r>
          </a:p>
          <a:p>
            <a:pPr>
              <a:lnSpc>
                <a:spcPts val="2000"/>
              </a:lnSpc>
              <a:defRPr/>
            </a:pPr>
            <a:r>
              <a:rPr lang="en-US" altLang="ko-KR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   </a:t>
            </a:r>
            <a:r>
              <a:rPr lang="ko-KR" altLang="en-US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등급분류 세부기준은  게임기획과목으로 시험을 본다면  매년 출제할 듯</a:t>
            </a:r>
            <a:r>
              <a:rPr lang="en-US" altLang="ko-KR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. </a:t>
            </a:r>
          </a:p>
          <a:p>
            <a:pPr>
              <a:lnSpc>
                <a:spcPts val="2000"/>
              </a:lnSpc>
              <a:defRPr/>
            </a:pPr>
            <a:endParaRPr lang="en-US" altLang="ko-KR" sz="16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  <a:p>
            <a:pPr>
              <a:lnSpc>
                <a:spcPts val="2000"/>
              </a:lnSpc>
              <a:defRPr/>
            </a:pPr>
            <a:r>
              <a:rPr lang="ko-KR" altLang="en-US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▶ 눈치가 빠른 학생이라면 알겠지만</a:t>
            </a:r>
            <a:r>
              <a:rPr lang="en-US" altLang="ko-KR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,</a:t>
            </a:r>
            <a:r>
              <a:rPr lang="ko-KR" altLang="en-US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1</a:t>
            </a:r>
            <a:r>
              <a:rPr lang="ko-KR" altLang="en-US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주차 수업내용 및 과제가 결국 이 부분이다</a:t>
            </a:r>
            <a:r>
              <a:rPr lang="en-US" altLang="ko-KR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.  </a:t>
            </a:r>
            <a:r>
              <a:rPr lang="ko-KR" altLang="en-US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endParaRPr lang="en-US" altLang="ko-KR" sz="16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  <a:p>
            <a:pPr>
              <a:lnSpc>
                <a:spcPts val="2000"/>
              </a:lnSpc>
              <a:defRPr/>
            </a:pPr>
            <a:r>
              <a:rPr lang="en-US" altLang="ko-KR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   </a:t>
            </a:r>
          </a:p>
          <a:p>
            <a:pPr>
              <a:lnSpc>
                <a:spcPts val="2000"/>
              </a:lnSpc>
              <a:defRPr/>
            </a:pPr>
            <a:r>
              <a:rPr lang="ko-KR" altLang="en-US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▶ 미국 게임등급  역시 기회가 될 때  알아보자</a:t>
            </a:r>
            <a:r>
              <a:rPr lang="en-US" altLang="ko-KR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</a:p>
          <a:p>
            <a:pPr>
              <a:lnSpc>
                <a:spcPts val="2000"/>
              </a:lnSpc>
              <a:defRPr/>
            </a:pPr>
            <a:endParaRPr lang="en-US" altLang="ko-KR" sz="16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  <a:p>
            <a:pPr>
              <a:lnSpc>
                <a:spcPts val="2000"/>
              </a:lnSpc>
              <a:defRPr/>
            </a:pPr>
            <a:r>
              <a:rPr lang="ko-KR" altLang="en-US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▶ 왜 청소년 이용불가 게임은 잘 만들지 않는지  신길온천에서 </a:t>
            </a:r>
            <a:r>
              <a:rPr lang="ko-KR" altLang="en-US" sz="1600" dirty="0" err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정왕까지</a:t>
            </a:r>
            <a:r>
              <a:rPr lang="ko-KR" altLang="en-US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생각해본다</a:t>
            </a:r>
            <a:r>
              <a:rPr lang="en-US" altLang="ko-KR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.</a:t>
            </a:r>
            <a:r>
              <a:rPr lang="ko-KR" altLang="en-US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endParaRPr lang="en-US" altLang="ko-KR" sz="1200" b="1" dirty="0">
              <a:solidFill>
                <a:srgbClr val="FFC0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0218830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순서도: 처리 57"/>
          <p:cNvSpPr/>
          <p:nvPr/>
        </p:nvSpPr>
        <p:spPr>
          <a:xfrm>
            <a:off x="0" y="1052513"/>
            <a:ext cx="9144000" cy="776287"/>
          </a:xfrm>
          <a:prstGeom prst="flowChartProcess">
            <a:avLst/>
          </a:prstGeom>
          <a:gradFill flip="none" rotWithShape="1">
            <a:gsLst>
              <a:gs pos="0">
                <a:schemeClr val="bg2">
                  <a:lumMod val="50000"/>
                  <a:alpha val="56000"/>
                </a:schemeClr>
              </a:gs>
              <a:gs pos="75000">
                <a:schemeClr val="bg2">
                  <a:lumMod val="75000"/>
                  <a:alpha val="50000"/>
                </a:schemeClr>
              </a:gs>
              <a:gs pos="100000">
                <a:schemeClr val="bg2">
                  <a:lumMod val="90000"/>
                  <a:alpha val="2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0" y="6572272"/>
            <a:ext cx="9144000" cy="28572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0" y="571500"/>
            <a:ext cx="8786813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0" fontAlgn="auto" hangingPunct="0">
              <a:spcBef>
                <a:spcPct val="20000"/>
              </a:spcBef>
              <a:spcAft>
                <a:spcPts val="0"/>
              </a:spcAft>
              <a:defRPr/>
            </a:pPr>
            <a:r>
              <a:rPr kumimoji="0" lang="ko-KR" altLang="en-US" sz="2000" dirty="0">
                <a:solidFill>
                  <a:srgbClr val="41739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/>
                <a:ea typeface="맑은 고딕"/>
              </a:rPr>
              <a:t>◈</a:t>
            </a:r>
            <a:r>
              <a:rPr kumimoji="0" lang="ko-KR" altLang="en-US" sz="2000" dirty="0">
                <a:solidFill>
                  <a:srgbClr val="41739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 레벨 </a:t>
            </a:r>
            <a:r>
              <a:rPr kumimoji="0" lang="en-US" altLang="ko-KR" sz="2000" dirty="0">
                <a:solidFill>
                  <a:srgbClr val="41739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4_ </a:t>
            </a:r>
            <a:r>
              <a:rPr kumimoji="0" lang="ko-KR" altLang="en-US" sz="2000" dirty="0">
                <a:solidFill>
                  <a:srgbClr val="41739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문서를 만들어 보자 </a:t>
            </a:r>
            <a:endParaRPr kumimoji="0" lang="ko-KR" altLang="en-US" dirty="0">
              <a:solidFill>
                <a:srgbClr val="417395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1"/>
            <a:ext cx="9144000" cy="428604"/>
          </a:xfrm>
          <a:prstGeom prst="rect">
            <a:avLst/>
          </a:prstGeom>
          <a:gradFill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2298" name="Rectangle 11"/>
          <p:cNvSpPr>
            <a:spLocks noChangeArrowheads="1"/>
          </p:cNvSpPr>
          <p:nvPr/>
        </p:nvSpPr>
        <p:spPr bwMode="auto">
          <a:xfrm>
            <a:off x="1214438" y="1474788"/>
            <a:ext cx="7929562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"/>
              <a:defRPr sz="3200"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"/>
              <a:defRPr sz="2800"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"/>
              <a:defRPr sz="2400"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"/>
              <a:defRPr sz="2000"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ko-KR" altLang="en-US" sz="1400" dirty="0">
                <a:solidFill>
                  <a:srgbClr val="506978"/>
                </a:solidFill>
                <a:latin typeface="Arial" charset="0"/>
                <a:ea typeface="HY헤드라인M" pitchFamily="18" charset="-127"/>
                <a:cs typeface="Arial" charset="0"/>
              </a:rPr>
              <a:t>나는 여전히 배고프다 </a:t>
            </a:r>
            <a:r>
              <a:rPr lang="en-US" altLang="ko-KR" sz="1400" dirty="0">
                <a:solidFill>
                  <a:srgbClr val="506978"/>
                </a:solidFill>
                <a:latin typeface="Arial" charset="0"/>
                <a:ea typeface="HY헤드라인M" pitchFamily="18" charset="-127"/>
                <a:cs typeface="Arial" charset="0"/>
              </a:rPr>
              <a:t>_ </a:t>
            </a:r>
            <a:r>
              <a:rPr lang="ko-KR" altLang="en-US" sz="1400" dirty="0" err="1">
                <a:solidFill>
                  <a:srgbClr val="506978"/>
                </a:solidFill>
                <a:latin typeface="Arial" charset="0"/>
                <a:ea typeface="HY헤드라인M" pitchFamily="18" charset="-127"/>
                <a:cs typeface="Arial" charset="0"/>
              </a:rPr>
              <a:t>히딩크의</a:t>
            </a:r>
            <a:r>
              <a:rPr lang="ko-KR" altLang="en-US" sz="1400" dirty="0">
                <a:solidFill>
                  <a:srgbClr val="506978"/>
                </a:solidFill>
                <a:latin typeface="Arial" charset="0"/>
                <a:ea typeface="HY헤드라인M" pitchFamily="18" charset="-127"/>
                <a:cs typeface="Arial" charset="0"/>
              </a:rPr>
              <a:t>  명언이 생각나는 </a:t>
            </a:r>
            <a:r>
              <a:rPr lang="en-US" altLang="ko-KR" sz="1400" dirty="0">
                <a:solidFill>
                  <a:srgbClr val="506978"/>
                </a:solidFill>
                <a:latin typeface="Arial" charset="0"/>
                <a:ea typeface="HY헤드라인M" pitchFamily="18" charset="-127"/>
                <a:cs typeface="Arial" charset="0"/>
              </a:rPr>
              <a:t>…  </a:t>
            </a:r>
            <a:r>
              <a:rPr lang="ko-KR" altLang="en-US" sz="1400" dirty="0">
                <a:solidFill>
                  <a:srgbClr val="506978"/>
                </a:solidFill>
                <a:latin typeface="Arial" charset="0"/>
                <a:ea typeface="HY헤드라인M" pitchFamily="18" charset="-127"/>
                <a:cs typeface="Arial" charset="0"/>
              </a:rPr>
              <a:t>써도 써도 </a:t>
            </a:r>
            <a:r>
              <a:rPr lang="ko-KR" altLang="en-US" sz="1400" dirty="0" err="1">
                <a:solidFill>
                  <a:srgbClr val="506978"/>
                </a:solidFill>
                <a:latin typeface="Arial" charset="0"/>
                <a:ea typeface="HY헤드라인M" pitchFamily="18" charset="-127"/>
                <a:cs typeface="Arial" charset="0"/>
              </a:rPr>
              <a:t>모르겠는</a:t>
            </a:r>
            <a:r>
              <a:rPr lang="ko-KR" altLang="en-US" sz="1400" dirty="0">
                <a:solidFill>
                  <a:srgbClr val="506978"/>
                </a:solidFill>
                <a:latin typeface="Arial" charset="0"/>
                <a:ea typeface="HY헤드라인M" pitchFamily="18" charset="-127"/>
                <a:cs typeface="Arial" charset="0"/>
              </a:rPr>
              <a:t> </a:t>
            </a:r>
            <a:r>
              <a:rPr lang="en-US" altLang="ko-KR" sz="1400" dirty="0">
                <a:solidFill>
                  <a:srgbClr val="506978"/>
                </a:solidFill>
                <a:latin typeface="Arial" charset="0"/>
                <a:ea typeface="HY헤드라인M" pitchFamily="18" charset="-127"/>
                <a:cs typeface="Arial" charset="0"/>
              </a:rPr>
              <a:t>…</a:t>
            </a:r>
          </a:p>
        </p:txBody>
      </p:sp>
      <p:sp>
        <p:nvSpPr>
          <p:cNvPr id="12299" name="Rectangle 11"/>
          <p:cNvSpPr>
            <a:spLocks noChangeArrowheads="1"/>
          </p:cNvSpPr>
          <p:nvPr/>
        </p:nvSpPr>
        <p:spPr bwMode="auto">
          <a:xfrm>
            <a:off x="928688" y="1114425"/>
            <a:ext cx="7929562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"/>
              <a:defRPr sz="3200"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"/>
              <a:defRPr sz="2800"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"/>
              <a:defRPr sz="2400"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"/>
              <a:defRPr sz="2000"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US" altLang="ko-KR" sz="2000" b="1" dirty="0">
                <a:solidFill>
                  <a:srgbClr val="1B1678"/>
                </a:solidFill>
                <a:latin typeface="HY헤드라인M" pitchFamily="18" charset="-127"/>
                <a:ea typeface="HY헤드라인M" pitchFamily="18" charset="-127"/>
              </a:rPr>
              <a:t>“1</a:t>
            </a:r>
            <a:r>
              <a:rPr lang="ko-KR" altLang="en-US" sz="2000" b="1" dirty="0">
                <a:solidFill>
                  <a:srgbClr val="1B1678"/>
                </a:solidFill>
                <a:latin typeface="HY헤드라인M" pitchFamily="18" charset="-127"/>
                <a:ea typeface="HY헤드라인M" pitchFamily="18" charset="-127"/>
              </a:rPr>
              <a:t>페이지 제안서의   게임요약 </a:t>
            </a:r>
            <a:r>
              <a:rPr lang="en-US" altLang="ko-KR" sz="2000" b="1" dirty="0">
                <a:solidFill>
                  <a:srgbClr val="1B1678"/>
                </a:solidFill>
                <a:latin typeface="HY헤드라인M" pitchFamily="18" charset="-127"/>
                <a:ea typeface="HY헤드라인M" pitchFamily="18" charset="-127"/>
              </a:rPr>
              <a:t>”</a:t>
            </a:r>
            <a:endParaRPr lang="ko-KR" altLang="en-US" sz="2000" b="1" dirty="0">
              <a:solidFill>
                <a:srgbClr val="1B1678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8" name="순서도: 처리 17"/>
          <p:cNvSpPr/>
          <p:nvPr/>
        </p:nvSpPr>
        <p:spPr bwMode="auto">
          <a:xfrm rot="16200000">
            <a:off x="570706" y="1215232"/>
            <a:ext cx="230187" cy="228600"/>
          </a:xfrm>
          <a:prstGeom prst="flowChartProcess">
            <a:avLst/>
          </a:prstGeom>
          <a:solidFill>
            <a:srgbClr val="0070C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9" name="순서도: 처리 18"/>
          <p:cNvSpPr/>
          <p:nvPr/>
        </p:nvSpPr>
        <p:spPr bwMode="auto">
          <a:xfrm rot="16200000">
            <a:off x="812007" y="1213644"/>
            <a:ext cx="230187" cy="231775"/>
          </a:xfrm>
          <a:prstGeom prst="flowChartProcess">
            <a:avLst/>
          </a:prstGeom>
          <a:solidFill>
            <a:schemeClr val="accent2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0" name="순서도: 처리 19"/>
          <p:cNvSpPr/>
          <p:nvPr/>
        </p:nvSpPr>
        <p:spPr bwMode="auto">
          <a:xfrm rot="16200000">
            <a:off x="572294" y="1456531"/>
            <a:ext cx="230188" cy="231775"/>
          </a:xfrm>
          <a:prstGeom prst="flowChartProcess">
            <a:avLst/>
          </a:prstGeom>
          <a:solidFill>
            <a:schemeClr val="accent2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1" name="순서도: 처리 20"/>
          <p:cNvSpPr/>
          <p:nvPr/>
        </p:nvSpPr>
        <p:spPr bwMode="auto">
          <a:xfrm rot="16200000">
            <a:off x="810419" y="1458119"/>
            <a:ext cx="230188" cy="228600"/>
          </a:xfrm>
          <a:prstGeom prst="flowChartProcess">
            <a:avLst/>
          </a:prstGeom>
          <a:solidFill>
            <a:srgbClr val="0070C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800100" y="2064245"/>
            <a:ext cx="7361287" cy="857250"/>
          </a:xfrm>
          <a:prstGeom prst="roundRect">
            <a:avLst>
              <a:gd name="adj" fmla="val 8254"/>
            </a:avLst>
          </a:prstGeom>
          <a:solidFill>
            <a:srgbClr val="4D835B"/>
          </a:solidFill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2400"/>
              </a:lnSpc>
              <a:defRPr/>
            </a:pPr>
            <a:r>
              <a:rPr lang="ko-KR" altLang="en-US" sz="2400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게임 요약</a:t>
            </a:r>
            <a:r>
              <a:rPr lang="en-US" altLang="ko-KR" sz="2400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 </a:t>
            </a:r>
            <a:r>
              <a:rPr lang="ko-KR" altLang="en-US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이 부분이 사실 상의 </a:t>
            </a:r>
            <a:r>
              <a:rPr lang="en-US" altLang="ko-KR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20</a:t>
            </a:r>
            <a:r>
              <a:rPr lang="ko-KR" altLang="en-US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단어 </a:t>
            </a:r>
            <a:r>
              <a:rPr lang="ko-KR" altLang="en-US" b="1" dirty="0" err="1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컨셉</a:t>
            </a:r>
            <a:endParaRPr lang="ko-KR" altLang="en-US" b="1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2307" name="슬라이드 번호 개체 틀 10"/>
          <p:cNvSpPr txBox="1">
            <a:spLocks noGrp="1"/>
          </p:cNvSpPr>
          <p:nvPr/>
        </p:nvSpPr>
        <p:spPr bwMode="auto">
          <a:xfrm>
            <a:off x="8572500" y="6500813"/>
            <a:ext cx="457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"/>
              <a:defRPr sz="3200"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"/>
              <a:defRPr sz="2800"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"/>
              <a:defRPr sz="2400"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"/>
              <a:defRPr sz="2000"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D04628E-7EA8-427C-911A-2EFD2F56995F}" type="slidenum">
              <a:rPr kumimoji="0" lang="ko-KR" altLang="en-US" sz="1400" b="1">
                <a:solidFill>
                  <a:schemeClr val="bg2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kumimoji="0" lang="en-US" altLang="ko-KR" sz="1400" b="1">
              <a:solidFill>
                <a:schemeClr val="bg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773457" y="3356990"/>
            <a:ext cx="8064500" cy="3135921"/>
          </a:xfrm>
          <a:prstGeom prst="roundRect">
            <a:avLst>
              <a:gd name="adj" fmla="val 8254"/>
            </a:avLst>
          </a:prstGeom>
          <a:solidFill>
            <a:schemeClr val="bg2">
              <a:lumMod val="25000"/>
              <a:alpha val="66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ts val="2000"/>
              </a:lnSpc>
              <a:defRPr/>
            </a:pPr>
            <a:r>
              <a:rPr lang="ko-KR" altLang="en-US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▶ </a:t>
            </a:r>
            <a:r>
              <a:rPr lang="en-US" altLang="ko-KR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20</a:t>
            </a:r>
            <a:r>
              <a:rPr lang="ko-KR" altLang="en-US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단어 정도로 쓴다</a:t>
            </a:r>
            <a:r>
              <a:rPr lang="en-US" altLang="ko-KR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. </a:t>
            </a:r>
          </a:p>
          <a:p>
            <a:pPr>
              <a:lnSpc>
                <a:spcPts val="2000"/>
              </a:lnSpc>
              <a:defRPr/>
            </a:pPr>
            <a:endParaRPr lang="en-US" altLang="ko-KR" sz="16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  <a:p>
            <a:pPr>
              <a:lnSpc>
                <a:spcPts val="2000"/>
              </a:lnSpc>
              <a:defRPr/>
            </a:pPr>
            <a:r>
              <a:rPr lang="ko-KR" altLang="en-US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▶ 세계관</a:t>
            </a:r>
            <a:r>
              <a:rPr lang="en-US" altLang="ko-KR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,  </a:t>
            </a:r>
            <a:r>
              <a:rPr lang="ko-KR" altLang="en-US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캐릭터</a:t>
            </a:r>
            <a:r>
              <a:rPr lang="en-US" altLang="ko-KR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,  </a:t>
            </a:r>
            <a:r>
              <a:rPr lang="ko-KR" altLang="en-US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게임플레이</a:t>
            </a:r>
            <a:r>
              <a:rPr lang="en-US" altLang="ko-KR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, </a:t>
            </a:r>
            <a:r>
              <a:rPr lang="ko-KR" altLang="en-US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목표</a:t>
            </a:r>
            <a:r>
              <a:rPr lang="en-US" altLang="ko-KR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, </a:t>
            </a:r>
            <a:r>
              <a:rPr lang="ko-KR" altLang="en-US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장르 등이 드러나게  한 문장으로 구성한다</a:t>
            </a:r>
            <a:r>
              <a:rPr lang="en-US" altLang="ko-KR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. </a:t>
            </a:r>
          </a:p>
          <a:p>
            <a:pPr>
              <a:lnSpc>
                <a:spcPts val="2000"/>
              </a:lnSpc>
              <a:defRPr/>
            </a:pPr>
            <a:endParaRPr lang="en-US" altLang="ko-KR" sz="16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  <a:p>
            <a:pPr>
              <a:lnSpc>
                <a:spcPts val="2000"/>
              </a:lnSpc>
              <a:defRPr/>
            </a:pPr>
            <a:r>
              <a:rPr lang="ko-KR" altLang="en-US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▶ </a:t>
            </a:r>
            <a:r>
              <a:rPr lang="ko-KR" altLang="en-US" sz="1600" dirty="0" err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컨셉이란</a:t>
            </a:r>
            <a:r>
              <a:rPr lang="ko-KR" altLang="en-US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단어가 들어가는 곳은  </a:t>
            </a:r>
            <a:endParaRPr lang="en-US" altLang="ko-KR" sz="16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  <a:p>
            <a:pPr>
              <a:lnSpc>
                <a:spcPts val="2000"/>
              </a:lnSpc>
              <a:defRPr/>
            </a:pPr>
            <a:r>
              <a:rPr lang="en-US" altLang="ko-KR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   </a:t>
            </a:r>
            <a:r>
              <a:rPr lang="ko-KR" altLang="en-US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처음에 쓰고</a:t>
            </a:r>
            <a:r>
              <a:rPr lang="en-US" altLang="ko-KR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,   </a:t>
            </a:r>
            <a:r>
              <a:rPr lang="ko-KR" altLang="en-US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문서를 다 쓰고 난 다음에  다시 돌아와서  다시 써야 한다</a:t>
            </a:r>
            <a:r>
              <a:rPr lang="en-US" altLang="ko-KR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. </a:t>
            </a:r>
          </a:p>
          <a:p>
            <a:pPr>
              <a:lnSpc>
                <a:spcPts val="2000"/>
              </a:lnSpc>
              <a:defRPr/>
            </a:pPr>
            <a:r>
              <a:rPr lang="en-US" altLang="ko-KR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   1,2</a:t>
            </a:r>
            <a:r>
              <a:rPr lang="ko-KR" altLang="en-US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학년이  중간 기말과제 할 때  내 말 듣는 거  거의 본 적 없지만</a:t>
            </a:r>
            <a:r>
              <a:rPr lang="en-US" altLang="ko-KR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, </a:t>
            </a:r>
          </a:p>
          <a:p>
            <a:pPr>
              <a:lnSpc>
                <a:spcPts val="2000"/>
              </a:lnSpc>
              <a:defRPr/>
            </a:pPr>
            <a:r>
              <a:rPr lang="en-US" altLang="ko-KR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   </a:t>
            </a:r>
            <a:r>
              <a:rPr lang="ko-KR" altLang="en-US" sz="1600" dirty="0"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rPr>
              <a:t>회사가면  제일 먼저 듣는 꾸중이  니 문서 </a:t>
            </a:r>
            <a:r>
              <a:rPr lang="ko-KR" altLang="en-US" sz="1600" dirty="0" err="1"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rPr>
              <a:t>컨셉이</a:t>
            </a:r>
            <a:r>
              <a:rPr lang="ko-KR" altLang="en-US" sz="1600" dirty="0"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rPr>
              <a:t> 뭔데 </a:t>
            </a:r>
            <a:r>
              <a:rPr lang="en-US" altLang="ko-KR" sz="1600" dirty="0"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rPr>
              <a:t>?  </a:t>
            </a:r>
            <a:r>
              <a:rPr lang="ko-KR" altLang="en-US" sz="1600" dirty="0"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rPr>
              <a:t>이다</a:t>
            </a:r>
            <a:r>
              <a:rPr lang="en-US" altLang="ko-KR" sz="1600" dirty="0"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rPr>
              <a:t>.  </a:t>
            </a:r>
            <a:r>
              <a:rPr lang="ko-KR" altLang="en-US" sz="1600" dirty="0"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endParaRPr lang="en-US" altLang="ko-KR" sz="1200" b="1" dirty="0">
              <a:solidFill>
                <a:srgbClr val="FFC0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9099678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순서도: 처리 57"/>
          <p:cNvSpPr/>
          <p:nvPr/>
        </p:nvSpPr>
        <p:spPr>
          <a:xfrm>
            <a:off x="0" y="1052513"/>
            <a:ext cx="9144000" cy="776287"/>
          </a:xfrm>
          <a:prstGeom prst="flowChartProcess">
            <a:avLst/>
          </a:prstGeom>
          <a:gradFill flip="none" rotWithShape="1">
            <a:gsLst>
              <a:gs pos="0">
                <a:schemeClr val="bg2">
                  <a:lumMod val="50000"/>
                  <a:alpha val="56000"/>
                </a:schemeClr>
              </a:gs>
              <a:gs pos="75000">
                <a:schemeClr val="bg2">
                  <a:lumMod val="75000"/>
                  <a:alpha val="50000"/>
                </a:schemeClr>
              </a:gs>
              <a:gs pos="100000">
                <a:schemeClr val="bg2">
                  <a:lumMod val="90000"/>
                  <a:alpha val="2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0" y="6572272"/>
            <a:ext cx="9144000" cy="28572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0" y="571500"/>
            <a:ext cx="8786813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0" fontAlgn="auto" hangingPunct="0">
              <a:spcBef>
                <a:spcPct val="20000"/>
              </a:spcBef>
              <a:spcAft>
                <a:spcPts val="0"/>
              </a:spcAft>
              <a:defRPr/>
            </a:pPr>
            <a:r>
              <a:rPr kumimoji="0" lang="ko-KR" altLang="en-US" sz="2000" dirty="0">
                <a:solidFill>
                  <a:srgbClr val="41739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/>
                <a:ea typeface="맑은 고딕"/>
              </a:rPr>
              <a:t>◈</a:t>
            </a:r>
            <a:r>
              <a:rPr kumimoji="0" lang="ko-KR" altLang="en-US" sz="2000" dirty="0">
                <a:solidFill>
                  <a:srgbClr val="41739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 레벨 </a:t>
            </a:r>
            <a:r>
              <a:rPr kumimoji="0" lang="en-US" altLang="ko-KR" sz="2000" dirty="0">
                <a:solidFill>
                  <a:srgbClr val="41739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4_ </a:t>
            </a:r>
            <a:r>
              <a:rPr kumimoji="0" lang="ko-KR" altLang="en-US" sz="2000" dirty="0">
                <a:solidFill>
                  <a:srgbClr val="41739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문서를 만들어 보자 </a:t>
            </a:r>
            <a:endParaRPr kumimoji="0" lang="ko-KR" altLang="en-US" dirty="0">
              <a:solidFill>
                <a:srgbClr val="417395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1"/>
            <a:ext cx="9144000" cy="428604"/>
          </a:xfrm>
          <a:prstGeom prst="rect">
            <a:avLst/>
          </a:prstGeom>
          <a:gradFill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2298" name="Rectangle 11"/>
          <p:cNvSpPr>
            <a:spLocks noChangeArrowheads="1"/>
          </p:cNvSpPr>
          <p:nvPr/>
        </p:nvSpPr>
        <p:spPr bwMode="auto">
          <a:xfrm>
            <a:off x="1214438" y="1474788"/>
            <a:ext cx="7929562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"/>
              <a:defRPr sz="3200"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"/>
              <a:defRPr sz="2800"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"/>
              <a:defRPr sz="2400"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"/>
              <a:defRPr sz="2000"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ko-KR" altLang="en-US" sz="1400" dirty="0">
                <a:solidFill>
                  <a:srgbClr val="506978"/>
                </a:solidFill>
                <a:latin typeface="Arial" charset="0"/>
                <a:ea typeface="HY헤드라인M" pitchFamily="18" charset="-127"/>
                <a:cs typeface="Arial" charset="0"/>
              </a:rPr>
              <a:t>당신의 게임이 독창적이라면  게임플레이가 독창적이란 걸 말하는 겁니다</a:t>
            </a:r>
            <a:r>
              <a:rPr lang="en-US" altLang="ko-KR" sz="1400" dirty="0">
                <a:solidFill>
                  <a:srgbClr val="506978"/>
                </a:solidFill>
                <a:latin typeface="Arial" charset="0"/>
                <a:ea typeface="HY헤드라인M" pitchFamily="18" charset="-127"/>
                <a:cs typeface="Arial" charset="0"/>
              </a:rPr>
              <a:t>. </a:t>
            </a:r>
          </a:p>
        </p:txBody>
      </p:sp>
      <p:sp>
        <p:nvSpPr>
          <p:cNvPr id="12299" name="Rectangle 11"/>
          <p:cNvSpPr>
            <a:spLocks noChangeArrowheads="1"/>
          </p:cNvSpPr>
          <p:nvPr/>
        </p:nvSpPr>
        <p:spPr bwMode="auto">
          <a:xfrm>
            <a:off x="928688" y="1114425"/>
            <a:ext cx="7929562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"/>
              <a:defRPr sz="3200"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"/>
              <a:defRPr sz="2800"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"/>
              <a:defRPr sz="2400"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"/>
              <a:defRPr sz="2000"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US" altLang="ko-KR" sz="2000" b="1" dirty="0">
                <a:solidFill>
                  <a:srgbClr val="1B1678"/>
                </a:solidFill>
                <a:latin typeface="HY헤드라인M" pitchFamily="18" charset="-127"/>
                <a:ea typeface="HY헤드라인M" pitchFamily="18" charset="-127"/>
              </a:rPr>
              <a:t>“1</a:t>
            </a:r>
            <a:r>
              <a:rPr lang="ko-KR" altLang="en-US" sz="2000" b="1" dirty="0">
                <a:solidFill>
                  <a:srgbClr val="1B1678"/>
                </a:solidFill>
                <a:latin typeface="HY헤드라인M" pitchFamily="18" charset="-127"/>
                <a:ea typeface="HY헤드라인M" pitchFamily="18" charset="-127"/>
              </a:rPr>
              <a:t>페이지 제안서의   게임개요 </a:t>
            </a:r>
            <a:r>
              <a:rPr lang="en-US" altLang="ko-KR" sz="2000" b="1" dirty="0">
                <a:solidFill>
                  <a:srgbClr val="1B1678"/>
                </a:solidFill>
                <a:latin typeface="HY헤드라인M" pitchFamily="18" charset="-127"/>
                <a:ea typeface="HY헤드라인M" pitchFamily="18" charset="-127"/>
              </a:rPr>
              <a:t>”</a:t>
            </a:r>
            <a:endParaRPr lang="ko-KR" altLang="en-US" sz="2000" b="1" dirty="0">
              <a:solidFill>
                <a:srgbClr val="1B1678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8" name="순서도: 처리 17"/>
          <p:cNvSpPr/>
          <p:nvPr/>
        </p:nvSpPr>
        <p:spPr bwMode="auto">
          <a:xfrm rot="16200000">
            <a:off x="570706" y="1215232"/>
            <a:ext cx="230187" cy="228600"/>
          </a:xfrm>
          <a:prstGeom prst="flowChartProcess">
            <a:avLst/>
          </a:prstGeom>
          <a:solidFill>
            <a:srgbClr val="0070C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9" name="순서도: 처리 18"/>
          <p:cNvSpPr/>
          <p:nvPr/>
        </p:nvSpPr>
        <p:spPr bwMode="auto">
          <a:xfrm rot="16200000">
            <a:off x="812007" y="1213644"/>
            <a:ext cx="230187" cy="231775"/>
          </a:xfrm>
          <a:prstGeom prst="flowChartProcess">
            <a:avLst/>
          </a:prstGeom>
          <a:solidFill>
            <a:schemeClr val="accent2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0" name="순서도: 처리 19"/>
          <p:cNvSpPr/>
          <p:nvPr/>
        </p:nvSpPr>
        <p:spPr bwMode="auto">
          <a:xfrm rot="16200000">
            <a:off x="572294" y="1456531"/>
            <a:ext cx="230188" cy="231775"/>
          </a:xfrm>
          <a:prstGeom prst="flowChartProcess">
            <a:avLst/>
          </a:prstGeom>
          <a:solidFill>
            <a:schemeClr val="accent2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1" name="순서도: 처리 20"/>
          <p:cNvSpPr/>
          <p:nvPr/>
        </p:nvSpPr>
        <p:spPr bwMode="auto">
          <a:xfrm rot="16200000">
            <a:off x="810419" y="1458119"/>
            <a:ext cx="230188" cy="228600"/>
          </a:xfrm>
          <a:prstGeom prst="flowChartProcess">
            <a:avLst/>
          </a:prstGeom>
          <a:solidFill>
            <a:srgbClr val="0070C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800100" y="2064245"/>
            <a:ext cx="7361287" cy="857250"/>
          </a:xfrm>
          <a:prstGeom prst="roundRect">
            <a:avLst>
              <a:gd name="adj" fmla="val 8254"/>
            </a:avLst>
          </a:prstGeom>
          <a:solidFill>
            <a:srgbClr val="4D835B"/>
          </a:solidFill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2400"/>
              </a:lnSpc>
              <a:defRPr/>
            </a:pPr>
            <a:r>
              <a:rPr lang="ko-KR" altLang="en-US" sz="2400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게임 개요</a:t>
            </a:r>
            <a:r>
              <a:rPr lang="en-US" altLang="ko-KR" sz="2400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 </a:t>
            </a:r>
            <a:r>
              <a:rPr lang="ko-KR" altLang="en-US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게임 플레이에 대해  작문하는 부분</a:t>
            </a:r>
          </a:p>
        </p:txBody>
      </p:sp>
      <p:sp>
        <p:nvSpPr>
          <p:cNvPr id="12307" name="슬라이드 번호 개체 틀 10"/>
          <p:cNvSpPr txBox="1">
            <a:spLocks noGrp="1"/>
          </p:cNvSpPr>
          <p:nvPr/>
        </p:nvSpPr>
        <p:spPr bwMode="auto">
          <a:xfrm>
            <a:off x="8572500" y="6500813"/>
            <a:ext cx="457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"/>
              <a:defRPr sz="3200"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"/>
              <a:defRPr sz="2800"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"/>
              <a:defRPr sz="2400"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"/>
              <a:defRPr sz="2000"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D04628E-7EA8-427C-911A-2EFD2F56995F}" type="slidenum">
              <a:rPr kumimoji="0" lang="ko-KR" altLang="en-US" sz="1400" b="1">
                <a:solidFill>
                  <a:schemeClr val="bg2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kumimoji="0" lang="en-US" altLang="ko-KR" sz="1400" b="1">
              <a:solidFill>
                <a:schemeClr val="bg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773457" y="3356990"/>
            <a:ext cx="8064500" cy="3135921"/>
          </a:xfrm>
          <a:prstGeom prst="roundRect">
            <a:avLst>
              <a:gd name="adj" fmla="val 8254"/>
            </a:avLst>
          </a:prstGeom>
          <a:solidFill>
            <a:schemeClr val="bg2">
              <a:lumMod val="25000"/>
              <a:alpha val="66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ts val="2000"/>
              </a:lnSpc>
              <a:defRPr/>
            </a:pPr>
            <a:r>
              <a:rPr lang="ko-KR" altLang="en-US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▶ </a:t>
            </a:r>
            <a:r>
              <a:rPr lang="en-US" altLang="ko-KR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1</a:t>
            </a:r>
            <a:r>
              <a:rPr lang="ko-KR" altLang="en-US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페이지 제안서에도  실전에선 원화가 들어가는 경우가  대부분 </a:t>
            </a:r>
            <a:endParaRPr lang="en-US" altLang="ko-KR" sz="16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  <a:p>
            <a:pPr>
              <a:lnSpc>
                <a:spcPts val="2000"/>
              </a:lnSpc>
              <a:defRPr/>
            </a:pPr>
            <a:endParaRPr lang="en-US" altLang="ko-KR" sz="16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  <a:p>
            <a:pPr>
              <a:lnSpc>
                <a:spcPts val="2000"/>
              </a:lnSpc>
              <a:defRPr/>
            </a:pPr>
            <a:r>
              <a:rPr lang="ko-KR" altLang="en-US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▶ 요약보단 자세히 쓴다</a:t>
            </a:r>
            <a:r>
              <a:rPr lang="en-US" altLang="ko-KR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. </a:t>
            </a:r>
          </a:p>
          <a:p>
            <a:pPr>
              <a:lnSpc>
                <a:spcPts val="2000"/>
              </a:lnSpc>
              <a:defRPr/>
            </a:pPr>
            <a:endParaRPr lang="en-US" altLang="ko-KR" sz="16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  <a:p>
            <a:pPr>
              <a:lnSpc>
                <a:spcPts val="2000"/>
              </a:lnSpc>
              <a:defRPr/>
            </a:pPr>
            <a:r>
              <a:rPr lang="ko-KR" altLang="en-US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▶ 세계관 보다는   게임 플레이가  어떤 식으로 전개되는지  서술하거나  그림으로 </a:t>
            </a:r>
            <a:endParaRPr lang="en-US" altLang="ko-KR" sz="16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  <a:p>
            <a:pPr>
              <a:lnSpc>
                <a:spcPts val="2000"/>
              </a:lnSpc>
              <a:defRPr/>
            </a:pPr>
            <a:r>
              <a:rPr lang="en-US" altLang="ko-KR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   </a:t>
            </a:r>
            <a:r>
              <a:rPr lang="ko-KR" altLang="en-US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보여준다</a:t>
            </a:r>
            <a:r>
              <a:rPr lang="en-US" altLang="ko-KR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.  </a:t>
            </a:r>
          </a:p>
          <a:p>
            <a:pPr>
              <a:lnSpc>
                <a:spcPts val="2000"/>
              </a:lnSpc>
              <a:defRPr/>
            </a:pPr>
            <a:endParaRPr lang="en-US" altLang="ko-KR" sz="16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  <a:p>
            <a:pPr>
              <a:lnSpc>
                <a:spcPts val="2000"/>
              </a:lnSpc>
              <a:defRPr/>
            </a:pPr>
            <a:r>
              <a:rPr lang="en-US" altLang="ko-KR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60291642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순서도: 처리 57"/>
          <p:cNvSpPr/>
          <p:nvPr/>
        </p:nvSpPr>
        <p:spPr>
          <a:xfrm>
            <a:off x="0" y="1052513"/>
            <a:ext cx="9144000" cy="776287"/>
          </a:xfrm>
          <a:prstGeom prst="flowChartProcess">
            <a:avLst/>
          </a:prstGeom>
          <a:gradFill flip="none" rotWithShape="1">
            <a:gsLst>
              <a:gs pos="0">
                <a:schemeClr val="bg2">
                  <a:lumMod val="50000"/>
                  <a:alpha val="56000"/>
                </a:schemeClr>
              </a:gs>
              <a:gs pos="75000">
                <a:schemeClr val="bg2">
                  <a:lumMod val="75000"/>
                  <a:alpha val="50000"/>
                </a:schemeClr>
              </a:gs>
              <a:gs pos="100000">
                <a:schemeClr val="bg2">
                  <a:lumMod val="90000"/>
                  <a:alpha val="2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0" y="6572272"/>
            <a:ext cx="9144000" cy="28572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0" y="571500"/>
            <a:ext cx="8786813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0" fontAlgn="auto" hangingPunct="0">
              <a:spcBef>
                <a:spcPct val="20000"/>
              </a:spcBef>
              <a:spcAft>
                <a:spcPts val="0"/>
              </a:spcAft>
              <a:defRPr/>
            </a:pPr>
            <a:r>
              <a:rPr kumimoji="0" lang="ko-KR" altLang="en-US" sz="2000" dirty="0">
                <a:solidFill>
                  <a:srgbClr val="41739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/>
                <a:ea typeface="맑은 고딕"/>
              </a:rPr>
              <a:t>◈</a:t>
            </a:r>
            <a:r>
              <a:rPr kumimoji="0" lang="ko-KR" altLang="en-US" sz="2000" dirty="0">
                <a:solidFill>
                  <a:srgbClr val="41739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 레벨 </a:t>
            </a:r>
            <a:r>
              <a:rPr kumimoji="0" lang="en-US" altLang="ko-KR" sz="2000" dirty="0">
                <a:solidFill>
                  <a:srgbClr val="41739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4_ </a:t>
            </a:r>
            <a:r>
              <a:rPr kumimoji="0" lang="ko-KR" altLang="en-US" sz="2000" dirty="0">
                <a:solidFill>
                  <a:srgbClr val="41739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문서를 만들어 보자 </a:t>
            </a:r>
            <a:endParaRPr kumimoji="0" lang="ko-KR" altLang="en-US" dirty="0">
              <a:solidFill>
                <a:srgbClr val="417395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1"/>
            <a:ext cx="9144000" cy="428604"/>
          </a:xfrm>
          <a:prstGeom prst="rect">
            <a:avLst/>
          </a:prstGeom>
          <a:gradFill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2298" name="Rectangle 11"/>
          <p:cNvSpPr>
            <a:spLocks noChangeArrowheads="1"/>
          </p:cNvSpPr>
          <p:nvPr/>
        </p:nvSpPr>
        <p:spPr bwMode="auto">
          <a:xfrm>
            <a:off x="1214438" y="1474788"/>
            <a:ext cx="7929562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"/>
              <a:defRPr sz="3200"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"/>
              <a:defRPr sz="2800"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"/>
              <a:defRPr sz="2400"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"/>
              <a:defRPr sz="2000"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ko-KR" altLang="en-US" sz="1400" dirty="0">
                <a:solidFill>
                  <a:srgbClr val="506978"/>
                </a:solidFill>
                <a:latin typeface="Arial" charset="0"/>
                <a:ea typeface="HY헤드라인M" pitchFamily="18" charset="-127"/>
                <a:cs typeface="Arial" charset="0"/>
              </a:rPr>
              <a:t>한 문장에  한 줄씩 </a:t>
            </a:r>
            <a:r>
              <a:rPr lang="en-US" altLang="ko-KR" sz="1400" dirty="0">
                <a:solidFill>
                  <a:srgbClr val="506978"/>
                </a:solidFill>
                <a:latin typeface="Arial" charset="0"/>
                <a:ea typeface="HY헤드라인M" pitchFamily="18" charset="-127"/>
                <a:cs typeface="Arial" charset="0"/>
              </a:rPr>
              <a:t>..   </a:t>
            </a:r>
            <a:r>
              <a:rPr lang="ko-KR" altLang="en-US" sz="1400" dirty="0">
                <a:solidFill>
                  <a:srgbClr val="506978"/>
                </a:solidFill>
                <a:latin typeface="Arial" charset="0"/>
                <a:ea typeface="HY헤드라인M" pitchFamily="18" charset="-127"/>
                <a:cs typeface="Arial" charset="0"/>
              </a:rPr>
              <a:t>한 줄 당   </a:t>
            </a:r>
            <a:r>
              <a:rPr lang="en-US" altLang="ko-KR" sz="1400" dirty="0">
                <a:solidFill>
                  <a:srgbClr val="506978"/>
                </a:solidFill>
                <a:latin typeface="Arial" charset="0"/>
                <a:ea typeface="HY헤드라인M" pitchFamily="18" charset="-127"/>
                <a:cs typeface="Arial" charset="0"/>
              </a:rPr>
              <a:t>2</a:t>
            </a:r>
            <a:r>
              <a:rPr lang="ko-KR" altLang="en-US" sz="1400" dirty="0">
                <a:solidFill>
                  <a:srgbClr val="506978"/>
                </a:solidFill>
                <a:latin typeface="Arial" charset="0"/>
                <a:ea typeface="HY헤드라인M" pitchFamily="18" charset="-127"/>
                <a:cs typeface="Arial" charset="0"/>
              </a:rPr>
              <a:t>개월씩  </a:t>
            </a:r>
            <a:r>
              <a:rPr lang="ko-KR" altLang="en-US" sz="1400" dirty="0" err="1">
                <a:solidFill>
                  <a:srgbClr val="506978"/>
                </a:solidFill>
                <a:latin typeface="Arial" charset="0"/>
                <a:ea typeface="HY헤드라인M" pitchFamily="18" charset="-127"/>
                <a:cs typeface="Arial" charset="0"/>
              </a:rPr>
              <a:t>야근각</a:t>
            </a:r>
            <a:r>
              <a:rPr lang="en-US" altLang="ko-KR" sz="1400" dirty="0">
                <a:solidFill>
                  <a:srgbClr val="506978"/>
                </a:solidFill>
                <a:latin typeface="Arial" charset="0"/>
                <a:ea typeface="HY헤드라인M" pitchFamily="18" charset="-127"/>
                <a:cs typeface="Arial" charset="0"/>
              </a:rPr>
              <a:t>.</a:t>
            </a:r>
            <a:r>
              <a:rPr lang="ko-KR" altLang="en-US" sz="1400" dirty="0">
                <a:solidFill>
                  <a:srgbClr val="506978"/>
                </a:solidFill>
                <a:latin typeface="Arial" charset="0"/>
                <a:ea typeface="HY헤드라인M" pitchFamily="18" charset="-127"/>
                <a:cs typeface="Arial" charset="0"/>
              </a:rPr>
              <a:t> </a:t>
            </a:r>
            <a:endParaRPr lang="en-US" altLang="ko-KR" sz="1400" dirty="0">
              <a:solidFill>
                <a:srgbClr val="506978"/>
              </a:solidFill>
              <a:latin typeface="Arial" charset="0"/>
              <a:ea typeface="HY헤드라인M" pitchFamily="18" charset="-127"/>
              <a:cs typeface="Arial" charset="0"/>
            </a:endParaRPr>
          </a:p>
        </p:txBody>
      </p:sp>
      <p:sp>
        <p:nvSpPr>
          <p:cNvPr id="12299" name="Rectangle 11"/>
          <p:cNvSpPr>
            <a:spLocks noChangeArrowheads="1"/>
          </p:cNvSpPr>
          <p:nvPr/>
        </p:nvSpPr>
        <p:spPr bwMode="auto">
          <a:xfrm>
            <a:off x="928688" y="1114425"/>
            <a:ext cx="7929562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"/>
              <a:defRPr sz="3200"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"/>
              <a:defRPr sz="2800"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"/>
              <a:defRPr sz="2400"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"/>
              <a:defRPr sz="2000"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US" altLang="ko-KR" sz="2000" b="1" dirty="0">
                <a:solidFill>
                  <a:srgbClr val="1B1678"/>
                </a:solidFill>
                <a:latin typeface="HY헤드라인M" pitchFamily="18" charset="-127"/>
                <a:ea typeface="HY헤드라인M" pitchFamily="18" charset="-127"/>
              </a:rPr>
              <a:t>“1</a:t>
            </a:r>
            <a:r>
              <a:rPr lang="ko-KR" altLang="en-US" sz="2000" b="1" dirty="0">
                <a:solidFill>
                  <a:srgbClr val="1B1678"/>
                </a:solidFill>
                <a:latin typeface="HY헤드라인M" pitchFamily="18" charset="-127"/>
                <a:ea typeface="HY헤드라인M" pitchFamily="18" charset="-127"/>
              </a:rPr>
              <a:t>페이지 제안서의   </a:t>
            </a:r>
            <a:r>
              <a:rPr lang="en-US" altLang="ko-KR" sz="2000" b="1" dirty="0">
                <a:solidFill>
                  <a:srgbClr val="1B1678"/>
                </a:solidFill>
                <a:latin typeface="HY헤드라인M" pitchFamily="18" charset="-127"/>
                <a:ea typeface="HY헤드라인M" pitchFamily="18" charset="-127"/>
              </a:rPr>
              <a:t>USP</a:t>
            </a:r>
            <a:r>
              <a:rPr lang="ko-KR" altLang="en-US" sz="2000" b="1" dirty="0">
                <a:solidFill>
                  <a:srgbClr val="1B1678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>
                <a:solidFill>
                  <a:srgbClr val="1B1678"/>
                </a:solidFill>
                <a:latin typeface="HY헤드라인M" pitchFamily="18" charset="-127"/>
                <a:ea typeface="HY헤드라인M" pitchFamily="18" charset="-127"/>
              </a:rPr>
              <a:t>”</a:t>
            </a:r>
            <a:endParaRPr lang="ko-KR" altLang="en-US" sz="2000" b="1" dirty="0">
              <a:solidFill>
                <a:srgbClr val="1B1678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8" name="순서도: 처리 17"/>
          <p:cNvSpPr/>
          <p:nvPr/>
        </p:nvSpPr>
        <p:spPr bwMode="auto">
          <a:xfrm rot="16200000">
            <a:off x="570706" y="1215232"/>
            <a:ext cx="230187" cy="228600"/>
          </a:xfrm>
          <a:prstGeom prst="flowChartProcess">
            <a:avLst/>
          </a:prstGeom>
          <a:solidFill>
            <a:srgbClr val="0070C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9" name="순서도: 처리 18"/>
          <p:cNvSpPr/>
          <p:nvPr/>
        </p:nvSpPr>
        <p:spPr bwMode="auto">
          <a:xfrm rot="16200000">
            <a:off x="812007" y="1213644"/>
            <a:ext cx="230187" cy="231775"/>
          </a:xfrm>
          <a:prstGeom prst="flowChartProcess">
            <a:avLst/>
          </a:prstGeom>
          <a:solidFill>
            <a:schemeClr val="accent2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0" name="순서도: 처리 19"/>
          <p:cNvSpPr/>
          <p:nvPr/>
        </p:nvSpPr>
        <p:spPr bwMode="auto">
          <a:xfrm rot="16200000">
            <a:off x="572294" y="1456531"/>
            <a:ext cx="230188" cy="231775"/>
          </a:xfrm>
          <a:prstGeom prst="flowChartProcess">
            <a:avLst/>
          </a:prstGeom>
          <a:solidFill>
            <a:schemeClr val="accent2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1" name="순서도: 처리 20"/>
          <p:cNvSpPr/>
          <p:nvPr/>
        </p:nvSpPr>
        <p:spPr bwMode="auto">
          <a:xfrm rot="16200000">
            <a:off x="810419" y="1458119"/>
            <a:ext cx="230188" cy="228600"/>
          </a:xfrm>
          <a:prstGeom prst="flowChartProcess">
            <a:avLst/>
          </a:prstGeom>
          <a:solidFill>
            <a:srgbClr val="0070C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800100" y="2064245"/>
            <a:ext cx="7361287" cy="857250"/>
          </a:xfrm>
          <a:prstGeom prst="roundRect">
            <a:avLst>
              <a:gd name="adj" fmla="val 8254"/>
            </a:avLst>
          </a:prstGeom>
          <a:solidFill>
            <a:srgbClr val="4D835B"/>
          </a:solidFill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2400"/>
              </a:lnSpc>
              <a:defRPr/>
            </a:pPr>
            <a:r>
              <a:rPr lang="en-US" altLang="ko-KR" sz="2400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USP :  </a:t>
            </a:r>
            <a:r>
              <a:rPr lang="en-US" altLang="ko-KR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unique selling point </a:t>
            </a:r>
            <a:endParaRPr lang="ko-KR" altLang="en-US" b="1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2307" name="슬라이드 번호 개체 틀 10"/>
          <p:cNvSpPr txBox="1">
            <a:spLocks noGrp="1"/>
          </p:cNvSpPr>
          <p:nvPr/>
        </p:nvSpPr>
        <p:spPr bwMode="auto">
          <a:xfrm>
            <a:off x="8572500" y="6500813"/>
            <a:ext cx="457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"/>
              <a:defRPr sz="3200"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"/>
              <a:defRPr sz="2800"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"/>
              <a:defRPr sz="2400"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"/>
              <a:defRPr sz="2000"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D04628E-7EA8-427C-911A-2EFD2F56995F}" type="slidenum">
              <a:rPr kumimoji="0" lang="ko-KR" altLang="en-US" sz="1400" b="1">
                <a:solidFill>
                  <a:schemeClr val="bg2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kumimoji="0" lang="en-US" altLang="ko-KR" sz="1400" b="1">
              <a:solidFill>
                <a:schemeClr val="bg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773457" y="3140960"/>
            <a:ext cx="8064500" cy="3351951"/>
          </a:xfrm>
          <a:prstGeom prst="roundRect">
            <a:avLst>
              <a:gd name="adj" fmla="val 8254"/>
            </a:avLst>
          </a:prstGeom>
          <a:solidFill>
            <a:schemeClr val="bg2">
              <a:lumMod val="25000"/>
              <a:alpha val="66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ts val="2000"/>
              </a:lnSpc>
              <a:defRPr/>
            </a:pPr>
            <a:r>
              <a:rPr lang="ko-KR" altLang="en-US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▶ 게임 박스 뒷면에 중요 특징으로 써 있는 내용들 </a:t>
            </a:r>
            <a:endParaRPr lang="en-US" altLang="ko-KR" sz="16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  <a:p>
            <a:pPr>
              <a:lnSpc>
                <a:spcPts val="2000"/>
              </a:lnSpc>
              <a:defRPr/>
            </a:pPr>
            <a:endParaRPr lang="en-US" altLang="ko-KR" sz="16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  <a:p>
            <a:pPr>
              <a:lnSpc>
                <a:spcPts val="2000"/>
              </a:lnSpc>
              <a:defRPr/>
            </a:pPr>
            <a:r>
              <a:rPr lang="ko-KR" altLang="en-US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▶ 경험적으로 </a:t>
            </a:r>
            <a:r>
              <a:rPr lang="en-US" altLang="ko-KR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5</a:t>
            </a:r>
            <a:r>
              <a:rPr lang="ko-KR" altLang="en-US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가지 정도  제시한다</a:t>
            </a:r>
            <a:r>
              <a:rPr lang="en-US" altLang="ko-KR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. </a:t>
            </a:r>
          </a:p>
          <a:p>
            <a:pPr>
              <a:lnSpc>
                <a:spcPts val="2000"/>
              </a:lnSpc>
              <a:defRPr/>
            </a:pPr>
            <a:endParaRPr lang="en-US" altLang="ko-KR" sz="16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  <a:p>
            <a:pPr>
              <a:lnSpc>
                <a:spcPts val="2000"/>
              </a:lnSpc>
              <a:defRPr/>
            </a:pPr>
            <a:r>
              <a:rPr lang="ko-KR" altLang="en-US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▶</a:t>
            </a:r>
            <a:r>
              <a:rPr lang="en-US" altLang="ko-KR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‘</a:t>
            </a:r>
            <a:r>
              <a:rPr lang="ko-KR" altLang="en-US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끝내주는 그래픽</a:t>
            </a:r>
            <a:r>
              <a:rPr lang="en-US" altLang="ko-KR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’, ‘</a:t>
            </a:r>
            <a:r>
              <a:rPr lang="ko-KR" altLang="en-US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굉장한 이야기</a:t>
            </a:r>
            <a:r>
              <a:rPr lang="en-US" altLang="ko-KR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’, ‘</a:t>
            </a:r>
            <a:r>
              <a:rPr lang="ko-KR" altLang="en-US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수상작의 </a:t>
            </a:r>
            <a:r>
              <a:rPr lang="ko-KR" altLang="en-US" sz="1600" dirty="0" err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후속편</a:t>
            </a:r>
            <a:r>
              <a:rPr lang="en-US" altLang="ko-KR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’ </a:t>
            </a:r>
            <a:r>
              <a:rPr lang="ko-KR" altLang="en-US" sz="1600" dirty="0" err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이딴</a:t>
            </a:r>
            <a:r>
              <a:rPr lang="ko-KR" altLang="en-US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건 쓰나마나</a:t>
            </a:r>
            <a:r>
              <a:rPr lang="en-US" altLang="ko-KR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. </a:t>
            </a:r>
          </a:p>
          <a:p>
            <a:pPr>
              <a:lnSpc>
                <a:spcPts val="2000"/>
              </a:lnSpc>
              <a:defRPr/>
            </a:pPr>
            <a:r>
              <a:rPr lang="en-US" altLang="ko-KR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   </a:t>
            </a:r>
            <a:r>
              <a:rPr lang="ko-KR" altLang="en-US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어떤 게임이든 이런 요소는 갖춰야 하기에  갖다 붙이면 다 붙는  서술이다</a:t>
            </a:r>
            <a:r>
              <a:rPr lang="en-US" altLang="ko-KR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. </a:t>
            </a:r>
          </a:p>
          <a:p>
            <a:pPr>
              <a:lnSpc>
                <a:spcPts val="2000"/>
              </a:lnSpc>
              <a:defRPr/>
            </a:pPr>
            <a:r>
              <a:rPr lang="en-US" altLang="ko-KR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   </a:t>
            </a:r>
            <a:r>
              <a:rPr lang="ko-KR" altLang="en-US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대표적인 표현이  방대한 월드</a:t>
            </a:r>
            <a:r>
              <a:rPr lang="en-US" altLang="ko-KR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,   </a:t>
            </a:r>
            <a:r>
              <a:rPr lang="ko-KR" altLang="en-US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아기자기한 캐릭터  </a:t>
            </a:r>
            <a:endParaRPr lang="en-US" altLang="ko-KR" sz="16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  <a:p>
            <a:pPr>
              <a:lnSpc>
                <a:spcPts val="2000"/>
              </a:lnSpc>
              <a:defRPr/>
            </a:pPr>
            <a:endParaRPr lang="en-US" altLang="ko-KR" sz="16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  <a:p>
            <a:pPr>
              <a:lnSpc>
                <a:spcPts val="2000"/>
              </a:lnSpc>
              <a:defRPr/>
            </a:pPr>
            <a:r>
              <a:rPr lang="ko-KR" altLang="en-US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▶ </a:t>
            </a:r>
            <a:r>
              <a:rPr lang="ko-KR" altLang="en-US" sz="1600" dirty="0" err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빼꼼이</a:t>
            </a:r>
            <a:r>
              <a:rPr lang="ko-KR" altLang="en-US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게이머는 이미 마케팅 수작을 다 파악해 버린다</a:t>
            </a:r>
            <a:r>
              <a:rPr lang="en-US" altLang="ko-KR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. </a:t>
            </a:r>
          </a:p>
          <a:p>
            <a:pPr>
              <a:lnSpc>
                <a:spcPts val="2000"/>
              </a:lnSpc>
              <a:defRPr/>
            </a:pPr>
            <a:endParaRPr lang="en-US" altLang="ko-KR" sz="16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  <a:p>
            <a:pPr>
              <a:lnSpc>
                <a:spcPts val="2000"/>
              </a:lnSpc>
              <a:defRPr/>
            </a:pPr>
            <a:r>
              <a:rPr lang="ko-KR" altLang="en-US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▶ </a:t>
            </a:r>
            <a:r>
              <a:rPr lang="en-US" altLang="ko-KR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2</a:t>
            </a:r>
            <a:r>
              <a:rPr lang="ko-KR" altLang="en-US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주차 성공한 </a:t>
            </a:r>
            <a:r>
              <a:rPr lang="ko-KR" altLang="en-US" sz="1600" dirty="0" err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모바일</a:t>
            </a:r>
            <a:r>
              <a:rPr lang="ko-KR" altLang="en-US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게임 베껴서 </a:t>
            </a:r>
            <a:r>
              <a:rPr lang="en-US" altLang="ko-KR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1</a:t>
            </a:r>
            <a:r>
              <a:rPr lang="ko-KR" altLang="en-US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페이지 제안서 만들 때</a:t>
            </a:r>
            <a:r>
              <a:rPr lang="en-US" altLang="ko-KR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,  </a:t>
            </a:r>
            <a:r>
              <a:rPr lang="ko-KR" altLang="en-US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업자들은 뭐라고 </a:t>
            </a:r>
            <a:endParaRPr lang="en-US" altLang="ko-KR" sz="16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  <a:p>
            <a:pPr>
              <a:lnSpc>
                <a:spcPts val="2000"/>
              </a:lnSpc>
              <a:defRPr/>
            </a:pPr>
            <a:r>
              <a:rPr lang="en-US" altLang="ko-KR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   </a:t>
            </a:r>
            <a:r>
              <a:rPr lang="ko-KR" altLang="en-US" sz="1600" dirty="0" err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썰을</a:t>
            </a:r>
            <a:r>
              <a:rPr lang="ko-KR" altLang="en-US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푸는 지   </a:t>
            </a:r>
            <a:r>
              <a:rPr lang="ko-KR" altLang="en-US" sz="1600" dirty="0" err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복붙만</a:t>
            </a:r>
            <a:r>
              <a:rPr lang="ko-KR" altLang="en-US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하지 말고  잘 읽어서 내 표현으로 만든다</a:t>
            </a:r>
            <a:r>
              <a:rPr lang="en-US" altLang="ko-KR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.    </a:t>
            </a:r>
          </a:p>
        </p:txBody>
      </p:sp>
    </p:spTree>
    <p:extLst>
      <p:ext uri="{BB962C8B-B14F-4D97-AF65-F5344CB8AC3E}">
        <p14:creationId xmlns:p14="http://schemas.microsoft.com/office/powerpoint/2010/main" val="3310799810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순서도: 처리 57"/>
          <p:cNvSpPr/>
          <p:nvPr/>
        </p:nvSpPr>
        <p:spPr>
          <a:xfrm>
            <a:off x="179390" y="1052513"/>
            <a:ext cx="9144000" cy="776287"/>
          </a:xfrm>
          <a:prstGeom prst="flowChartProcess">
            <a:avLst/>
          </a:prstGeom>
          <a:gradFill flip="none" rotWithShape="1">
            <a:gsLst>
              <a:gs pos="0">
                <a:schemeClr val="bg2">
                  <a:lumMod val="50000"/>
                  <a:alpha val="56000"/>
                </a:schemeClr>
              </a:gs>
              <a:gs pos="75000">
                <a:schemeClr val="bg2">
                  <a:lumMod val="75000"/>
                  <a:alpha val="50000"/>
                </a:schemeClr>
              </a:gs>
              <a:gs pos="100000">
                <a:schemeClr val="bg2">
                  <a:lumMod val="90000"/>
                  <a:alpha val="2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0" y="6572272"/>
            <a:ext cx="9144000" cy="28572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0" y="571500"/>
            <a:ext cx="8786813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0" fontAlgn="auto" hangingPunct="0">
              <a:spcBef>
                <a:spcPct val="20000"/>
              </a:spcBef>
              <a:spcAft>
                <a:spcPts val="0"/>
              </a:spcAft>
              <a:defRPr/>
            </a:pPr>
            <a:r>
              <a:rPr kumimoji="0" lang="ko-KR" altLang="en-US" sz="2000" dirty="0">
                <a:solidFill>
                  <a:srgbClr val="41739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/>
                <a:ea typeface="맑은 고딕"/>
              </a:rPr>
              <a:t>◈</a:t>
            </a:r>
            <a:r>
              <a:rPr kumimoji="0" lang="ko-KR" altLang="en-US" sz="2000" dirty="0">
                <a:solidFill>
                  <a:srgbClr val="41739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 레벨 </a:t>
            </a:r>
            <a:r>
              <a:rPr kumimoji="0" lang="en-US" altLang="ko-KR" sz="2000" dirty="0">
                <a:solidFill>
                  <a:srgbClr val="41739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4_ </a:t>
            </a:r>
            <a:r>
              <a:rPr kumimoji="0" lang="ko-KR" altLang="en-US" sz="2000" dirty="0">
                <a:solidFill>
                  <a:srgbClr val="41739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문서를 만들어 보자 </a:t>
            </a:r>
            <a:endParaRPr kumimoji="0" lang="ko-KR" altLang="en-US" dirty="0">
              <a:solidFill>
                <a:srgbClr val="417395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1"/>
            <a:ext cx="9144000" cy="428604"/>
          </a:xfrm>
          <a:prstGeom prst="rect">
            <a:avLst/>
          </a:prstGeom>
          <a:gradFill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2298" name="Rectangle 11"/>
          <p:cNvSpPr>
            <a:spLocks noChangeArrowheads="1"/>
          </p:cNvSpPr>
          <p:nvPr/>
        </p:nvSpPr>
        <p:spPr bwMode="auto">
          <a:xfrm>
            <a:off x="1214438" y="1474788"/>
            <a:ext cx="7929562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"/>
              <a:defRPr sz="3200"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"/>
              <a:defRPr sz="2800"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"/>
              <a:defRPr sz="2400"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"/>
              <a:defRPr sz="2000"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ko-KR" altLang="en-US" sz="1400" dirty="0">
                <a:solidFill>
                  <a:srgbClr val="506978"/>
                </a:solidFill>
                <a:latin typeface="Arial" charset="0"/>
                <a:ea typeface="HY헤드라인M" pitchFamily="18" charset="-127"/>
                <a:cs typeface="Arial" charset="0"/>
              </a:rPr>
              <a:t>상용 게임에선 어떻게 화려한 </a:t>
            </a:r>
            <a:r>
              <a:rPr lang="en-US" altLang="ko-KR" sz="1400" dirty="0">
                <a:solidFill>
                  <a:srgbClr val="506978"/>
                </a:solidFill>
                <a:latin typeface="Arial" charset="0"/>
                <a:ea typeface="HY헤드라인M" pitchFamily="18" charset="-127"/>
                <a:cs typeface="Arial" charset="0"/>
              </a:rPr>
              <a:t>USP</a:t>
            </a:r>
            <a:r>
              <a:rPr lang="ko-KR" altLang="en-US" sz="1400" dirty="0">
                <a:solidFill>
                  <a:srgbClr val="506978"/>
                </a:solidFill>
                <a:latin typeface="Arial" charset="0"/>
                <a:ea typeface="HY헤드라인M" pitchFamily="18" charset="-127"/>
                <a:cs typeface="Arial" charset="0"/>
              </a:rPr>
              <a:t>를 외치기 하는지  찾아 봅시다</a:t>
            </a:r>
            <a:r>
              <a:rPr lang="en-US" altLang="ko-KR" sz="1400" dirty="0">
                <a:solidFill>
                  <a:srgbClr val="506978"/>
                </a:solidFill>
                <a:latin typeface="Arial" charset="0"/>
                <a:ea typeface="HY헤드라인M" pitchFamily="18" charset="-127"/>
                <a:cs typeface="Arial" charset="0"/>
              </a:rPr>
              <a:t>. </a:t>
            </a:r>
          </a:p>
        </p:txBody>
      </p:sp>
      <p:sp>
        <p:nvSpPr>
          <p:cNvPr id="12299" name="Rectangle 11"/>
          <p:cNvSpPr>
            <a:spLocks noChangeArrowheads="1"/>
          </p:cNvSpPr>
          <p:nvPr/>
        </p:nvSpPr>
        <p:spPr bwMode="auto">
          <a:xfrm>
            <a:off x="928688" y="1114425"/>
            <a:ext cx="7929562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"/>
              <a:defRPr sz="3200"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"/>
              <a:defRPr sz="2800"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"/>
              <a:defRPr sz="2400"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"/>
              <a:defRPr sz="2000"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US" altLang="ko-KR" sz="2000" b="1" dirty="0">
                <a:solidFill>
                  <a:srgbClr val="1B1678"/>
                </a:solidFill>
                <a:latin typeface="HY헤드라인M" pitchFamily="18" charset="-127"/>
                <a:ea typeface="HY헤드라인M" pitchFamily="18" charset="-127"/>
              </a:rPr>
              <a:t>“1</a:t>
            </a:r>
            <a:r>
              <a:rPr lang="ko-KR" altLang="en-US" sz="2000" b="1" dirty="0">
                <a:solidFill>
                  <a:srgbClr val="1B1678"/>
                </a:solidFill>
                <a:latin typeface="HY헤드라인M" pitchFamily="18" charset="-127"/>
                <a:ea typeface="HY헤드라인M" pitchFamily="18" charset="-127"/>
              </a:rPr>
              <a:t>페이지 제안서의   </a:t>
            </a:r>
            <a:r>
              <a:rPr lang="en-US" altLang="ko-KR" sz="2000" b="1" dirty="0">
                <a:solidFill>
                  <a:srgbClr val="1B1678"/>
                </a:solidFill>
                <a:latin typeface="HY헤드라인M" pitchFamily="18" charset="-127"/>
                <a:ea typeface="HY헤드라인M" pitchFamily="18" charset="-127"/>
              </a:rPr>
              <a:t>USP</a:t>
            </a:r>
            <a:r>
              <a:rPr lang="ko-KR" altLang="en-US" sz="2000" b="1" dirty="0">
                <a:solidFill>
                  <a:srgbClr val="1B1678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>
                <a:solidFill>
                  <a:srgbClr val="1B1678"/>
                </a:solidFill>
                <a:latin typeface="HY헤드라인M" pitchFamily="18" charset="-127"/>
                <a:ea typeface="HY헤드라인M" pitchFamily="18" charset="-127"/>
              </a:rPr>
              <a:t>”</a:t>
            </a:r>
            <a:endParaRPr lang="ko-KR" altLang="en-US" sz="2000" b="1" dirty="0">
              <a:solidFill>
                <a:srgbClr val="1B1678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8" name="순서도: 처리 17"/>
          <p:cNvSpPr/>
          <p:nvPr/>
        </p:nvSpPr>
        <p:spPr bwMode="auto">
          <a:xfrm rot="16200000">
            <a:off x="570706" y="1215232"/>
            <a:ext cx="230187" cy="228600"/>
          </a:xfrm>
          <a:prstGeom prst="flowChartProcess">
            <a:avLst/>
          </a:prstGeom>
          <a:solidFill>
            <a:srgbClr val="0070C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9" name="순서도: 처리 18"/>
          <p:cNvSpPr/>
          <p:nvPr/>
        </p:nvSpPr>
        <p:spPr bwMode="auto">
          <a:xfrm rot="16200000">
            <a:off x="812007" y="1213644"/>
            <a:ext cx="230187" cy="231775"/>
          </a:xfrm>
          <a:prstGeom prst="flowChartProcess">
            <a:avLst/>
          </a:prstGeom>
          <a:solidFill>
            <a:schemeClr val="accent2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0" name="순서도: 처리 19"/>
          <p:cNvSpPr/>
          <p:nvPr/>
        </p:nvSpPr>
        <p:spPr bwMode="auto">
          <a:xfrm rot="16200000">
            <a:off x="572294" y="1456531"/>
            <a:ext cx="230188" cy="231775"/>
          </a:xfrm>
          <a:prstGeom prst="flowChartProcess">
            <a:avLst/>
          </a:prstGeom>
          <a:solidFill>
            <a:schemeClr val="accent2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1" name="순서도: 처리 20"/>
          <p:cNvSpPr/>
          <p:nvPr/>
        </p:nvSpPr>
        <p:spPr bwMode="auto">
          <a:xfrm rot="16200000">
            <a:off x="810419" y="1458119"/>
            <a:ext cx="230188" cy="228600"/>
          </a:xfrm>
          <a:prstGeom prst="flowChartProcess">
            <a:avLst/>
          </a:prstGeom>
          <a:solidFill>
            <a:srgbClr val="0070C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800100" y="2064245"/>
            <a:ext cx="7361287" cy="857250"/>
          </a:xfrm>
          <a:prstGeom prst="roundRect">
            <a:avLst>
              <a:gd name="adj" fmla="val 8254"/>
            </a:avLst>
          </a:prstGeom>
          <a:solidFill>
            <a:srgbClr val="4D835B"/>
          </a:solidFill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2400"/>
              </a:lnSpc>
              <a:defRPr/>
            </a:pPr>
            <a:r>
              <a:rPr lang="en-US" altLang="ko-KR" sz="2400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USP :  </a:t>
            </a:r>
            <a:r>
              <a:rPr lang="en-US" altLang="ko-KR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unique selling point </a:t>
            </a:r>
            <a:endParaRPr lang="ko-KR" altLang="en-US" b="1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2307" name="슬라이드 번호 개체 틀 10"/>
          <p:cNvSpPr txBox="1">
            <a:spLocks noGrp="1"/>
          </p:cNvSpPr>
          <p:nvPr/>
        </p:nvSpPr>
        <p:spPr bwMode="auto">
          <a:xfrm>
            <a:off x="8572500" y="6500813"/>
            <a:ext cx="457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"/>
              <a:defRPr sz="3200"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"/>
              <a:defRPr sz="2800"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"/>
              <a:defRPr sz="2400"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"/>
              <a:defRPr sz="2000"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D04628E-7EA8-427C-911A-2EFD2F56995F}" type="slidenum">
              <a:rPr kumimoji="0" lang="ko-KR" altLang="en-US" sz="1400" b="1">
                <a:solidFill>
                  <a:schemeClr val="bg2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kumimoji="0" lang="en-US" altLang="ko-KR" sz="1400" b="1">
              <a:solidFill>
                <a:schemeClr val="bg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773457" y="3140960"/>
            <a:ext cx="8064500" cy="3351951"/>
          </a:xfrm>
          <a:prstGeom prst="roundRect">
            <a:avLst>
              <a:gd name="adj" fmla="val 8254"/>
            </a:avLst>
          </a:prstGeom>
          <a:solidFill>
            <a:schemeClr val="bg2">
              <a:lumMod val="25000"/>
              <a:alpha val="66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ts val="2000"/>
              </a:lnSpc>
              <a:defRPr/>
            </a:pPr>
            <a:r>
              <a:rPr lang="ko-KR" altLang="en-US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▶ 교재의 책이 제안하는 예시 </a:t>
            </a:r>
            <a:endParaRPr lang="en-US" altLang="ko-KR" sz="16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  <a:p>
            <a:pPr>
              <a:lnSpc>
                <a:spcPts val="2000"/>
              </a:lnSpc>
              <a:defRPr/>
            </a:pPr>
            <a:endParaRPr lang="en-US" altLang="ko-KR" sz="16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  <a:p>
            <a:pPr>
              <a:lnSpc>
                <a:spcPts val="2000"/>
              </a:lnSpc>
              <a:defRPr/>
            </a:pPr>
            <a:r>
              <a:rPr lang="en-US" altLang="ko-KR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-</a:t>
            </a:r>
            <a:r>
              <a:rPr lang="ko-KR" altLang="en-US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다양한 게임 플레이 모드</a:t>
            </a:r>
            <a:r>
              <a:rPr lang="en-US" altLang="ko-KR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, 256</a:t>
            </a:r>
            <a:r>
              <a:rPr lang="ko-KR" altLang="en-US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인 </a:t>
            </a:r>
            <a:r>
              <a:rPr lang="ko-KR" altLang="en-US" sz="1600" dirty="0" err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혐동</a:t>
            </a:r>
            <a:r>
              <a:rPr lang="ko-KR" altLang="en-US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플레이 포함 </a:t>
            </a:r>
            <a:endParaRPr lang="en-US" altLang="ko-KR" sz="16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  <a:p>
            <a:pPr>
              <a:lnSpc>
                <a:spcPts val="2000"/>
              </a:lnSpc>
              <a:defRPr/>
            </a:pPr>
            <a:r>
              <a:rPr lang="en-US" altLang="ko-KR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-</a:t>
            </a:r>
            <a:r>
              <a:rPr lang="ko-KR" altLang="en-US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유명 밴드의 곡 </a:t>
            </a:r>
            <a:r>
              <a:rPr lang="en-US" altLang="ko-KR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1000</a:t>
            </a:r>
            <a:r>
              <a:rPr lang="ko-KR" altLang="en-US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곡 이상 </a:t>
            </a:r>
            <a:endParaRPr lang="en-US" altLang="ko-KR" sz="16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  <a:p>
            <a:pPr>
              <a:lnSpc>
                <a:spcPts val="2000"/>
              </a:lnSpc>
              <a:defRPr/>
            </a:pPr>
            <a:r>
              <a:rPr lang="en-US" altLang="ko-KR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-</a:t>
            </a:r>
            <a:r>
              <a:rPr lang="ko-KR" altLang="en-US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오픈 월드를 탐험할 수 있고</a:t>
            </a:r>
            <a:r>
              <a:rPr lang="en-US" altLang="ko-KR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, </a:t>
            </a:r>
            <a:r>
              <a:rPr lang="ko-KR" altLang="en-US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플레이어가 어디든 여행할 수 잇는 </a:t>
            </a:r>
            <a:r>
              <a:rPr lang="en-US" altLang="ko-KR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200</a:t>
            </a:r>
            <a:r>
              <a:rPr lang="ko-KR" altLang="en-US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개 이상의 레벨</a:t>
            </a:r>
            <a:endParaRPr lang="en-US" altLang="ko-KR" sz="16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  <a:p>
            <a:pPr>
              <a:lnSpc>
                <a:spcPts val="2000"/>
              </a:lnSpc>
              <a:defRPr/>
            </a:pPr>
            <a:r>
              <a:rPr lang="en-US" altLang="ko-KR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-</a:t>
            </a:r>
            <a:r>
              <a:rPr lang="ko-KR" altLang="en-US" sz="1600" dirty="0" err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블라스티네이터</a:t>
            </a:r>
            <a:r>
              <a:rPr lang="en-US" altLang="ko-KR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, </a:t>
            </a:r>
            <a:r>
              <a:rPr lang="ko-KR" altLang="en-US" sz="1600" dirty="0" err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스컬</a:t>
            </a:r>
            <a:r>
              <a:rPr lang="ko-KR" altLang="en-US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1600" dirty="0" err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디파일러</a:t>
            </a:r>
            <a:r>
              <a:rPr lang="en-US" altLang="ko-KR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, </a:t>
            </a:r>
            <a:r>
              <a:rPr lang="ko-KR" altLang="en-US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강력한 </a:t>
            </a:r>
            <a:r>
              <a:rPr lang="ko-KR" altLang="en-US" sz="1600" dirty="0" err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파이어런트</a:t>
            </a:r>
            <a:r>
              <a:rPr lang="ko-KR" altLang="en-US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1600" dirty="0" err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앵귀셔로</a:t>
            </a:r>
            <a:r>
              <a:rPr lang="ko-KR" altLang="en-US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적들을 쓸어버려라</a:t>
            </a:r>
            <a:r>
              <a:rPr lang="en-US" altLang="ko-KR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! </a:t>
            </a:r>
          </a:p>
          <a:p>
            <a:pPr>
              <a:lnSpc>
                <a:spcPts val="2000"/>
              </a:lnSpc>
              <a:defRPr/>
            </a:pPr>
            <a:r>
              <a:rPr lang="en-US" altLang="ko-KR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-</a:t>
            </a:r>
            <a:r>
              <a:rPr lang="ko-KR" altLang="en-US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새로운 </a:t>
            </a:r>
            <a:r>
              <a:rPr lang="ko-KR" altLang="en-US" sz="1600" dirty="0" err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리어리테크</a:t>
            </a:r>
            <a:r>
              <a:rPr lang="ko-KR" altLang="en-US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엔진의 현실적인 물리와 놀라운 특수 효과를 경험하라</a:t>
            </a:r>
            <a:endParaRPr lang="en-US" altLang="ko-KR" sz="16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  <a:p>
            <a:pPr>
              <a:lnSpc>
                <a:spcPts val="2000"/>
              </a:lnSpc>
              <a:defRPr/>
            </a:pPr>
            <a:r>
              <a:rPr lang="en-US" altLang="ko-KR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-</a:t>
            </a:r>
            <a:r>
              <a:rPr lang="ko-KR" altLang="en-US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추가 의상과 </a:t>
            </a:r>
            <a:r>
              <a:rPr lang="ko-KR" altLang="en-US" sz="1600" dirty="0" err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콘텐츠를</a:t>
            </a:r>
            <a:r>
              <a:rPr lang="ko-KR" altLang="en-US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인터넷에서 다운로드 할 수 있다</a:t>
            </a:r>
            <a:r>
              <a:rPr lang="en-US" altLang="ko-KR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. </a:t>
            </a:r>
          </a:p>
          <a:p>
            <a:pPr>
              <a:lnSpc>
                <a:spcPts val="2000"/>
              </a:lnSpc>
              <a:defRPr/>
            </a:pPr>
            <a:endParaRPr lang="en-US" altLang="ko-KR" sz="16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  <a:p>
            <a:pPr>
              <a:lnSpc>
                <a:spcPts val="2000"/>
              </a:lnSpc>
              <a:defRPr/>
            </a:pPr>
            <a:r>
              <a:rPr lang="ko-KR" altLang="en-US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성공한 게임 베끼기를 하는 중요 이유  </a:t>
            </a:r>
            <a:r>
              <a:rPr lang="en-US" altLang="ko-KR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1. </a:t>
            </a:r>
            <a:r>
              <a:rPr lang="ko-KR" altLang="en-US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원화가  공짜</a:t>
            </a:r>
            <a:r>
              <a:rPr lang="en-US" altLang="ko-KR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,  2. </a:t>
            </a:r>
            <a:r>
              <a:rPr lang="ko-KR" altLang="en-US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실전</a:t>
            </a:r>
            <a:r>
              <a:rPr lang="en-US" altLang="ko-KR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USP </a:t>
            </a:r>
          </a:p>
        </p:txBody>
      </p:sp>
    </p:spTree>
    <p:extLst>
      <p:ext uri="{BB962C8B-B14F-4D97-AF65-F5344CB8AC3E}">
        <p14:creationId xmlns:p14="http://schemas.microsoft.com/office/powerpoint/2010/main" val="4078198567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순서도: 처리 57"/>
          <p:cNvSpPr/>
          <p:nvPr/>
        </p:nvSpPr>
        <p:spPr>
          <a:xfrm>
            <a:off x="0" y="1052513"/>
            <a:ext cx="9144000" cy="776287"/>
          </a:xfrm>
          <a:prstGeom prst="flowChartProcess">
            <a:avLst/>
          </a:prstGeom>
          <a:gradFill flip="none" rotWithShape="1">
            <a:gsLst>
              <a:gs pos="0">
                <a:schemeClr val="bg2">
                  <a:lumMod val="50000"/>
                  <a:alpha val="56000"/>
                </a:schemeClr>
              </a:gs>
              <a:gs pos="75000">
                <a:schemeClr val="bg2">
                  <a:lumMod val="75000"/>
                  <a:alpha val="50000"/>
                </a:schemeClr>
              </a:gs>
              <a:gs pos="100000">
                <a:schemeClr val="bg2">
                  <a:lumMod val="90000"/>
                  <a:alpha val="2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0" y="6572272"/>
            <a:ext cx="9144000" cy="28572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0" y="571500"/>
            <a:ext cx="8786813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0" fontAlgn="auto" hangingPunct="0">
              <a:spcBef>
                <a:spcPct val="20000"/>
              </a:spcBef>
              <a:spcAft>
                <a:spcPts val="0"/>
              </a:spcAft>
              <a:defRPr/>
            </a:pPr>
            <a:r>
              <a:rPr kumimoji="0" lang="ko-KR" altLang="en-US" sz="2000" dirty="0">
                <a:solidFill>
                  <a:srgbClr val="41739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/>
                <a:ea typeface="맑은 고딕"/>
              </a:rPr>
              <a:t>◈</a:t>
            </a:r>
            <a:r>
              <a:rPr kumimoji="0" lang="ko-KR" altLang="en-US" sz="2000" dirty="0">
                <a:solidFill>
                  <a:srgbClr val="41739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 레벨 </a:t>
            </a:r>
            <a:r>
              <a:rPr kumimoji="0" lang="en-US" altLang="ko-KR" sz="2000" dirty="0">
                <a:solidFill>
                  <a:srgbClr val="41739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4_ </a:t>
            </a:r>
            <a:r>
              <a:rPr kumimoji="0" lang="ko-KR" altLang="en-US" sz="2000" dirty="0">
                <a:solidFill>
                  <a:srgbClr val="41739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문서를 만들어 보자 </a:t>
            </a:r>
            <a:endParaRPr kumimoji="0" lang="ko-KR" altLang="en-US" dirty="0">
              <a:solidFill>
                <a:srgbClr val="417395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1"/>
            <a:ext cx="9144000" cy="428604"/>
          </a:xfrm>
          <a:prstGeom prst="rect">
            <a:avLst/>
          </a:prstGeom>
          <a:gradFill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2298" name="Rectangle 11"/>
          <p:cNvSpPr>
            <a:spLocks noChangeArrowheads="1"/>
          </p:cNvSpPr>
          <p:nvPr/>
        </p:nvSpPr>
        <p:spPr bwMode="auto">
          <a:xfrm>
            <a:off x="1214438" y="1474788"/>
            <a:ext cx="7929562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"/>
              <a:defRPr sz="3200"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"/>
              <a:defRPr sz="2800"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"/>
              <a:defRPr sz="2400"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"/>
              <a:defRPr sz="2000"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ko-KR" altLang="en-US" sz="1400" dirty="0">
                <a:solidFill>
                  <a:srgbClr val="506978"/>
                </a:solidFill>
                <a:latin typeface="Arial" charset="0"/>
                <a:ea typeface="HY헤드라인M" pitchFamily="18" charset="-127"/>
                <a:cs typeface="Arial" charset="0"/>
              </a:rPr>
              <a:t>전작이 경쟁제품일 수도 </a:t>
            </a:r>
            <a:r>
              <a:rPr lang="en-US" altLang="ko-KR" sz="1400" dirty="0">
                <a:solidFill>
                  <a:srgbClr val="506978"/>
                </a:solidFill>
                <a:latin typeface="Arial" charset="0"/>
                <a:ea typeface="HY헤드라인M" pitchFamily="18" charset="-127"/>
                <a:cs typeface="Arial" charset="0"/>
              </a:rPr>
              <a:t>… </a:t>
            </a:r>
          </a:p>
        </p:txBody>
      </p:sp>
      <p:sp>
        <p:nvSpPr>
          <p:cNvPr id="12299" name="Rectangle 11"/>
          <p:cNvSpPr>
            <a:spLocks noChangeArrowheads="1"/>
          </p:cNvSpPr>
          <p:nvPr/>
        </p:nvSpPr>
        <p:spPr bwMode="auto">
          <a:xfrm>
            <a:off x="928688" y="1114425"/>
            <a:ext cx="7929562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"/>
              <a:defRPr sz="3200"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"/>
              <a:defRPr sz="2800"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"/>
              <a:defRPr sz="2400"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"/>
              <a:defRPr sz="2000"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US" altLang="ko-KR" sz="2000" b="1" dirty="0">
                <a:solidFill>
                  <a:srgbClr val="1B1678"/>
                </a:solidFill>
                <a:latin typeface="HY헤드라인M" pitchFamily="18" charset="-127"/>
                <a:ea typeface="HY헤드라인M" pitchFamily="18" charset="-127"/>
              </a:rPr>
              <a:t>“1</a:t>
            </a:r>
            <a:r>
              <a:rPr lang="ko-KR" altLang="en-US" sz="2000" b="1" dirty="0">
                <a:solidFill>
                  <a:srgbClr val="1B1678"/>
                </a:solidFill>
                <a:latin typeface="HY헤드라인M" pitchFamily="18" charset="-127"/>
                <a:ea typeface="HY헤드라인M" pitchFamily="18" charset="-127"/>
              </a:rPr>
              <a:t>페이지 제안서의   유사 경쟁제품 </a:t>
            </a:r>
            <a:r>
              <a:rPr lang="en-US" altLang="ko-KR" sz="2000" b="1" dirty="0">
                <a:solidFill>
                  <a:srgbClr val="1B1678"/>
                </a:solidFill>
                <a:latin typeface="HY헤드라인M" pitchFamily="18" charset="-127"/>
                <a:ea typeface="HY헤드라인M" pitchFamily="18" charset="-127"/>
              </a:rPr>
              <a:t>”</a:t>
            </a:r>
            <a:endParaRPr lang="ko-KR" altLang="en-US" sz="2000" b="1" dirty="0">
              <a:solidFill>
                <a:srgbClr val="1B1678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8" name="순서도: 처리 17"/>
          <p:cNvSpPr/>
          <p:nvPr/>
        </p:nvSpPr>
        <p:spPr bwMode="auto">
          <a:xfrm rot="16200000">
            <a:off x="570706" y="1215232"/>
            <a:ext cx="230187" cy="228600"/>
          </a:xfrm>
          <a:prstGeom prst="flowChartProcess">
            <a:avLst/>
          </a:prstGeom>
          <a:solidFill>
            <a:srgbClr val="0070C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9" name="순서도: 처리 18"/>
          <p:cNvSpPr/>
          <p:nvPr/>
        </p:nvSpPr>
        <p:spPr bwMode="auto">
          <a:xfrm rot="16200000">
            <a:off x="812007" y="1213644"/>
            <a:ext cx="230187" cy="231775"/>
          </a:xfrm>
          <a:prstGeom prst="flowChartProcess">
            <a:avLst/>
          </a:prstGeom>
          <a:solidFill>
            <a:schemeClr val="accent2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0" name="순서도: 처리 19"/>
          <p:cNvSpPr/>
          <p:nvPr/>
        </p:nvSpPr>
        <p:spPr bwMode="auto">
          <a:xfrm rot="16200000">
            <a:off x="572294" y="1456531"/>
            <a:ext cx="230188" cy="231775"/>
          </a:xfrm>
          <a:prstGeom prst="flowChartProcess">
            <a:avLst/>
          </a:prstGeom>
          <a:solidFill>
            <a:schemeClr val="accent2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1" name="순서도: 처리 20"/>
          <p:cNvSpPr/>
          <p:nvPr/>
        </p:nvSpPr>
        <p:spPr bwMode="auto">
          <a:xfrm rot="16200000">
            <a:off x="810419" y="1458119"/>
            <a:ext cx="230188" cy="228600"/>
          </a:xfrm>
          <a:prstGeom prst="flowChartProcess">
            <a:avLst/>
          </a:prstGeom>
          <a:solidFill>
            <a:srgbClr val="0070C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800100" y="2064245"/>
            <a:ext cx="7361287" cy="857250"/>
          </a:xfrm>
          <a:prstGeom prst="roundRect">
            <a:avLst>
              <a:gd name="adj" fmla="val 8254"/>
            </a:avLst>
          </a:prstGeom>
          <a:solidFill>
            <a:srgbClr val="4D835B"/>
          </a:solidFill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2400"/>
              </a:lnSpc>
              <a:defRPr/>
            </a:pPr>
            <a:r>
              <a:rPr lang="ko-KR" altLang="en-US" sz="2400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유사 경쟁 제품</a:t>
            </a:r>
            <a:r>
              <a:rPr lang="en-US" altLang="ko-KR" sz="2400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:  </a:t>
            </a:r>
            <a:r>
              <a:rPr lang="ko-KR" altLang="en-US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비슷한 장르 </a:t>
            </a:r>
            <a:r>
              <a:rPr lang="ko-KR" altLang="en-US" b="1" dirty="0" err="1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경쟁작</a:t>
            </a:r>
            <a:r>
              <a:rPr lang="ko-KR" altLang="en-US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</a:p>
        </p:txBody>
      </p:sp>
      <p:sp>
        <p:nvSpPr>
          <p:cNvPr id="12307" name="슬라이드 번호 개체 틀 10"/>
          <p:cNvSpPr txBox="1">
            <a:spLocks noGrp="1"/>
          </p:cNvSpPr>
          <p:nvPr/>
        </p:nvSpPr>
        <p:spPr bwMode="auto">
          <a:xfrm>
            <a:off x="8572500" y="6500813"/>
            <a:ext cx="457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"/>
              <a:defRPr sz="3200"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"/>
              <a:defRPr sz="2800"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"/>
              <a:defRPr sz="2400"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"/>
              <a:defRPr sz="2000"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D04628E-7EA8-427C-911A-2EFD2F56995F}" type="slidenum">
              <a:rPr kumimoji="0" lang="ko-KR" altLang="en-US" sz="1400" b="1">
                <a:solidFill>
                  <a:schemeClr val="bg2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kumimoji="0" lang="en-US" altLang="ko-KR" sz="1400" b="1">
              <a:solidFill>
                <a:schemeClr val="bg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773457" y="3140960"/>
            <a:ext cx="8064500" cy="3351951"/>
          </a:xfrm>
          <a:prstGeom prst="roundRect">
            <a:avLst>
              <a:gd name="adj" fmla="val 8254"/>
            </a:avLst>
          </a:prstGeom>
          <a:solidFill>
            <a:schemeClr val="bg2">
              <a:lumMod val="25000"/>
              <a:alpha val="66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ts val="2000"/>
              </a:lnSpc>
              <a:defRPr/>
            </a:pPr>
            <a:r>
              <a:rPr lang="ko-KR" altLang="en-US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▶ 성공한 게임 베끼는 과제에선  간단히 비슷한 </a:t>
            </a:r>
            <a:r>
              <a:rPr lang="ko-KR" altLang="en-US" sz="1600" dirty="0" err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경쟁작</a:t>
            </a:r>
            <a:r>
              <a:rPr lang="ko-KR" altLang="en-US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나열하면 됨</a:t>
            </a:r>
            <a:r>
              <a:rPr lang="en-US" altLang="ko-KR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. </a:t>
            </a:r>
          </a:p>
          <a:p>
            <a:pPr>
              <a:lnSpc>
                <a:spcPts val="2000"/>
              </a:lnSpc>
              <a:defRPr/>
            </a:pPr>
            <a:endParaRPr lang="en-US" altLang="ko-KR" sz="16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  <a:p>
            <a:pPr>
              <a:lnSpc>
                <a:spcPts val="2000"/>
              </a:lnSpc>
              <a:defRPr/>
            </a:pPr>
            <a:r>
              <a:rPr lang="ko-KR" altLang="en-US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▶ 자신만의 게임 창작 과제에선  유사 경쟁 제품을 선정하는 일이 아주 중요함</a:t>
            </a:r>
            <a:r>
              <a:rPr lang="en-US" altLang="ko-KR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. </a:t>
            </a:r>
          </a:p>
          <a:p>
            <a:pPr>
              <a:lnSpc>
                <a:spcPts val="2000"/>
              </a:lnSpc>
              <a:defRPr/>
            </a:pPr>
            <a:r>
              <a:rPr lang="en-US" altLang="ko-KR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   1</a:t>
            </a:r>
            <a:r>
              <a:rPr lang="ko-KR" altLang="en-US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페이지 제안서에선  게임 이름만 적지만</a:t>
            </a:r>
            <a:r>
              <a:rPr lang="en-US" altLang="ko-KR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,  </a:t>
            </a:r>
            <a:r>
              <a:rPr lang="ko-KR" altLang="en-US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실제로는 이걸  벤치 </a:t>
            </a:r>
            <a:r>
              <a:rPr lang="ko-KR" altLang="en-US" sz="1600" dirty="0" err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마킹이라고</a:t>
            </a:r>
            <a:r>
              <a:rPr lang="ko-KR" altLang="en-US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부름</a:t>
            </a:r>
            <a:r>
              <a:rPr lang="en-US" altLang="ko-KR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. </a:t>
            </a:r>
          </a:p>
          <a:p>
            <a:pPr>
              <a:lnSpc>
                <a:spcPts val="2000"/>
              </a:lnSpc>
              <a:defRPr/>
            </a:pPr>
            <a:r>
              <a:rPr lang="en-US" altLang="ko-KR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   </a:t>
            </a:r>
          </a:p>
          <a:p>
            <a:pPr>
              <a:lnSpc>
                <a:spcPts val="2000"/>
              </a:lnSpc>
              <a:defRPr/>
            </a:pPr>
            <a:r>
              <a:rPr lang="en-US" altLang="ko-KR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   </a:t>
            </a:r>
            <a:r>
              <a:rPr lang="ko-KR" altLang="en-US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벤치 </a:t>
            </a:r>
            <a:r>
              <a:rPr lang="ko-KR" altLang="en-US" sz="1600" dirty="0" err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마킹을</a:t>
            </a:r>
            <a:r>
              <a:rPr lang="ko-KR" altLang="en-US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하려면</a:t>
            </a:r>
            <a:r>
              <a:rPr lang="en-US" altLang="ko-KR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,   ‘</a:t>
            </a:r>
            <a:r>
              <a:rPr lang="ko-KR" altLang="en-US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베틀 그라운드</a:t>
            </a:r>
            <a:r>
              <a:rPr lang="en-US" altLang="ko-KR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’</a:t>
            </a:r>
            <a:r>
              <a:rPr lang="ko-KR" altLang="en-US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보다 넓은 </a:t>
            </a:r>
            <a:r>
              <a:rPr lang="ko-KR" altLang="en-US" sz="1600" dirty="0" err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맵이라고</a:t>
            </a:r>
            <a:r>
              <a:rPr lang="ko-KR" altLang="en-US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 하지 않음</a:t>
            </a:r>
            <a:r>
              <a:rPr lang="en-US" altLang="ko-KR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. </a:t>
            </a:r>
          </a:p>
          <a:p>
            <a:pPr>
              <a:lnSpc>
                <a:spcPts val="2000"/>
              </a:lnSpc>
              <a:defRPr/>
            </a:pPr>
            <a:r>
              <a:rPr lang="en-US" altLang="ko-KR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   </a:t>
            </a:r>
            <a:r>
              <a:rPr lang="ko-KR" altLang="en-US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게임 논문으로 </a:t>
            </a:r>
            <a:r>
              <a:rPr lang="ko-KR" altLang="en-US" sz="1600" dirty="0" err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졸작하는</a:t>
            </a:r>
            <a:r>
              <a:rPr lang="ko-KR" altLang="en-US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학생이  게임분석만  </a:t>
            </a:r>
            <a:r>
              <a:rPr lang="en-US" altLang="ko-KR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3</a:t>
            </a:r>
            <a:r>
              <a:rPr lang="ko-KR" altLang="en-US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개월 정도 하는데</a:t>
            </a:r>
            <a:r>
              <a:rPr lang="en-US" altLang="ko-KR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,  </a:t>
            </a:r>
            <a:r>
              <a:rPr lang="ko-KR" altLang="en-US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그 정도 깊이의  </a:t>
            </a:r>
            <a:endParaRPr lang="en-US" altLang="ko-KR" sz="16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  <a:p>
            <a:pPr>
              <a:lnSpc>
                <a:spcPts val="2000"/>
              </a:lnSpc>
              <a:defRPr/>
            </a:pPr>
            <a:r>
              <a:rPr lang="en-US" altLang="ko-KR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   </a:t>
            </a:r>
            <a:r>
              <a:rPr lang="ko-KR" altLang="en-US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분석을   </a:t>
            </a:r>
            <a:r>
              <a:rPr lang="en-US" altLang="ko-KR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‘</a:t>
            </a:r>
            <a:r>
              <a:rPr lang="ko-KR" altLang="en-US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게임 분석</a:t>
            </a:r>
            <a:r>
              <a:rPr lang="en-US" altLang="ko-KR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’  </a:t>
            </a:r>
            <a:r>
              <a:rPr lang="ko-KR" altLang="en-US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또는  </a:t>
            </a:r>
            <a:r>
              <a:rPr lang="en-US" altLang="ko-KR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‘</a:t>
            </a:r>
            <a:r>
              <a:rPr lang="ko-KR" altLang="en-US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벤치 </a:t>
            </a:r>
            <a:r>
              <a:rPr lang="ko-KR" altLang="en-US" sz="1600" dirty="0" err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마킹</a:t>
            </a:r>
            <a:r>
              <a:rPr lang="en-US" altLang="ko-KR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’</a:t>
            </a:r>
            <a:r>
              <a:rPr lang="ko-KR" altLang="en-US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이라고 부름</a:t>
            </a:r>
            <a:r>
              <a:rPr lang="en-US" altLang="ko-KR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024913766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순서도: 처리 57"/>
          <p:cNvSpPr/>
          <p:nvPr/>
        </p:nvSpPr>
        <p:spPr>
          <a:xfrm>
            <a:off x="0" y="1052513"/>
            <a:ext cx="9144000" cy="776287"/>
          </a:xfrm>
          <a:prstGeom prst="flowChartProcess">
            <a:avLst/>
          </a:prstGeom>
          <a:gradFill flip="none" rotWithShape="1">
            <a:gsLst>
              <a:gs pos="0">
                <a:schemeClr val="bg2">
                  <a:lumMod val="50000"/>
                  <a:alpha val="56000"/>
                </a:schemeClr>
              </a:gs>
              <a:gs pos="75000">
                <a:schemeClr val="bg2">
                  <a:lumMod val="75000"/>
                  <a:alpha val="50000"/>
                </a:schemeClr>
              </a:gs>
              <a:gs pos="100000">
                <a:schemeClr val="bg2">
                  <a:lumMod val="90000"/>
                  <a:alpha val="2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0" y="6572272"/>
            <a:ext cx="9144000" cy="28572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0" y="571500"/>
            <a:ext cx="8786813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0" fontAlgn="auto" hangingPunct="0">
              <a:spcBef>
                <a:spcPct val="20000"/>
              </a:spcBef>
              <a:spcAft>
                <a:spcPts val="0"/>
              </a:spcAft>
              <a:defRPr/>
            </a:pPr>
            <a:r>
              <a:rPr kumimoji="0" lang="ko-KR" altLang="en-US" sz="2000" dirty="0">
                <a:solidFill>
                  <a:srgbClr val="41739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/>
                <a:ea typeface="맑은 고딕"/>
              </a:rPr>
              <a:t>◈</a:t>
            </a:r>
            <a:r>
              <a:rPr kumimoji="0" lang="ko-KR" altLang="en-US" sz="2000" dirty="0">
                <a:solidFill>
                  <a:srgbClr val="41739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 레벨 </a:t>
            </a:r>
            <a:r>
              <a:rPr kumimoji="0" lang="en-US" altLang="ko-KR" sz="2000" dirty="0">
                <a:solidFill>
                  <a:srgbClr val="41739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4_ </a:t>
            </a:r>
            <a:r>
              <a:rPr kumimoji="0" lang="ko-KR" altLang="en-US" sz="2000" dirty="0">
                <a:solidFill>
                  <a:srgbClr val="41739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문서를 만들어 보자 </a:t>
            </a:r>
            <a:endParaRPr kumimoji="0" lang="ko-KR" altLang="en-US" dirty="0">
              <a:solidFill>
                <a:srgbClr val="417395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1"/>
            <a:ext cx="9144000" cy="428604"/>
          </a:xfrm>
          <a:prstGeom prst="rect">
            <a:avLst/>
          </a:prstGeom>
          <a:gradFill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2298" name="Rectangle 11"/>
          <p:cNvSpPr>
            <a:spLocks noChangeArrowheads="1"/>
          </p:cNvSpPr>
          <p:nvPr/>
        </p:nvSpPr>
        <p:spPr bwMode="auto">
          <a:xfrm>
            <a:off x="1214438" y="1474788"/>
            <a:ext cx="7929562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"/>
              <a:defRPr sz="3200"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"/>
              <a:defRPr sz="2800"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"/>
              <a:defRPr sz="2400"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"/>
              <a:defRPr sz="2000"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ko-KR" altLang="en-US" sz="1400" dirty="0">
                <a:solidFill>
                  <a:srgbClr val="506978"/>
                </a:solidFill>
                <a:latin typeface="Arial" charset="0"/>
                <a:ea typeface="HY헤드라인M" pitchFamily="18" charset="-127"/>
                <a:cs typeface="Arial" charset="0"/>
              </a:rPr>
              <a:t>현자타임 </a:t>
            </a:r>
            <a:r>
              <a:rPr lang="en-US" altLang="ko-KR" sz="1400" dirty="0">
                <a:solidFill>
                  <a:srgbClr val="506978"/>
                </a:solidFill>
                <a:latin typeface="Arial" charset="0"/>
                <a:ea typeface="HY헤드라인M" pitchFamily="18" charset="-127"/>
                <a:cs typeface="Arial" charset="0"/>
              </a:rPr>
              <a:t>!!  </a:t>
            </a:r>
            <a:r>
              <a:rPr lang="ko-KR" altLang="en-US" sz="1400" dirty="0">
                <a:solidFill>
                  <a:srgbClr val="506978"/>
                </a:solidFill>
                <a:latin typeface="Arial" charset="0"/>
                <a:ea typeface="HY헤드라인M" pitchFamily="18" charset="-127"/>
                <a:cs typeface="Arial" charset="0"/>
              </a:rPr>
              <a:t>인간의 욕심은 끝이 없고</a:t>
            </a:r>
            <a:r>
              <a:rPr lang="en-US" altLang="ko-KR" sz="1400" dirty="0">
                <a:solidFill>
                  <a:srgbClr val="506978"/>
                </a:solidFill>
                <a:latin typeface="Arial" charset="0"/>
                <a:ea typeface="HY헤드라인M" pitchFamily="18" charset="-127"/>
                <a:cs typeface="Arial" charset="0"/>
              </a:rPr>
              <a:t>,</a:t>
            </a:r>
            <a:r>
              <a:rPr lang="ko-KR" altLang="en-US" sz="1400" dirty="0">
                <a:solidFill>
                  <a:srgbClr val="506978"/>
                </a:solidFill>
                <a:latin typeface="Arial" charset="0"/>
                <a:ea typeface="HY헤드라인M" pitchFamily="18" charset="-127"/>
                <a:cs typeface="Arial" charset="0"/>
              </a:rPr>
              <a:t> 똑같은 실수를 반복한다</a:t>
            </a:r>
            <a:r>
              <a:rPr lang="en-US" altLang="ko-KR" sz="1400" dirty="0">
                <a:solidFill>
                  <a:srgbClr val="506978"/>
                </a:solidFill>
                <a:latin typeface="Arial" charset="0"/>
                <a:ea typeface="HY헤드라인M" pitchFamily="18" charset="-127"/>
                <a:cs typeface="Arial" charset="0"/>
              </a:rPr>
              <a:t>. </a:t>
            </a:r>
          </a:p>
        </p:txBody>
      </p:sp>
      <p:sp>
        <p:nvSpPr>
          <p:cNvPr id="12299" name="Rectangle 11"/>
          <p:cNvSpPr>
            <a:spLocks noChangeArrowheads="1"/>
          </p:cNvSpPr>
          <p:nvPr/>
        </p:nvSpPr>
        <p:spPr bwMode="auto">
          <a:xfrm>
            <a:off x="928688" y="1114425"/>
            <a:ext cx="7929562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"/>
              <a:defRPr sz="3200"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"/>
              <a:defRPr sz="2800"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"/>
              <a:defRPr sz="2400"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"/>
              <a:defRPr sz="2000"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US" altLang="ko-KR" sz="2000" b="1" dirty="0">
                <a:solidFill>
                  <a:srgbClr val="1B1678"/>
                </a:solidFill>
                <a:latin typeface="HY헤드라인M" pitchFamily="18" charset="-127"/>
                <a:ea typeface="HY헤드라인M" pitchFamily="18" charset="-127"/>
              </a:rPr>
              <a:t>“1</a:t>
            </a:r>
            <a:r>
              <a:rPr lang="ko-KR" altLang="en-US" sz="2000" b="1" dirty="0">
                <a:solidFill>
                  <a:srgbClr val="1B1678"/>
                </a:solidFill>
                <a:latin typeface="HY헤드라인M" pitchFamily="18" charset="-127"/>
                <a:ea typeface="HY헤드라인M" pitchFamily="18" charset="-127"/>
              </a:rPr>
              <a:t>페이지 제안서의   본인평가 </a:t>
            </a:r>
            <a:r>
              <a:rPr lang="en-US" altLang="ko-KR" sz="2000" b="1" dirty="0">
                <a:solidFill>
                  <a:srgbClr val="1B1678"/>
                </a:solidFill>
                <a:latin typeface="HY헤드라인M" pitchFamily="18" charset="-127"/>
                <a:ea typeface="HY헤드라인M" pitchFamily="18" charset="-127"/>
              </a:rPr>
              <a:t>”</a:t>
            </a:r>
            <a:endParaRPr lang="ko-KR" altLang="en-US" sz="2000" b="1" dirty="0">
              <a:solidFill>
                <a:srgbClr val="1B1678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8" name="순서도: 처리 17"/>
          <p:cNvSpPr/>
          <p:nvPr/>
        </p:nvSpPr>
        <p:spPr bwMode="auto">
          <a:xfrm rot="16200000">
            <a:off x="570706" y="1215232"/>
            <a:ext cx="230187" cy="228600"/>
          </a:xfrm>
          <a:prstGeom prst="flowChartProcess">
            <a:avLst/>
          </a:prstGeom>
          <a:solidFill>
            <a:srgbClr val="0070C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9" name="순서도: 처리 18"/>
          <p:cNvSpPr/>
          <p:nvPr/>
        </p:nvSpPr>
        <p:spPr bwMode="auto">
          <a:xfrm rot="16200000">
            <a:off x="812007" y="1213644"/>
            <a:ext cx="230187" cy="231775"/>
          </a:xfrm>
          <a:prstGeom prst="flowChartProcess">
            <a:avLst/>
          </a:prstGeom>
          <a:solidFill>
            <a:schemeClr val="accent2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0" name="순서도: 처리 19"/>
          <p:cNvSpPr/>
          <p:nvPr/>
        </p:nvSpPr>
        <p:spPr bwMode="auto">
          <a:xfrm rot="16200000">
            <a:off x="572294" y="1456531"/>
            <a:ext cx="230188" cy="231775"/>
          </a:xfrm>
          <a:prstGeom prst="flowChartProcess">
            <a:avLst/>
          </a:prstGeom>
          <a:solidFill>
            <a:schemeClr val="accent2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1" name="순서도: 처리 20"/>
          <p:cNvSpPr/>
          <p:nvPr/>
        </p:nvSpPr>
        <p:spPr bwMode="auto">
          <a:xfrm rot="16200000">
            <a:off x="810419" y="1458119"/>
            <a:ext cx="230188" cy="228600"/>
          </a:xfrm>
          <a:prstGeom prst="flowChartProcess">
            <a:avLst/>
          </a:prstGeom>
          <a:solidFill>
            <a:srgbClr val="0070C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800100" y="2064245"/>
            <a:ext cx="7361287" cy="857250"/>
          </a:xfrm>
          <a:prstGeom prst="roundRect">
            <a:avLst>
              <a:gd name="adj" fmla="val 8254"/>
            </a:avLst>
          </a:prstGeom>
          <a:solidFill>
            <a:srgbClr val="4D835B"/>
          </a:solidFill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2400"/>
              </a:lnSpc>
              <a:defRPr/>
            </a:pPr>
            <a:r>
              <a:rPr lang="ko-KR" altLang="en-US" sz="2400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본인 평가</a:t>
            </a:r>
            <a:r>
              <a:rPr lang="en-US" altLang="ko-KR" sz="2400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 </a:t>
            </a:r>
            <a:r>
              <a:rPr lang="ko-KR" altLang="en-US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퍼온 곳 </a:t>
            </a:r>
            <a:r>
              <a:rPr lang="en-US" altLang="ko-KR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URL,  </a:t>
            </a:r>
            <a:r>
              <a:rPr lang="ko-KR" altLang="en-US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자아비판</a:t>
            </a:r>
          </a:p>
        </p:txBody>
      </p:sp>
      <p:sp>
        <p:nvSpPr>
          <p:cNvPr id="12307" name="슬라이드 번호 개체 틀 10"/>
          <p:cNvSpPr txBox="1">
            <a:spLocks noGrp="1"/>
          </p:cNvSpPr>
          <p:nvPr/>
        </p:nvSpPr>
        <p:spPr bwMode="auto">
          <a:xfrm>
            <a:off x="8572500" y="6500813"/>
            <a:ext cx="457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"/>
              <a:defRPr sz="3200"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"/>
              <a:defRPr sz="2800"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"/>
              <a:defRPr sz="2400"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"/>
              <a:defRPr sz="2000"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D04628E-7EA8-427C-911A-2EFD2F56995F}" type="slidenum">
              <a:rPr kumimoji="0" lang="ko-KR" altLang="en-US" sz="1400" b="1">
                <a:solidFill>
                  <a:schemeClr val="bg2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kumimoji="0" lang="en-US" altLang="ko-KR" sz="1400" b="1">
              <a:solidFill>
                <a:schemeClr val="bg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773457" y="3140960"/>
            <a:ext cx="8064500" cy="3351951"/>
          </a:xfrm>
          <a:prstGeom prst="roundRect">
            <a:avLst>
              <a:gd name="adj" fmla="val 8254"/>
            </a:avLst>
          </a:prstGeom>
          <a:solidFill>
            <a:schemeClr val="bg2">
              <a:lumMod val="25000"/>
              <a:alpha val="66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ts val="2000"/>
              </a:lnSpc>
              <a:defRPr/>
            </a:pPr>
            <a:endParaRPr lang="en-US" altLang="ko-KR" sz="16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  <a:p>
            <a:pPr>
              <a:lnSpc>
                <a:spcPts val="2000"/>
              </a:lnSpc>
              <a:defRPr/>
            </a:pPr>
            <a:r>
              <a:rPr lang="ko-KR" altLang="en-US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▶ 과제를 하고 나면  게임 기획 수업은  현자타임이 오게 마련임 </a:t>
            </a:r>
            <a:endParaRPr lang="en-US" altLang="ko-KR" sz="16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  <a:p>
            <a:pPr>
              <a:lnSpc>
                <a:spcPts val="2000"/>
              </a:lnSpc>
              <a:defRPr/>
            </a:pPr>
            <a:endParaRPr lang="en-US" altLang="ko-KR" sz="16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  <a:p>
            <a:pPr>
              <a:lnSpc>
                <a:spcPts val="2000"/>
              </a:lnSpc>
              <a:defRPr/>
            </a:pPr>
            <a:r>
              <a:rPr lang="ko-KR" altLang="en-US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▶ 스스로 본인을 평가하고</a:t>
            </a:r>
            <a:r>
              <a:rPr lang="en-US" altLang="ko-KR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,  </a:t>
            </a:r>
            <a:r>
              <a:rPr lang="ko-KR" altLang="en-US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미련을 털고 일어나시기 바람 </a:t>
            </a:r>
            <a:endParaRPr lang="en-US" altLang="ko-KR" sz="16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  <a:p>
            <a:pPr>
              <a:lnSpc>
                <a:spcPts val="2000"/>
              </a:lnSpc>
              <a:defRPr/>
            </a:pPr>
            <a:endParaRPr lang="en-US" altLang="ko-KR" sz="16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  <a:p>
            <a:pPr>
              <a:lnSpc>
                <a:spcPts val="2000"/>
              </a:lnSpc>
              <a:defRPr/>
            </a:pPr>
            <a:r>
              <a:rPr lang="ko-KR" altLang="en-US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▶ 아무리 계획을 세워도 계획대로 되지 않는 이유는 </a:t>
            </a:r>
            <a:endParaRPr lang="en-US" altLang="ko-KR" sz="16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  <a:p>
            <a:pPr>
              <a:lnSpc>
                <a:spcPts val="2000"/>
              </a:lnSpc>
              <a:defRPr/>
            </a:pPr>
            <a:r>
              <a:rPr lang="en-US" altLang="ko-KR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   </a:t>
            </a:r>
            <a:r>
              <a:rPr lang="ko-KR" altLang="en-US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자신의  존재 영역의 크기와  현재의 좌표가 정확하지 않기 때문임</a:t>
            </a:r>
            <a:r>
              <a:rPr lang="en-US" altLang="ko-KR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.</a:t>
            </a:r>
          </a:p>
          <a:p>
            <a:pPr>
              <a:lnSpc>
                <a:spcPts val="2000"/>
              </a:lnSpc>
              <a:defRPr/>
            </a:pPr>
            <a:endParaRPr lang="en-US" altLang="ko-KR" sz="16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  <a:p>
            <a:pPr>
              <a:lnSpc>
                <a:spcPts val="2000"/>
              </a:lnSpc>
              <a:defRPr/>
            </a:pPr>
            <a:endParaRPr lang="en-US" altLang="ko-KR" sz="16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  <a:p>
            <a:pPr algn="ctr">
              <a:lnSpc>
                <a:spcPts val="2000"/>
              </a:lnSpc>
              <a:defRPr/>
            </a:pPr>
            <a:r>
              <a:rPr lang="ko-KR" altLang="en-US" sz="2000" dirty="0"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rPr>
              <a:t>누구나 그럴싸한 계획이란 걸 가지고 있다</a:t>
            </a:r>
            <a:r>
              <a:rPr lang="en-US" altLang="ko-KR" sz="2000" dirty="0"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rPr>
              <a:t>, </a:t>
            </a:r>
            <a:r>
              <a:rPr lang="ko-KR" altLang="en-US" sz="2000" dirty="0" err="1"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rPr>
              <a:t>처맞기</a:t>
            </a:r>
            <a:r>
              <a:rPr lang="ko-KR" altLang="en-US" sz="2000" dirty="0"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rPr>
              <a:t> 전까진 </a:t>
            </a:r>
            <a:r>
              <a:rPr lang="en-US" altLang="ko-KR" sz="2000" dirty="0"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</a:p>
          <a:p>
            <a:pPr algn="ctr">
              <a:lnSpc>
                <a:spcPts val="2000"/>
              </a:lnSpc>
              <a:defRPr/>
            </a:pPr>
            <a:endParaRPr lang="en-US" altLang="ko-KR" sz="2000" dirty="0">
              <a:solidFill>
                <a:srgbClr val="FFC000"/>
              </a:solidFill>
              <a:latin typeface="HY헤드라인M" pitchFamily="18" charset="-127"/>
              <a:ea typeface="HY헤드라인M" pitchFamily="18" charset="-127"/>
            </a:endParaRPr>
          </a:p>
          <a:p>
            <a:pPr algn="ctr">
              <a:lnSpc>
                <a:spcPts val="2000"/>
              </a:lnSpc>
              <a:defRPr/>
            </a:pPr>
            <a:r>
              <a:rPr lang="en-US" altLang="ko-KR" sz="2000" dirty="0"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1600" dirty="0"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rPr>
              <a:t>마이크 </a:t>
            </a:r>
            <a:r>
              <a:rPr lang="ko-KR" altLang="en-US" sz="1600" dirty="0" err="1"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rPr>
              <a:t>타이슨</a:t>
            </a:r>
            <a:r>
              <a:rPr lang="ko-KR" altLang="en-US" sz="1600" dirty="0"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endParaRPr lang="en-US" altLang="ko-KR" sz="1600" dirty="0">
              <a:solidFill>
                <a:srgbClr val="FFC000"/>
              </a:solidFill>
              <a:latin typeface="HY헤드라인M" pitchFamily="18" charset="-127"/>
              <a:ea typeface="HY헤드라인M" pitchFamily="18" charset="-127"/>
            </a:endParaRPr>
          </a:p>
          <a:p>
            <a:pPr>
              <a:lnSpc>
                <a:spcPts val="2000"/>
              </a:lnSpc>
              <a:defRPr/>
            </a:pPr>
            <a:r>
              <a:rPr lang="en-US" altLang="ko-KR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  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58" r="-1144"/>
          <a:stretch/>
        </p:blipFill>
        <p:spPr bwMode="auto">
          <a:xfrm>
            <a:off x="6209969" y="256172"/>
            <a:ext cx="2976212" cy="1808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0386814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순서도: 처리 57"/>
          <p:cNvSpPr/>
          <p:nvPr/>
        </p:nvSpPr>
        <p:spPr>
          <a:xfrm>
            <a:off x="0" y="1052513"/>
            <a:ext cx="9144000" cy="776287"/>
          </a:xfrm>
          <a:prstGeom prst="flowChartProcess">
            <a:avLst/>
          </a:prstGeom>
          <a:gradFill flip="none" rotWithShape="1">
            <a:gsLst>
              <a:gs pos="0">
                <a:schemeClr val="bg2">
                  <a:lumMod val="50000"/>
                  <a:alpha val="56000"/>
                </a:schemeClr>
              </a:gs>
              <a:gs pos="75000">
                <a:schemeClr val="bg2">
                  <a:lumMod val="75000"/>
                  <a:alpha val="50000"/>
                </a:schemeClr>
              </a:gs>
              <a:gs pos="100000">
                <a:schemeClr val="bg2">
                  <a:lumMod val="90000"/>
                  <a:alpha val="2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0" y="6572272"/>
            <a:ext cx="9144000" cy="28572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0" y="571500"/>
            <a:ext cx="8786813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0" fontAlgn="auto" hangingPunct="0">
              <a:spcBef>
                <a:spcPct val="20000"/>
              </a:spcBef>
              <a:spcAft>
                <a:spcPts val="0"/>
              </a:spcAft>
              <a:defRPr/>
            </a:pPr>
            <a:r>
              <a:rPr kumimoji="0" lang="ko-KR" altLang="en-US" sz="2000" dirty="0">
                <a:solidFill>
                  <a:srgbClr val="41739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/>
                <a:ea typeface="맑은 고딕"/>
              </a:rPr>
              <a:t>◈</a:t>
            </a:r>
            <a:r>
              <a:rPr kumimoji="0" lang="ko-KR" altLang="en-US" sz="2000" dirty="0">
                <a:solidFill>
                  <a:srgbClr val="41739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 레벨 </a:t>
            </a:r>
            <a:r>
              <a:rPr kumimoji="0" lang="en-US" altLang="ko-KR" sz="2000" dirty="0">
                <a:solidFill>
                  <a:srgbClr val="41739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4_ </a:t>
            </a:r>
            <a:r>
              <a:rPr kumimoji="0" lang="ko-KR" altLang="en-US" sz="2000" dirty="0">
                <a:solidFill>
                  <a:srgbClr val="41739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문서를 만들어 보자  </a:t>
            </a:r>
            <a:r>
              <a:rPr kumimoji="0" lang="en-US" altLang="ko-KR" sz="2000" dirty="0">
                <a:solidFill>
                  <a:srgbClr val="41739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_ </a:t>
            </a:r>
            <a:r>
              <a:rPr kumimoji="0" lang="ko-KR" altLang="en-US" sz="2000" dirty="0">
                <a:solidFill>
                  <a:srgbClr val="41739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교재 </a:t>
            </a:r>
            <a:r>
              <a:rPr kumimoji="0" lang="en-US" altLang="ko-KR" sz="2000" dirty="0">
                <a:solidFill>
                  <a:srgbClr val="41739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P.523</a:t>
            </a:r>
            <a:r>
              <a:rPr kumimoji="0" lang="ko-KR" altLang="en-US" sz="2000" dirty="0">
                <a:solidFill>
                  <a:srgbClr val="41739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 예제  </a:t>
            </a:r>
            <a:r>
              <a:rPr kumimoji="0" lang="ko-KR" altLang="en-US" sz="2000" dirty="0" err="1">
                <a:solidFill>
                  <a:srgbClr val="41739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프리스타일용</a:t>
            </a:r>
            <a:endParaRPr kumimoji="0" lang="ko-KR" altLang="en-US" dirty="0">
              <a:solidFill>
                <a:srgbClr val="417395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1"/>
            <a:ext cx="9144000" cy="428604"/>
          </a:xfrm>
          <a:prstGeom prst="rect">
            <a:avLst/>
          </a:prstGeom>
          <a:gradFill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2298" name="Rectangle 11"/>
          <p:cNvSpPr>
            <a:spLocks noChangeArrowheads="1"/>
          </p:cNvSpPr>
          <p:nvPr/>
        </p:nvSpPr>
        <p:spPr bwMode="auto">
          <a:xfrm>
            <a:off x="1214438" y="1474788"/>
            <a:ext cx="7929562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"/>
              <a:defRPr sz="3200"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"/>
              <a:defRPr sz="2800"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"/>
              <a:defRPr sz="2400"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"/>
              <a:defRPr sz="2000"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9pPr>
          </a:lstStyle>
          <a:p>
            <a:pPr>
              <a:buClrTx/>
              <a:buSzTx/>
              <a:buFontTx/>
              <a:buNone/>
            </a:pPr>
            <a:endParaRPr lang="en-US" altLang="ko-KR" sz="1400" dirty="0">
              <a:solidFill>
                <a:srgbClr val="506978"/>
              </a:solidFill>
              <a:latin typeface="Arial" charset="0"/>
              <a:ea typeface="HY헤드라인M" pitchFamily="18" charset="-127"/>
              <a:cs typeface="Arial" charset="0"/>
            </a:endParaRPr>
          </a:p>
        </p:txBody>
      </p:sp>
      <p:sp>
        <p:nvSpPr>
          <p:cNvPr id="12299" name="Rectangle 11"/>
          <p:cNvSpPr>
            <a:spLocks noChangeArrowheads="1"/>
          </p:cNvSpPr>
          <p:nvPr/>
        </p:nvSpPr>
        <p:spPr bwMode="auto">
          <a:xfrm>
            <a:off x="928688" y="1114425"/>
            <a:ext cx="7929562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"/>
              <a:defRPr sz="3200"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"/>
              <a:defRPr sz="2800"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"/>
              <a:defRPr sz="2400"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"/>
              <a:defRPr sz="2000"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9pPr>
          </a:lstStyle>
          <a:p>
            <a:pPr>
              <a:buClrTx/>
              <a:buSzTx/>
              <a:buFontTx/>
              <a:buNone/>
            </a:pPr>
            <a:endParaRPr lang="ko-KR" altLang="en-US" sz="2000" b="1" dirty="0">
              <a:solidFill>
                <a:srgbClr val="1B1678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8" name="순서도: 처리 17"/>
          <p:cNvSpPr/>
          <p:nvPr/>
        </p:nvSpPr>
        <p:spPr bwMode="auto">
          <a:xfrm rot="16200000">
            <a:off x="570706" y="1215232"/>
            <a:ext cx="230187" cy="228600"/>
          </a:xfrm>
          <a:prstGeom prst="flowChartProcess">
            <a:avLst/>
          </a:prstGeom>
          <a:solidFill>
            <a:srgbClr val="0070C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9" name="순서도: 처리 18"/>
          <p:cNvSpPr/>
          <p:nvPr/>
        </p:nvSpPr>
        <p:spPr bwMode="auto">
          <a:xfrm rot="16200000">
            <a:off x="812007" y="1213644"/>
            <a:ext cx="230187" cy="231775"/>
          </a:xfrm>
          <a:prstGeom prst="flowChartProcess">
            <a:avLst/>
          </a:prstGeom>
          <a:solidFill>
            <a:schemeClr val="accent2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0" name="순서도: 처리 19"/>
          <p:cNvSpPr/>
          <p:nvPr/>
        </p:nvSpPr>
        <p:spPr bwMode="auto">
          <a:xfrm rot="16200000">
            <a:off x="572294" y="1456531"/>
            <a:ext cx="230188" cy="231775"/>
          </a:xfrm>
          <a:prstGeom prst="flowChartProcess">
            <a:avLst/>
          </a:prstGeom>
          <a:solidFill>
            <a:schemeClr val="accent2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1" name="순서도: 처리 20"/>
          <p:cNvSpPr/>
          <p:nvPr/>
        </p:nvSpPr>
        <p:spPr bwMode="auto">
          <a:xfrm rot="16200000">
            <a:off x="810419" y="1458119"/>
            <a:ext cx="230188" cy="228600"/>
          </a:xfrm>
          <a:prstGeom prst="flowChartProcess">
            <a:avLst/>
          </a:prstGeom>
          <a:solidFill>
            <a:srgbClr val="0070C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2307" name="슬라이드 번호 개체 틀 10"/>
          <p:cNvSpPr txBox="1">
            <a:spLocks noGrp="1"/>
          </p:cNvSpPr>
          <p:nvPr/>
        </p:nvSpPr>
        <p:spPr bwMode="auto">
          <a:xfrm>
            <a:off x="8572500" y="6500813"/>
            <a:ext cx="457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"/>
              <a:defRPr sz="3200"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"/>
              <a:defRPr sz="2800"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"/>
              <a:defRPr sz="2400"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"/>
              <a:defRPr sz="2000"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D04628E-7EA8-427C-911A-2EFD2F56995F}" type="slidenum">
              <a:rPr kumimoji="0" lang="ko-KR" altLang="en-US" sz="1400" b="1">
                <a:solidFill>
                  <a:schemeClr val="bg2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kumimoji="0" lang="en-US" altLang="ko-KR" sz="1400" b="1">
              <a:solidFill>
                <a:schemeClr val="bg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55" t="7257" r="6054" b="7067"/>
          <a:stretch/>
        </p:blipFill>
        <p:spPr bwMode="auto">
          <a:xfrm>
            <a:off x="710219" y="1063634"/>
            <a:ext cx="7645941" cy="550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447329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순서도: 처리 57"/>
          <p:cNvSpPr/>
          <p:nvPr/>
        </p:nvSpPr>
        <p:spPr>
          <a:xfrm>
            <a:off x="0" y="1052513"/>
            <a:ext cx="9144000" cy="776287"/>
          </a:xfrm>
          <a:prstGeom prst="flowChartProcess">
            <a:avLst/>
          </a:prstGeom>
          <a:gradFill flip="none" rotWithShape="1">
            <a:gsLst>
              <a:gs pos="0">
                <a:schemeClr val="bg2">
                  <a:lumMod val="50000"/>
                  <a:alpha val="56000"/>
                </a:schemeClr>
              </a:gs>
              <a:gs pos="75000">
                <a:schemeClr val="bg2">
                  <a:lumMod val="75000"/>
                  <a:alpha val="50000"/>
                </a:schemeClr>
              </a:gs>
              <a:gs pos="100000">
                <a:schemeClr val="bg2">
                  <a:lumMod val="90000"/>
                  <a:alpha val="2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0" y="6572272"/>
            <a:ext cx="9144000" cy="28572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0" y="571500"/>
            <a:ext cx="8786813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0" fontAlgn="auto" hangingPunct="0">
              <a:spcBef>
                <a:spcPct val="20000"/>
              </a:spcBef>
              <a:spcAft>
                <a:spcPts val="0"/>
              </a:spcAft>
              <a:defRPr/>
            </a:pPr>
            <a:r>
              <a:rPr kumimoji="0" lang="ko-KR" altLang="en-US" sz="2000" dirty="0">
                <a:solidFill>
                  <a:srgbClr val="41739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/>
                <a:ea typeface="맑은 고딕"/>
              </a:rPr>
              <a:t>◈</a:t>
            </a:r>
            <a:r>
              <a:rPr kumimoji="0" lang="ko-KR" altLang="en-US" sz="2000" dirty="0">
                <a:solidFill>
                  <a:srgbClr val="41739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 레벨 </a:t>
            </a:r>
            <a:r>
              <a:rPr kumimoji="0" lang="en-US" altLang="ko-KR" sz="2000" dirty="0">
                <a:solidFill>
                  <a:srgbClr val="41739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4_ </a:t>
            </a:r>
            <a:r>
              <a:rPr kumimoji="0" lang="ko-KR" altLang="en-US" sz="2000" dirty="0">
                <a:solidFill>
                  <a:srgbClr val="41739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문서를 만들어 보자  </a:t>
            </a:r>
            <a:r>
              <a:rPr kumimoji="0" lang="en-US" altLang="ko-KR" sz="2000" dirty="0">
                <a:solidFill>
                  <a:srgbClr val="41739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_ </a:t>
            </a:r>
            <a:r>
              <a:rPr kumimoji="0" lang="ko-KR" altLang="en-US" sz="2000" dirty="0">
                <a:solidFill>
                  <a:srgbClr val="41739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다른  형식 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1"/>
            <a:ext cx="9144000" cy="428604"/>
          </a:xfrm>
          <a:prstGeom prst="rect">
            <a:avLst/>
          </a:prstGeom>
          <a:gradFill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2298" name="Rectangle 11"/>
          <p:cNvSpPr>
            <a:spLocks noChangeArrowheads="1"/>
          </p:cNvSpPr>
          <p:nvPr/>
        </p:nvSpPr>
        <p:spPr bwMode="auto">
          <a:xfrm>
            <a:off x="1214438" y="1474788"/>
            <a:ext cx="7929562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"/>
              <a:defRPr sz="3200"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"/>
              <a:defRPr sz="2800"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"/>
              <a:defRPr sz="2400"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"/>
              <a:defRPr sz="2000"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US" altLang="ko-KR" sz="1400" dirty="0">
                <a:solidFill>
                  <a:srgbClr val="506978"/>
                </a:solidFill>
                <a:latin typeface="Arial" charset="0"/>
                <a:ea typeface="HY헤드라인M" pitchFamily="18" charset="-127"/>
                <a:cs typeface="Arial" charset="0"/>
              </a:rPr>
              <a:t>MAXIMO </a:t>
            </a:r>
            <a:r>
              <a:rPr lang="ko-KR" altLang="en-US" sz="1400" dirty="0">
                <a:solidFill>
                  <a:srgbClr val="506978"/>
                </a:solidFill>
                <a:latin typeface="Arial" charset="0"/>
                <a:ea typeface="HY헤드라인M" pitchFamily="18" charset="-127"/>
                <a:cs typeface="Arial" charset="0"/>
              </a:rPr>
              <a:t>처럼 </a:t>
            </a:r>
            <a:r>
              <a:rPr lang="ko-KR" altLang="en-US" sz="1400" dirty="0" err="1">
                <a:solidFill>
                  <a:srgbClr val="506978"/>
                </a:solidFill>
                <a:latin typeface="Arial" charset="0"/>
                <a:ea typeface="HY헤드라인M" pitchFamily="18" charset="-127"/>
                <a:cs typeface="Arial" charset="0"/>
              </a:rPr>
              <a:t>프리스타일로</a:t>
            </a:r>
            <a:r>
              <a:rPr lang="ko-KR" altLang="en-US" sz="1400" dirty="0">
                <a:solidFill>
                  <a:srgbClr val="506978"/>
                </a:solidFill>
                <a:latin typeface="Arial" charset="0"/>
                <a:ea typeface="HY헤드라인M" pitchFamily="18" charset="-127"/>
                <a:cs typeface="Arial" charset="0"/>
              </a:rPr>
              <a:t> 제작하거나</a:t>
            </a:r>
            <a:r>
              <a:rPr lang="en-US" altLang="ko-KR" sz="1400" dirty="0">
                <a:solidFill>
                  <a:srgbClr val="506978"/>
                </a:solidFill>
                <a:latin typeface="Arial" charset="0"/>
                <a:ea typeface="HY헤드라인M" pitchFamily="18" charset="-127"/>
                <a:cs typeface="Arial" charset="0"/>
              </a:rPr>
              <a:t>,  </a:t>
            </a:r>
            <a:r>
              <a:rPr lang="ko-KR" altLang="en-US" sz="1400" dirty="0">
                <a:solidFill>
                  <a:srgbClr val="506978"/>
                </a:solidFill>
                <a:latin typeface="Arial" charset="0"/>
                <a:ea typeface="HY헤드라인M" pitchFamily="18" charset="-127"/>
                <a:cs typeface="Arial" charset="0"/>
              </a:rPr>
              <a:t>과제 형식문서에  그림과 텍스트를 이렇게 배치하거나</a:t>
            </a:r>
            <a:r>
              <a:rPr lang="en-US" altLang="ko-KR" sz="1400" dirty="0">
                <a:solidFill>
                  <a:srgbClr val="506978"/>
                </a:solidFill>
                <a:latin typeface="Arial" charset="0"/>
                <a:ea typeface="HY헤드라인M" pitchFamily="18" charset="-127"/>
                <a:cs typeface="Arial" charset="0"/>
              </a:rPr>
              <a:t>.  </a:t>
            </a:r>
          </a:p>
        </p:txBody>
      </p:sp>
      <p:sp>
        <p:nvSpPr>
          <p:cNvPr id="12299" name="Rectangle 11"/>
          <p:cNvSpPr>
            <a:spLocks noChangeArrowheads="1"/>
          </p:cNvSpPr>
          <p:nvPr/>
        </p:nvSpPr>
        <p:spPr bwMode="auto">
          <a:xfrm>
            <a:off x="928688" y="1114425"/>
            <a:ext cx="7929562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"/>
              <a:defRPr sz="3200"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"/>
              <a:defRPr sz="2800"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"/>
              <a:defRPr sz="2400"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"/>
              <a:defRPr sz="2000"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US" altLang="ko-KR" sz="2000" b="1" dirty="0">
                <a:solidFill>
                  <a:srgbClr val="1B1678"/>
                </a:solidFill>
                <a:latin typeface="HY헤드라인M" pitchFamily="18" charset="-127"/>
                <a:ea typeface="HY헤드라인M" pitchFamily="18" charset="-127"/>
              </a:rPr>
              <a:t>“</a:t>
            </a:r>
            <a:r>
              <a:rPr lang="ko-KR" altLang="en-US" sz="2000" b="1" dirty="0">
                <a:solidFill>
                  <a:srgbClr val="1B1678"/>
                </a:solidFill>
                <a:latin typeface="HY헤드라인M" pitchFamily="18" charset="-127"/>
                <a:ea typeface="HY헤드라인M" pitchFamily="18" charset="-127"/>
              </a:rPr>
              <a:t>교재 외의  </a:t>
            </a:r>
            <a:r>
              <a:rPr lang="en-US" altLang="ko-KR" sz="2000" b="1" dirty="0">
                <a:solidFill>
                  <a:srgbClr val="1B1678"/>
                </a:solidFill>
                <a:latin typeface="HY헤드라인M" pitchFamily="18" charset="-127"/>
                <a:ea typeface="HY헤드라인M" pitchFamily="18" charset="-127"/>
              </a:rPr>
              <a:t>1</a:t>
            </a:r>
            <a:r>
              <a:rPr lang="ko-KR" altLang="en-US" sz="2000" b="1" dirty="0">
                <a:solidFill>
                  <a:srgbClr val="1B1678"/>
                </a:solidFill>
                <a:latin typeface="HY헤드라인M" pitchFamily="18" charset="-127"/>
                <a:ea typeface="HY헤드라인M" pitchFamily="18" charset="-127"/>
              </a:rPr>
              <a:t>페이지 제안서의 형식</a:t>
            </a:r>
            <a:r>
              <a:rPr lang="en-US" altLang="ko-KR" sz="2000" b="1" dirty="0">
                <a:solidFill>
                  <a:srgbClr val="1B1678"/>
                </a:solidFill>
                <a:latin typeface="HY헤드라인M" pitchFamily="18" charset="-127"/>
                <a:ea typeface="HY헤드라인M" pitchFamily="18" charset="-127"/>
              </a:rPr>
              <a:t>”</a:t>
            </a:r>
            <a:endParaRPr lang="ko-KR" altLang="en-US" sz="2000" b="1" dirty="0">
              <a:solidFill>
                <a:srgbClr val="1B1678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8" name="순서도: 처리 17"/>
          <p:cNvSpPr/>
          <p:nvPr/>
        </p:nvSpPr>
        <p:spPr bwMode="auto">
          <a:xfrm rot="16200000">
            <a:off x="570706" y="1215232"/>
            <a:ext cx="230187" cy="228600"/>
          </a:xfrm>
          <a:prstGeom prst="flowChartProcess">
            <a:avLst/>
          </a:prstGeom>
          <a:solidFill>
            <a:srgbClr val="0070C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9" name="순서도: 처리 18"/>
          <p:cNvSpPr/>
          <p:nvPr/>
        </p:nvSpPr>
        <p:spPr bwMode="auto">
          <a:xfrm rot="16200000">
            <a:off x="812007" y="1213644"/>
            <a:ext cx="230187" cy="231775"/>
          </a:xfrm>
          <a:prstGeom prst="flowChartProcess">
            <a:avLst/>
          </a:prstGeom>
          <a:solidFill>
            <a:schemeClr val="accent2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0" name="순서도: 처리 19"/>
          <p:cNvSpPr/>
          <p:nvPr/>
        </p:nvSpPr>
        <p:spPr bwMode="auto">
          <a:xfrm rot="16200000">
            <a:off x="572294" y="1456531"/>
            <a:ext cx="230188" cy="231775"/>
          </a:xfrm>
          <a:prstGeom prst="flowChartProcess">
            <a:avLst/>
          </a:prstGeom>
          <a:solidFill>
            <a:schemeClr val="accent2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1" name="순서도: 처리 20"/>
          <p:cNvSpPr/>
          <p:nvPr/>
        </p:nvSpPr>
        <p:spPr bwMode="auto">
          <a:xfrm rot="16200000">
            <a:off x="810419" y="1458119"/>
            <a:ext cx="230188" cy="228600"/>
          </a:xfrm>
          <a:prstGeom prst="flowChartProcess">
            <a:avLst/>
          </a:prstGeom>
          <a:solidFill>
            <a:srgbClr val="0070C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2307" name="슬라이드 번호 개체 틀 10"/>
          <p:cNvSpPr txBox="1">
            <a:spLocks noGrp="1"/>
          </p:cNvSpPr>
          <p:nvPr/>
        </p:nvSpPr>
        <p:spPr bwMode="auto">
          <a:xfrm>
            <a:off x="8572500" y="6500813"/>
            <a:ext cx="457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"/>
              <a:defRPr sz="3200"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"/>
              <a:defRPr sz="2800"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"/>
              <a:defRPr sz="2400"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"/>
              <a:defRPr sz="2000"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D04628E-7EA8-427C-911A-2EFD2F56995F}" type="slidenum">
              <a:rPr kumimoji="0" lang="ko-KR" altLang="en-US" sz="1400" b="1">
                <a:solidFill>
                  <a:schemeClr val="bg2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kumimoji="0" lang="en-US" altLang="ko-KR" sz="1400" b="1">
              <a:solidFill>
                <a:schemeClr val="bg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132820"/>
            <a:ext cx="8572500" cy="409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624761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순서도: 처리 57"/>
          <p:cNvSpPr/>
          <p:nvPr/>
        </p:nvSpPr>
        <p:spPr>
          <a:xfrm>
            <a:off x="0" y="1052513"/>
            <a:ext cx="9144000" cy="776287"/>
          </a:xfrm>
          <a:prstGeom prst="flowChartProcess">
            <a:avLst/>
          </a:prstGeom>
          <a:gradFill flip="none" rotWithShape="1">
            <a:gsLst>
              <a:gs pos="0">
                <a:schemeClr val="bg2">
                  <a:lumMod val="50000"/>
                  <a:alpha val="56000"/>
                </a:schemeClr>
              </a:gs>
              <a:gs pos="75000">
                <a:schemeClr val="bg2">
                  <a:lumMod val="75000"/>
                  <a:alpha val="50000"/>
                </a:schemeClr>
              </a:gs>
              <a:gs pos="100000">
                <a:schemeClr val="bg2">
                  <a:lumMod val="90000"/>
                  <a:alpha val="2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0" y="6572272"/>
            <a:ext cx="9144000" cy="28572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0" y="571500"/>
            <a:ext cx="8786813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0" fontAlgn="auto" hangingPunct="0">
              <a:spcBef>
                <a:spcPct val="20000"/>
              </a:spcBef>
              <a:spcAft>
                <a:spcPts val="0"/>
              </a:spcAft>
              <a:defRPr/>
            </a:pPr>
            <a:r>
              <a:rPr kumimoji="0" lang="ko-KR" altLang="en-US" sz="2000" dirty="0">
                <a:solidFill>
                  <a:srgbClr val="41739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/>
                <a:ea typeface="맑은 고딕"/>
              </a:rPr>
              <a:t>◈</a:t>
            </a:r>
            <a:r>
              <a:rPr kumimoji="0" lang="ko-KR" altLang="en-US" sz="2000" dirty="0">
                <a:solidFill>
                  <a:srgbClr val="41739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 레벨 </a:t>
            </a:r>
            <a:r>
              <a:rPr kumimoji="0" lang="en-US" altLang="ko-KR" sz="2000" dirty="0">
                <a:solidFill>
                  <a:srgbClr val="41739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4_ </a:t>
            </a:r>
            <a:r>
              <a:rPr kumimoji="0" lang="ko-KR" altLang="en-US" sz="2000" dirty="0">
                <a:solidFill>
                  <a:srgbClr val="41739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문서를 만들어 보자 </a:t>
            </a:r>
            <a:endParaRPr kumimoji="0" lang="ko-KR" altLang="en-US" dirty="0">
              <a:solidFill>
                <a:srgbClr val="417395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1"/>
            <a:ext cx="9144000" cy="428604"/>
          </a:xfrm>
          <a:prstGeom prst="rect">
            <a:avLst/>
          </a:prstGeom>
          <a:gradFill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2298" name="Rectangle 11"/>
          <p:cNvSpPr>
            <a:spLocks noChangeArrowheads="1"/>
          </p:cNvSpPr>
          <p:nvPr/>
        </p:nvSpPr>
        <p:spPr bwMode="auto">
          <a:xfrm>
            <a:off x="1214438" y="1474788"/>
            <a:ext cx="7929562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"/>
              <a:defRPr sz="3200"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"/>
              <a:defRPr sz="2800"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"/>
              <a:defRPr sz="2400"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"/>
              <a:defRPr sz="2000"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ko-KR" altLang="en-US" sz="1400" dirty="0">
                <a:solidFill>
                  <a:srgbClr val="506978"/>
                </a:solidFill>
                <a:latin typeface="Arial" charset="0"/>
                <a:ea typeface="HY헤드라인M" pitchFamily="18" charset="-127"/>
                <a:cs typeface="Arial" charset="0"/>
              </a:rPr>
              <a:t>문서는  그림과 표  그리고 텍스트로 만들어 진다</a:t>
            </a:r>
            <a:r>
              <a:rPr lang="en-US" altLang="ko-KR" sz="1400" dirty="0">
                <a:solidFill>
                  <a:srgbClr val="506978"/>
                </a:solidFill>
                <a:latin typeface="Arial" charset="0"/>
                <a:ea typeface="HY헤드라인M" pitchFamily="18" charset="-127"/>
                <a:cs typeface="Arial" charset="0"/>
              </a:rPr>
              <a:t>. </a:t>
            </a:r>
          </a:p>
        </p:txBody>
      </p:sp>
      <p:sp>
        <p:nvSpPr>
          <p:cNvPr id="12299" name="Rectangle 11"/>
          <p:cNvSpPr>
            <a:spLocks noChangeArrowheads="1"/>
          </p:cNvSpPr>
          <p:nvPr/>
        </p:nvSpPr>
        <p:spPr bwMode="auto">
          <a:xfrm>
            <a:off x="928688" y="1114425"/>
            <a:ext cx="7929562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"/>
              <a:defRPr sz="3200"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"/>
              <a:defRPr sz="2800"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"/>
              <a:defRPr sz="2400"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"/>
              <a:defRPr sz="2000"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US" altLang="ko-KR" sz="2000" b="1" dirty="0">
                <a:solidFill>
                  <a:srgbClr val="1B1678"/>
                </a:solidFill>
                <a:latin typeface="HY헤드라인M" pitchFamily="18" charset="-127"/>
                <a:ea typeface="HY헤드라인M" pitchFamily="18" charset="-127"/>
              </a:rPr>
              <a:t>“</a:t>
            </a:r>
            <a:r>
              <a:rPr lang="ko-KR" altLang="en-US" sz="2000" b="1" dirty="0">
                <a:solidFill>
                  <a:srgbClr val="1B1678"/>
                </a:solidFill>
                <a:latin typeface="HY헤드라인M" pitchFamily="18" charset="-127"/>
                <a:ea typeface="HY헤드라인M" pitchFamily="18" charset="-127"/>
              </a:rPr>
              <a:t>설계는  문서로 만든다 </a:t>
            </a:r>
            <a:r>
              <a:rPr lang="en-US" altLang="ko-KR" sz="2000" b="1" dirty="0">
                <a:solidFill>
                  <a:srgbClr val="1B1678"/>
                </a:solidFill>
                <a:latin typeface="HY헤드라인M" pitchFamily="18" charset="-127"/>
                <a:ea typeface="HY헤드라인M" pitchFamily="18" charset="-127"/>
              </a:rPr>
              <a:t>”</a:t>
            </a:r>
            <a:endParaRPr lang="ko-KR" altLang="en-US" sz="2000" b="1" dirty="0">
              <a:solidFill>
                <a:srgbClr val="1B1678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8" name="순서도: 처리 17"/>
          <p:cNvSpPr/>
          <p:nvPr/>
        </p:nvSpPr>
        <p:spPr bwMode="auto">
          <a:xfrm rot="16200000">
            <a:off x="570706" y="1215232"/>
            <a:ext cx="230187" cy="228600"/>
          </a:xfrm>
          <a:prstGeom prst="flowChartProcess">
            <a:avLst/>
          </a:prstGeom>
          <a:solidFill>
            <a:srgbClr val="0070C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9" name="순서도: 처리 18"/>
          <p:cNvSpPr/>
          <p:nvPr/>
        </p:nvSpPr>
        <p:spPr bwMode="auto">
          <a:xfrm rot="16200000">
            <a:off x="812007" y="1213644"/>
            <a:ext cx="230187" cy="231775"/>
          </a:xfrm>
          <a:prstGeom prst="flowChartProcess">
            <a:avLst/>
          </a:prstGeom>
          <a:solidFill>
            <a:schemeClr val="accent2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0" name="순서도: 처리 19"/>
          <p:cNvSpPr/>
          <p:nvPr/>
        </p:nvSpPr>
        <p:spPr bwMode="auto">
          <a:xfrm rot="16200000">
            <a:off x="572294" y="1456531"/>
            <a:ext cx="230188" cy="231775"/>
          </a:xfrm>
          <a:prstGeom prst="flowChartProcess">
            <a:avLst/>
          </a:prstGeom>
          <a:solidFill>
            <a:schemeClr val="accent2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1" name="순서도: 처리 20"/>
          <p:cNvSpPr/>
          <p:nvPr/>
        </p:nvSpPr>
        <p:spPr bwMode="auto">
          <a:xfrm rot="16200000">
            <a:off x="810419" y="1458119"/>
            <a:ext cx="230188" cy="228600"/>
          </a:xfrm>
          <a:prstGeom prst="flowChartProcess">
            <a:avLst/>
          </a:prstGeom>
          <a:solidFill>
            <a:srgbClr val="0070C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935787" y="5409179"/>
            <a:ext cx="4151090" cy="906462"/>
          </a:xfrm>
          <a:prstGeom prst="roundRect">
            <a:avLst>
              <a:gd name="adj" fmla="val 8254"/>
            </a:avLst>
          </a:prstGeom>
          <a:solidFill>
            <a:schemeClr val="accent4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ts val="2600"/>
              </a:lnSpc>
              <a:defRPr/>
            </a:pPr>
            <a:r>
              <a:rPr lang="ko-KR" altLang="en-US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800" dirty="0"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rPr>
              <a:t>레벨 </a:t>
            </a:r>
            <a:r>
              <a:rPr lang="en-US" altLang="ko-KR" sz="2800" dirty="0"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rPr>
              <a:t>4 </a:t>
            </a:r>
            <a:r>
              <a:rPr lang="ko-KR" altLang="en-US" sz="2800" dirty="0" err="1"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rPr>
              <a:t>문서만들기</a:t>
            </a:r>
            <a:endParaRPr lang="ko-KR" altLang="en-US" sz="2800" dirty="0">
              <a:solidFill>
                <a:srgbClr val="FFC0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307" name="슬라이드 번호 개체 틀 10"/>
          <p:cNvSpPr txBox="1">
            <a:spLocks noGrp="1"/>
          </p:cNvSpPr>
          <p:nvPr/>
        </p:nvSpPr>
        <p:spPr bwMode="auto">
          <a:xfrm>
            <a:off x="8572500" y="6500813"/>
            <a:ext cx="457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"/>
              <a:defRPr sz="3200"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"/>
              <a:defRPr sz="2800"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"/>
              <a:defRPr sz="2400"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"/>
              <a:defRPr sz="2000"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D04628E-7EA8-427C-911A-2EFD2F56995F}" type="slidenum">
              <a:rPr kumimoji="0" lang="ko-KR" altLang="en-US" sz="1400" b="1">
                <a:solidFill>
                  <a:schemeClr val="bg2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kumimoji="0" lang="en-US" altLang="ko-KR" sz="1400" b="1">
              <a:solidFill>
                <a:schemeClr val="bg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935787" y="3141665"/>
            <a:ext cx="4151092" cy="904875"/>
          </a:xfrm>
          <a:prstGeom prst="roundRect">
            <a:avLst>
              <a:gd name="adj" fmla="val 8254"/>
            </a:avLst>
          </a:prstGeom>
          <a:solidFill>
            <a:schemeClr val="accent4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ts val="2600"/>
              </a:lnSpc>
              <a:defRPr/>
            </a:pPr>
            <a:r>
              <a:rPr lang="ko-KR" altLang="en-US" sz="24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레벨 </a:t>
            </a:r>
            <a:r>
              <a:rPr lang="en-US" altLang="ko-KR" sz="24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 </a:t>
            </a:r>
            <a:r>
              <a:rPr lang="ko-KR" altLang="en-US" sz="24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아이디어 </a:t>
            </a:r>
            <a:r>
              <a:rPr lang="ko-KR" altLang="en-US" sz="2400" dirty="0" err="1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창발</a:t>
            </a:r>
            <a:endParaRPr lang="ko-KR" altLang="en-US" sz="24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925513" y="4279745"/>
            <a:ext cx="4151091" cy="906463"/>
          </a:xfrm>
          <a:prstGeom prst="roundRect">
            <a:avLst>
              <a:gd name="adj" fmla="val 8254"/>
            </a:avLst>
          </a:prstGeom>
          <a:solidFill>
            <a:schemeClr val="accent4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ts val="2600"/>
              </a:lnSpc>
              <a:defRPr/>
            </a:pPr>
            <a:r>
              <a:rPr lang="ko-KR" altLang="en-US" sz="24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레벨 </a:t>
            </a:r>
            <a:r>
              <a:rPr lang="en-US" altLang="ko-KR" sz="24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3 </a:t>
            </a:r>
            <a:r>
              <a:rPr lang="ko-KR" altLang="en-US" sz="24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이야기 쓰기</a:t>
            </a:r>
          </a:p>
        </p:txBody>
      </p:sp>
      <p:sp>
        <p:nvSpPr>
          <p:cNvPr id="38" name="모서리가 둥근 직사각형 37"/>
          <p:cNvSpPr/>
          <p:nvPr/>
        </p:nvSpPr>
        <p:spPr>
          <a:xfrm>
            <a:off x="5306100" y="3125428"/>
            <a:ext cx="3071813" cy="904875"/>
          </a:xfrm>
          <a:prstGeom prst="roundRect">
            <a:avLst>
              <a:gd name="adj" fmla="val 8254"/>
            </a:avLst>
          </a:prstGeom>
          <a:solidFill>
            <a:schemeClr val="accent3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2600"/>
              </a:lnSpc>
              <a:defRPr/>
            </a:pPr>
            <a:r>
              <a:rPr lang="ko-KR" altLang="en-US" sz="2400" b="1" dirty="0" err="1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안다룸</a:t>
            </a:r>
            <a:endParaRPr lang="en-US" altLang="ko-KR" sz="2400" b="1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5318010" y="4247790"/>
            <a:ext cx="3071813" cy="906463"/>
          </a:xfrm>
          <a:prstGeom prst="roundRect">
            <a:avLst>
              <a:gd name="adj" fmla="val 8254"/>
            </a:avLst>
          </a:prstGeom>
          <a:solidFill>
            <a:schemeClr val="accent3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2600"/>
              </a:lnSpc>
              <a:defRPr/>
            </a:pPr>
            <a:r>
              <a:rPr lang="ko-KR" altLang="en-US" sz="2400" dirty="0">
                <a:solidFill>
                  <a:srgbClr val="FFC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학기 중</a:t>
            </a:r>
            <a:endParaRPr lang="en-US" altLang="ko-KR" sz="2400" dirty="0">
              <a:solidFill>
                <a:srgbClr val="FFC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5275824" y="5389571"/>
            <a:ext cx="3071812" cy="906462"/>
          </a:xfrm>
          <a:prstGeom prst="roundRect">
            <a:avLst>
              <a:gd name="adj" fmla="val 8254"/>
            </a:avLst>
          </a:prstGeom>
          <a:solidFill>
            <a:schemeClr val="accent3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2600"/>
              </a:lnSpc>
              <a:defRPr/>
            </a:pPr>
            <a:r>
              <a:rPr lang="en-US" altLang="ko-KR" sz="2400" dirty="0"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rPr>
              <a:t>1</a:t>
            </a:r>
            <a:r>
              <a:rPr lang="ko-KR" altLang="en-US" sz="2400" dirty="0"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rPr>
              <a:t>페이지 제안서 중심</a:t>
            </a:r>
            <a:endParaRPr lang="en-US" altLang="ko-KR" sz="2400" dirty="0">
              <a:solidFill>
                <a:srgbClr val="FFC0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2" name="모서리가 둥근 직사각형 29">
            <a:extLst>
              <a:ext uri="{FF2B5EF4-FFF2-40B4-BE49-F238E27FC236}">
                <a16:creationId xmlns:a16="http://schemas.microsoft.com/office/drawing/2014/main" id="{8D2A5B43-E8D8-4BE1-8B4A-1E2E689E299B}"/>
              </a:ext>
            </a:extLst>
          </p:cNvPr>
          <p:cNvSpPr/>
          <p:nvPr/>
        </p:nvSpPr>
        <p:spPr>
          <a:xfrm>
            <a:off x="935787" y="2035189"/>
            <a:ext cx="4151092" cy="904875"/>
          </a:xfrm>
          <a:prstGeom prst="roundRect">
            <a:avLst>
              <a:gd name="adj" fmla="val 8254"/>
            </a:avLst>
          </a:prstGeom>
          <a:solidFill>
            <a:schemeClr val="accent4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ts val="2600"/>
              </a:lnSpc>
              <a:defRPr/>
            </a:pPr>
            <a:r>
              <a:rPr lang="ko-KR" altLang="en-US" sz="24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레벨 </a:t>
            </a:r>
            <a:r>
              <a:rPr lang="en-US" altLang="ko-KR" sz="24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 </a:t>
            </a:r>
            <a:r>
              <a:rPr lang="ko-KR" altLang="en-US" sz="24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게임의 역사</a:t>
            </a:r>
            <a:r>
              <a:rPr lang="en-US" altLang="ko-KR" sz="24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24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장르</a:t>
            </a:r>
          </a:p>
        </p:txBody>
      </p:sp>
      <p:sp>
        <p:nvSpPr>
          <p:cNvPr id="23" name="모서리가 둥근 직사각형 37">
            <a:extLst>
              <a:ext uri="{FF2B5EF4-FFF2-40B4-BE49-F238E27FC236}">
                <a16:creationId xmlns:a16="http://schemas.microsoft.com/office/drawing/2014/main" id="{C9C4175A-1450-4D6A-BA29-ADEC56C7B10A}"/>
              </a:ext>
            </a:extLst>
          </p:cNvPr>
          <p:cNvSpPr/>
          <p:nvPr/>
        </p:nvSpPr>
        <p:spPr>
          <a:xfrm>
            <a:off x="5292100" y="2049462"/>
            <a:ext cx="3071813" cy="904875"/>
          </a:xfrm>
          <a:prstGeom prst="roundRect">
            <a:avLst>
              <a:gd name="adj" fmla="val 8254"/>
            </a:avLst>
          </a:prstGeom>
          <a:solidFill>
            <a:schemeClr val="accent3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2600"/>
              </a:lnSpc>
              <a:defRPr/>
            </a:pPr>
            <a:r>
              <a:rPr lang="ko-KR" altLang="en-US" sz="2400" b="1" dirty="0" err="1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안다룸</a:t>
            </a:r>
            <a:endParaRPr lang="en-US" altLang="ko-KR" sz="2400" b="1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9910597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순서도: 처리 57"/>
          <p:cNvSpPr/>
          <p:nvPr/>
        </p:nvSpPr>
        <p:spPr>
          <a:xfrm>
            <a:off x="0" y="1052513"/>
            <a:ext cx="9144000" cy="776287"/>
          </a:xfrm>
          <a:prstGeom prst="flowChartProcess">
            <a:avLst/>
          </a:prstGeom>
          <a:gradFill flip="none" rotWithShape="1">
            <a:gsLst>
              <a:gs pos="0">
                <a:schemeClr val="bg2">
                  <a:lumMod val="50000"/>
                  <a:alpha val="56000"/>
                </a:schemeClr>
              </a:gs>
              <a:gs pos="75000">
                <a:schemeClr val="bg2">
                  <a:lumMod val="75000"/>
                  <a:alpha val="50000"/>
                </a:schemeClr>
              </a:gs>
              <a:gs pos="100000">
                <a:schemeClr val="bg2">
                  <a:lumMod val="90000"/>
                  <a:alpha val="2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0" y="6572272"/>
            <a:ext cx="9144000" cy="28572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0" y="571500"/>
            <a:ext cx="8786813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0" fontAlgn="auto" hangingPunct="0">
              <a:spcBef>
                <a:spcPct val="20000"/>
              </a:spcBef>
              <a:spcAft>
                <a:spcPts val="0"/>
              </a:spcAft>
              <a:defRPr/>
            </a:pPr>
            <a:r>
              <a:rPr kumimoji="0" lang="ko-KR" altLang="en-US" sz="2000" dirty="0">
                <a:solidFill>
                  <a:srgbClr val="41739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/>
                <a:ea typeface="맑은 고딕"/>
              </a:rPr>
              <a:t>◈</a:t>
            </a:r>
            <a:r>
              <a:rPr kumimoji="0" lang="ko-KR" altLang="en-US" sz="2000" dirty="0">
                <a:solidFill>
                  <a:srgbClr val="41739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 다음 강의 </a:t>
            </a:r>
            <a:endParaRPr kumimoji="0" lang="ko-KR" altLang="en-US" dirty="0">
              <a:solidFill>
                <a:srgbClr val="417395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1"/>
            <a:ext cx="9144000" cy="428604"/>
          </a:xfrm>
          <a:prstGeom prst="rect">
            <a:avLst/>
          </a:prstGeom>
          <a:gradFill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2298" name="Rectangle 11"/>
          <p:cNvSpPr>
            <a:spLocks noChangeArrowheads="1"/>
          </p:cNvSpPr>
          <p:nvPr/>
        </p:nvSpPr>
        <p:spPr bwMode="auto">
          <a:xfrm>
            <a:off x="1214438" y="1474788"/>
            <a:ext cx="7929562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"/>
              <a:defRPr sz="3200"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"/>
              <a:defRPr sz="2800"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"/>
              <a:defRPr sz="2400"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"/>
              <a:defRPr sz="2000"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ko-KR" altLang="en-US" sz="1400" dirty="0">
                <a:solidFill>
                  <a:srgbClr val="506978"/>
                </a:solidFill>
                <a:latin typeface="Arial" charset="0"/>
                <a:ea typeface="HY헤드라인M" pitchFamily="18" charset="-127"/>
                <a:cs typeface="Arial" charset="0"/>
              </a:rPr>
              <a:t>파워 포인트로 만든  국가 기관</a:t>
            </a:r>
            <a:r>
              <a:rPr lang="en-US" altLang="ko-KR" sz="1400" dirty="0">
                <a:solidFill>
                  <a:srgbClr val="506978"/>
                </a:solidFill>
                <a:latin typeface="Arial" charset="0"/>
                <a:ea typeface="HY헤드라인M" pitchFamily="18" charset="-127"/>
                <a:cs typeface="Arial" charset="0"/>
              </a:rPr>
              <a:t> </a:t>
            </a:r>
            <a:r>
              <a:rPr lang="ko-KR" altLang="en-US" sz="1400" dirty="0">
                <a:solidFill>
                  <a:srgbClr val="506978"/>
                </a:solidFill>
                <a:latin typeface="Arial" charset="0"/>
                <a:ea typeface="HY헤드라인M" pitchFamily="18" charset="-127"/>
                <a:cs typeface="Arial" charset="0"/>
              </a:rPr>
              <a:t>제출용 제안서</a:t>
            </a:r>
            <a:r>
              <a:rPr lang="en-US" altLang="ko-KR" sz="1400" dirty="0">
                <a:solidFill>
                  <a:srgbClr val="506978"/>
                </a:solidFill>
                <a:latin typeface="Arial" charset="0"/>
                <a:ea typeface="HY헤드라인M" pitchFamily="18" charset="-127"/>
                <a:cs typeface="Arial" charset="0"/>
              </a:rPr>
              <a:t>,  </a:t>
            </a:r>
            <a:r>
              <a:rPr lang="ko-KR" altLang="en-US" sz="1400" dirty="0">
                <a:solidFill>
                  <a:srgbClr val="506978"/>
                </a:solidFill>
                <a:latin typeface="Arial" charset="0"/>
                <a:ea typeface="HY헤드라인M" pitchFamily="18" charset="-127"/>
                <a:cs typeface="Arial" charset="0"/>
              </a:rPr>
              <a:t>워드로 만든  레벨 디자인 기획서  </a:t>
            </a:r>
            <a:endParaRPr lang="en-US" altLang="ko-KR" sz="1400" dirty="0">
              <a:solidFill>
                <a:srgbClr val="506978"/>
              </a:solidFill>
              <a:latin typeface="Arial" charset="0"/>
              <a:ea typeface="HY헤드라인M" pitchFamily="18" charset="-127"/>
              <a:cs typeface="Arial" charset="0"/>
            </a:endParaRPr>
          </a:p>
        </p:txBody>
      </p:sp>
      <p:sp>
        <p:nvSpPr>
          <p:cNvPr id="12299" name="Rectangle 11"/>
          <p:cNvSpPr>
            <a:spLocks noChangeArrowheads="1"/>
          </p:cNvSpPr>
          <p:nvPr/>
        </p:nvSpPr>
        <p:spPr bwMode="auto">
          <a:xfrm>
            <a:off x="928688" y="1114425"/>
            <a:ext cx="7929562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"/>
              <a:defRPr sz="3200"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"/>
              <a:defRPr sz="2800"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"/>
              <a:defRPr sz="2400"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"/>
              <a:defRPr sz="2000"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US" altLang="ko-KR" sz="2000" b="1" dirty="0">
                <a:solidFill>
                  <a:srgbClr val="1B1678"/>
                </a:solidFill>
                <a:latin typeface="HY헤드라인M" pitchFamily="18" charset="-127"/>
                <a:ea typeface="HY헤드라인M" pitchFamily="18" charset="-127"/>
              </a:rPr>
              <a:t>“</a:t>
            </a:r>
            <a:r>
              <a:rPr lang="ko-KR" altLang="en-US" sz="2000" b="1" dirty="0">
                <a:solidFill>
                  <a:srgbClr val="1B1678"/>
                </a:solidFill>
                <a:latin typeface="HY헤드라인M" pitchFamily="18" charset="-127"/>
                <a:ea typeface="HY헤드라인M" pitchFamily="18" charset="-127"/>
              </a:rPr>
              <a:t>다음 강의 대비 </a:t>
            </a:r>
            <a:r>
              <a:rPr lang="en-US" altLang="ko-KR" sz="2000" b="1" dirty="0">
                <a:solidFill>
                  <a:srgbClr val="1B1678"/>
                </a:solidFill>
                <a:latin typeface="HY헤드라인M" pitchFamily="18" charset="-127"/>
                <a:ea typeface="HY헤드라인M" pitchFamily="18" charset="-127"/>
              </a:rPr>
              <a:t>_</a:t>
            </a:r>
            <a:r>
              <a:rPr lang="ko-KR" altLang="en-US" sz="2000" b="1" dirty="0">
                <a:solidFill>
                  <a:srgbClr val="1B1678"/>
                </a:solidFill>
                <a:latin typeface="HY헤드라인M" pitchFamily="18" charset="-127"/>
                <a:ea typeface="HY헤드라인M" pitchFamily="18" charset="-127"/>
              </a:rPr>
              <a:t>미리 꼭  읽어 둘 것</a:t>
            </a:r>
            <a:r>
              <a:rPr lang="en-US" altLang="ko-KR" sz="2000" b="1" dirty="0">
                <a:solidFill>
                  <a:srgbClr val="1B1678"/>
                </a:solidFill>
                <a:latin typeface="HY헤드라인M" pitchFamily="18" charset="-127"/>
                <a:ea typeface="HY헤드라인M" pitchFamily="18" charset="-127"/>
              </a:rPr>
              <a:t>”</a:t>
            </a:r>
            <a:endParaRPr lang="ko-KR" altLang="en-US" sz="2000" b="1" dirty="0">
              <a:solidFill>
                <a:srgbClr val="1B1678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8" name="순서도: 처리 17"/>
          <p:cNvSpPr/>
          <p:nvPr/>
        </p:nvSpPr>
        <p:spPr bwMode="auto">
          <a:xfrm rot="16200000">
            <a:off x="570706" y="1215232"/>
            <a:ext cx="230187" cy="228600"/>
          </a:xfrm>
          <a:prstGeom prst="flowChartProcess">
            <a:avLst/>
          </a:prstGeom>
          <a:solidFill>
            <a:srgbClr val="0070C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9" name="순서도: 처리 18"/>
          <p:cNvSpPr/>
          <p:nvPr/>
        </p:nvSpPr>
        <p:spPr bwMode="auto">
          <a:xfrm rot="16200000">
            <a:off x="812007" y="1213644"/>
            <a:ext cx="230187" cy="231775"/>
          </a:xfrm>
          <a:prstGeom prst="flowChartProcess">
            <a:avLst/>
          </a:prstGeom>
          <a:solidFill>
            <a:schemeClr val="accent2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0" name="순서도: 처리 19"/>
          <p:cNvSpPr/>
          <p:nvPr/>
        </p:nvSpPr>
        <p:spPr bwMode="auto">
          <a:xfrm rot="16200000">
            <a:off x="572294" y="1456531"/>
            <a:ext cx="230188" cy="231775"/>
          </a:xfrm>
          <a:prstGeom prst="flowChartProcess">
            <a:avLst/>
          </a:prstGeom>
          <a:solidFill>
            <a:schemeClr val="accent2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1" name="순서도: 처리 20"/>
          <p:cNvSpPr/>
          <p:nvPr/>
        </p:nvSpPr>
        <p:spPr bwMode="auto">
          <a:xfrm rot="16200000">
            <a:off x="810419" y="1458119"/>
            <a:ext cx="230188" cy="228600"/>
          </a:xfrm>
          <a:prstGeom prst="flowChartProcess">
            <a:avLst/>
          </a:prstGeom>
          <a:solidFill>
            <a:srgbClr val="0070C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2307" name="슬라이드 번호 개체 틀 10"/>
          <p:cNvSpPr txBox="1">
            <a:spLocks noGrp="1"/>
          </p:cNvSpPr>
          <p:nvPr/>
        </p:nvSpPr>
        <p:spPr bwMode="auto">
          <a:xfrm>
            <a:off x="8572500" y="6500813"/>
            <a:ext cx="457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"/>
              <a:defRPr sz="3200"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"/>
              <a:defRPr sz="2800"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"/>
              <a:defRPr sz="2400"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"/>
              <a:defRPr sz="2000"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D04628E-7EA8-427C-911A-2EFD2F56995F}" type="slidenum">
              <a:rPr kumimoji="0" lang="ko-KR" altLang="en-US" sz="1400" b="1">
                <a:solidFill>
                  <a:schemeClr val="bg2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kumimoji="0" lang="en-US" altLang="ko-KR" sz="1400" b="1">
              <a:solidFill>
                <a:schemeClr val="bg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773457" y="1988800"/>
            <a:ext cx="8064500" cy="4504111"/>
          </a:xfrm>
          <a:prstGeom prst="roundRect">
            <a:avLst>
              <a:gd name="adj" fmla="val 8254"/>
            </a:avLst>
          </a:prstGeom>
          <a:solidFill>
            <a:schemeClr val="bg2">
              <a:lumMod val="25000"/>
              <a:alpha val="66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ts val="2000"/>
              </a:lnSpc>
              <a:defRPr/>
            </a:pPr>
            <a:r>
              <a:rPr lang="ko-KR" altLang="en-US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▶ 파워포인트 </a:t>
            </a:r>
            <a:r>
              <a:rPr lang="en-US" altLang="ko-KR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_ </a:t>
            </a:r>
            <a:r>
              <a:rPr lang="ko-KR" altLang="en-US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국가 상대  게임 제안서 </a:t>
            </a:r>
            <a:endParaRPr lang="en-US" altLang="ko-KR" sz="16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  <a:p>
            <a:pPr>
              <a:lnSpc>
                <a:spcPts val="2000"/>
              </a:lnSpc>
              <a:defRPr/>
            </a:pPr>
            <a:r>
              <a:rPr lang="en-US" altLang="ko-KR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   </a:t>
            </a:r>
          </a:p>
          <a:p>
            <a:pPr>
              <a:lnSpc>
                <a:spcPts val="2000"/>
              </a:lnSpc>
              <a:defRPr/>
            </a:pPr>
            <a:r>
              <a:rPr lang="en-US" altLang="ko-KR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   	</a:t>
            </a:r>
            <a:r>
              <a:rPr lang="ko-KR" altLang="en-US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공모전 및 포트폴리오 제작의 원형</a:t>
            </a:r>
            <a:endParaRPr lang="en-US" altLang="ko-KR" sz="16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  <a:p>
            <a:pPr>
              <a:lnSpc>
                <a:spcPts val="2000"/>
              </a:lnSpc>
              <a:defRPr/>
            </a:pPr>
            <a:r>
              <a:rPr lang="en-US" altLang="ko-KR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   </a:t>
            </a:r>
          </a:p>
          <a:p>
            <a:pPr>
              <a:lnSpc>
                <a:spcPts val="2000"/>
              </a:lnSpc>
              <a:defRPr/>
            </a:pPr>
            <a:endParaRPr lang="en-US" altLang="ko-KR" sz="16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  <a:p>
            <a:pPr>
              <a:lnSpc>
                <a:spcPts val="2000"/>
              </a:lnSpc>
              <a:defRPr/>
            </a:pPr>
            <a:r>
              <a:rPr lang="en-US" altLang="ko-KR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  </a:t>
            </a:r>
          </a:p>
          <a:p>
            <a:pPr>
              <a:lnSpc>
                <a:spcPts val="2000"/>
              </a:lnSpc>
              <a:defRPr/>
            </a:pPr>
            <a:r>
              <a:rPr lang="ko-KR" altLang="en-US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▶ 워드 </a:t>
            </a:r>
            <a:r>
              <a:rPr lang="en-US" altLang="ko-KR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_ </a:t>
            </a:r>
            <a:r>
              <a:rPr lang="ko-KR" altLang="en-US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레벨 디자인 기획서 </a:t>
            </a:r>
            <a:r>
              <a:rPr lang="en-US" altLang="ko-KR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우물 속의 적</a:t>
            </a:r>
            <a:r>
              <a:rPr lang="en-US" altLang="ko-KR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) </a:t>
            </a:r>
          </a:p>
          <a:p>
            <a:pPr>
              <a:lnSpc>
                <a:spcPts val="2000"/>
              </a:lnSpc>
              <a:defRPr/>
            </a:pPr>
            <a:r>
              <a:rPr lang="en-US" altLang="ko-KR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 </a:t>
            </a:r>
          </a:p>
          <a:p>
            <a:pPr>
              <a:lnSpc>
                <a:spcPts val="2000"/>
              </a:lnSpc>
              <a:defRPr/>
            </a:pPr>
            <a:r>
              <a:rPr lang="en-US" altLang="ko-KR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   	</a:t>
            </a:r>
            <a:r>
              <a:rPr lang="ko-KR" altLang="en-US" sz="1600" dirty="0" err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비쥬얼</a:t>
            </a:r>
            <a:r>
              <a:rPr lang="ko-KR" altLang="en-US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도큐먼트 </a:t>
            </a:r>
            <a:r>
              <a:rPr lang="en-US" altLang="ko-KR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1600" dirty="0" err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개조식</a:t>
            </a:r>
            <a:r>
              <a:rPr lang="ko-KR" altLang="en-US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문서</a:t>
            </a:r>
            <a:r>
              <a:rPr lang="en-US" altLang="ko-KR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  <a:r>
              <a:rPr lang="ko-KR" altLang="en-US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형식의 원형 </a:t>
            </a:r>
            <a:endParaRPr lang="en-US" altLang="ko-KR" sz="16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  <a:p>
            <a:pPr>
              <a:lnSpc>
                <a:spcPts val="2000"/>
              </a:lnSpc>
              <a:defRPr/>
            </a:pPr>
            <a:r>
              <a:rPr lang="en-US" altLang="ko-KR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            </a:t>
            </a:r>
            <a:r>
              <a:rPr lang="ko-KR" altLang="en-US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여러분이 쓴 문장은 </a:t>
            </a:r>
            <a:r>
              <a:rPr lang="en-US" altLang="ko-KR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2</a:t>
            </a:r>
            <a:r>
              <a:rPr lang="ko-KR" altLang="en-US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줄 넘어가면 아무도 안 읽을 거예요</a:t>
            </a:r>
            <a:r>
              <a:rPr lang="en-US" altLang="ko-KR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.   </a:t>
            </a:r>
          </a:p>
          <a:p>
            <a:pPr>
              <a:lnSpc>
                <a:spcPts val="2000"/>
              </a:lnSpc>
              <a:defRPr/>
            </a:pPr>
            <a:r>
              <a:rPr lang="en-US" altLang="ko-KR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</a:p>
          <a:p>
            <a:pPr>
              <a:lnSpc>
                <a:spcPts val="2000"/>
              </a:lnSpc>
              <a:defRPr/>
            </a:pPr>
            <a:r>
              <a:rPr lang="en-US" altLang="ko-KR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 </a:t>
            </a:r>
          </a:p>
          <a:p>
            <a:pPr>
              <a:lnSpc>
                <a:spcPts val="2000"/>
              </a:lnSpc>
              <a:defRPr/>
            </a:pPr>
            <a:r>
              <a:rPr lang="ko-KR" altLang="en-US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▶ </a:t>
            </a:r>
            <a:r>
              <a:rPr lang="en-US" altLang="ko-KR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1</a:t>
            </a:r>
            <a:r>
              <a:rPr lang="ko-KR" altLang="en-US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학기 수업 전체에  도달할  게임 기획의 </a:t>
            </a:r>
            <a:r>
              <a:rPr lang="en-US" altLang="ko-KR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70%</a:t>
            </a:r>
            <a:r>
              <a:rPr lang="ko-KR" altLang="en-US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가   두 문서에 담겨 있음</a:t>
            </a:r>
            <a:r>
              <a:rPr lang="en-US" altLang="ko-KR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. </a:t>
            </a:r>
          </a:p>
          <a:p>
            <a:pPr>
              <a:lnSpc>
                <a:spcPts val="2000"/>
              </a:lnSpc>
              <a:defRPr/>
            </a:pPr>
            <a:r>
              <a:rPr lang="en-US" altLang="ko-KR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   </a:t>
            </a:r>
            <a:r>
              <a:rPr lang="ko-KR" altLang="en-US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읽어 보고 무슨 말인지 몰라도  되니까   대충  형식이라도 봐둘 것</a:t>
            </a:r>
            <a:r>
              <a:rPr lang="en-US" altLang="ko-KR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. </a:t>
            </a:r>
          </a:p>
          <a:p>
            <a:pPr>
              <a:lnSpc>
                <a:spcPts val="2000"/>
              </a:lnSpc>
              <a:defRPr/>
            </a:pPr>
            <a:endParaRPr lang="en-US" altLang="ko-KR" sz="16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  <a:p>
            <a:pPr>
              <a:lnSpc>
                <a:spcPts val="2000"/>
              </a:lnSpc>
              <a:defRPr/>
            </a:pPr>
            <a:r>
              <a:rPr lang="ko-KR" altLang="en-US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▶ 하지만 수업은 </a:t>
            </a:r>
            <a:r>
              <a:rPr lang="en-US" altLang="ko-KR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PT –presentation  </a:t>
            </a:r>
            <a:r>
              <a:rPr lang="ko-KR" altLang="en-US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방법론 부터  시작함   </a:t>
            </a:r>
            <a:r>
              <a:rPr lang="en-US" altLang="ko-KR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신의 </a:t>
            </a:r>
            <a:r>
              <a:rPr lang="en-US" altLang="ko-KR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PT, </a:t>
            </a:r>
            <a:r>
              <a:rPr lang="ko-KR" altLang="en-US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인간의 </a:t>
            </a:r>
            <a:r>
              <a:rPr lang="en-US" altLang="ko-KR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PT)         </a:t>
            </a:r>
            <a:r>
              <a:rPr lang="ko-KR" altLang="en-US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endParaRPr lang="en-US" altLang="ko-KR" sz="16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272487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순서도: 처리 57"/>
          <p:cNvSpPr/>
          <p:nvPr/>
        </p:nvSpPr>
        <p:spPr>
          <a:xfrm>
            <a:off x="0" y="1052513"/>
            <a:ext cx="9144000" cy="776287"/>
          </a:xfrm>
          <a:prstGeom prst="flowChartProcess">
            <a:avLst/>
          </a:prstGeom>
          <a:gradFill flip="none" rotWithShape="1">
            <a:gsLst>
              <a:gs pos="0">
                <a:schemeClr val="bg2">
                  <a:lumMod val="50000"/>
                  <a:alpha val="56000"/>
                </a:schemeClr>
              </a:gs>
              <a:gs pos="75000">
                <a:schemeClr val="bg2">
                  <a:lumMod val="75000"/>
                  <a:alpha val="50000"/>
                </a:schemeClr>
              </a:gs>
              <a:gs pos="100000">
                <a:schemeClr val="bg2">
                  <a:lumMod val="90000"/>
                  <a:alpha val="2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0" y="6572272"/>
            <a:ext cx="9144000" cy="28572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0" y="571500"/>
            <a:ext cx="8786813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0" fontAlgn="auto" hangingPunct="0">
              <a:spcBef>
                <a:spcPct val="20000"/>
              </a:spcBef>
              <a:spcAft>
                <a:spcPts val="0"/>
              </a:spcAft>
              <a:defRPr/>
            </a:pPr>
            <a:r>
              <a:rPr kumimoji="0" lang="ko-KR" altLang="en-US" sz="2000" dirty="0">
                <a:solidFill>
                  <a:srgbClr val="41739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/>
                <a:ea typeface="맑은 고딕"/>
              </a:rPr>
              <a:t>◈</a:t>
            </a:r>
            <a:r>
              <a:rPr kumimoji="0" lang="ko-KR" altLang="en-US" sz="2000" dirty="0">
                <a:solidFill>
                  <a:srgbClr val="41739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 레벨 </a:t>
            </a:r>
            <a:r>
              <a:rPr kumimoji="0" lang="en-US" altLang="ko-KR" sz="2000" dirty="0">
                <a:solidFill>
                  <a:srgbClr val="41739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4_ </a:t>
            </a:r>
            <a:r>
              <a:rPr kumimoji="0" lang="ko-KR" altLang="en-US" sz="2000" dirty="0">
                <a:solidFill>
                  <a:srgbClr val="41739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문서를 만들어 보자 </a:t>
            </a:r>
            <a:endParaRPr kumimoji="0" lang="ko-KR" altLang="en-US" dirty="0">
              <a:solidFill>
                <a:srgbClr val="417395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1"/>
            <a:ext cx="9144000" cy="428604"/>
          </a:xfrm>
          <a:prstGeom prst="rect">
            <a:avLst/>
          </a:prstGeom>
          <a:gradFill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2298" name="Rectangle 11"/>
          <p:cNvSpPr>
            <a:spLocks noChangeArrowheads="1"/>
          </p:cNvSpPr>
          <p:nvPr/>
        </p:nvSpPr>
        <p:spPr bwMode="auto">
          <a:xfrm>
            <a:off x="1214438" y="1474788"/>
            <a:ext cx="7929562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"/>
              <a:defRPr sz="3200"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"/>
              <a:defRPr sz="2800"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"/>
              <a:defRPr sz="2400"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"/>
              <a:defRPr sz="2000"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ko-KR" altLang="en-US" sz="1400" dirty="0">
                <a:solidFill>
                  <a:srgbClr val="506978"/>
                </a:solidFill>
                <a:latin typeface="Arial" charset="0"/>
                <a:ea typeface="HY헤드라인M" pitchFamily="18" charset="-127"/>
                <a:cs typeface="Arial" charset="0"/>
              </a:rPr>
              <a:t>기획 문서에 따른  난이도는  초기 제안서 </a:t>
            </a:r>
            <a:r>
              <a:rPr lang="en-US" altLang="ko-KR" sz="1400" dirty="0">
                <a:solidFill>
                  <a:srgbClr val="506978"/>
                </a:solidFill>
                <a:latin typeface="Arial" charset="0"/>
                <a:ea typeface="HY헤드라인M" pitchFamily="18" charset="-127"/>
                <a:cs typeface="Arial" charset="0"/>
              </a:rPr>
              <a:t>– </a:t>
            </a:r>
            <a:r>
              <a:rPr lang="ko-KR" altLang="en-US" sz="1400" dirty="0">
                <a:solidFill>
                  <a:srgbClr val="506978"/>
                </a:solidFill>
                <a:latin typeface="Arial" charset="0"/>
                <a:ea typeface="HY헤드라인M" pitchFamily="18" charset="-127"/>
                <a:cs typeface="Arial" charset="0"/>
              </a:rPr>
              <a:t>제작 기획서 </a:t>
            </a:r>
            <a:r>
              <a:rPr lang="en-US" altLang="ko-KR" sz="1400" dirty="0">
                <a:solidFill>
                  <a:srgbClr val="506978"/>
                </a:solidFill>
                <a:latin typeface="Arial" charset="0"/>
                <a:ea typeface="HY헤드라인M" pitchFamily="18" charset="-127"/>
                <a:cs typeface="Arial" charset="0"/>
              </a:rPr>
              <a:t>– </a:t>
            </a:r>
            <a:r>
              <a:rPr lang="ko-KR" altLang="en-US" sz="1400" dirty="0">
                <a:solidFill>
                  <a:srgbClr val="506978"/>
                </a:solidFill>
                <a:latin typeface="Arial" charset="0"/>
                <a:ea typeface="HY헤드라인M" pitchFamily="18" charset="-127"/>
                <a:cs typeface="Arial" charset="0"/>
              </a:rPr>
              <a:t>최종</a:t>
            </a:r>
            <a:r>
              <a:rPr lang="en-US" altLang="ko-KR" sz="1400" dirty="0">
                <a:solidFill>
                  <a:srgbClr val="506978"/>
                </a:solidFill>
                <a:latin typeface="Arial" charset="0"/>
                <a:ea typeface="HY헤드라인M" pitchFamily="18" charset="-127"/>
                <a:cs typeface="Arial" charset="0"/>
              </a:rPr>
              <a:t> </a:t>
            </a:r>
            <a:r>
              <a:rPr lang="ko-KR" altLang="en-US" sz="1400" dirty="0">
                <a:solidFill>
                  <a:srgbClr val="506978"/>
                </a:solidFill>
                <a:latin typeface="Arial" charset="0"/>
                <a:ea typeface="HY헤드라인M" pitchFamily="18" charset="-127"/>
                <a:cs typeface="Arial" charset="0"/>
              </a:rPr>
              <a:t>제안서 </a:t>
            </a:r>
            <a:endParaRPr lang="en-US" altLang="ko-KR" sz="1400" dirty="0">
              <a:solidFill>
                <a:srgbClr val="506978"/>
              </a:solidFill>
              <a:latin typeface="Arial" charset="0"/>
              <a:ea typeface="HY헤드라인M" pitchFamily="18" charset="-127"/>
              <a:cs typeface="Arial" charset="0"/>
            </a:endParaRPr>
          </a:p>
        </p:txBody>
      </p:sp>
      <p:sp>
        <p:nvSpPr>
          <p:cNvPr id="12299" name="Rectangle 11"/>
          <p:cNvSpPr>
            <a:spLocks noChangeArrowheads="1"/>
          </p:cNvSpPr>
          <p:nvPr/>
        </p:nvSpPr>
        <p:spPr bwMode="auto">
          <a:xfrm>
            <a:off x="928688" y="1114425"/>
            <a:ext cx="7929562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"/>
              <a:defRPr sz="3200"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"/>
              <a:defRPr sz="2800"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"/>
              <a:defRPr sz="2400"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"/>
              <a:defRPr sz="2000"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US" altLang="ko-KR" sz="2000" b="1" dirty="0">
                <a:solidFill>
                  <a:srgbClr val="1B1678"/>
                </a:solidFill>
                <a:latin typeface="HY헤드라인M" pitchFamily="18" charset="-127"/>
                <a:ea typeface="HY헤드라인M" pitchFamily="18" charset="-127"/>
              </a:rPr>
              <a:t>“</a:t>
            </a:r>
            <a:r>
              <a:rPr lang="ko-KR" altLang="en-US" sz="2000" b="1" dirty="0">
                <a:solidFill>
                  <a:srgbClr val="1B1678"/>
                </a:solidFill>
                <a:latin typeface="HY헤드라인M" pitchFamily="18" charset="-127"/>
                <a:ea typeface="HY헤드라인M" pitchFamily="18" charset="-127"/>
              </a:rPr>
              <a:t>설계는  문서로 만든다 </a:t>
            </a:r>
            <a:r>
              <a:rPr lang="en-US" altLang="ko-KR" sz="2000" b="1" dirty="0">
                <a:solidFill>
                  <a:srgbClr val="1B1678"/>
                </a:solidFill>
                <a:latin typeface="HY헤드라인M" pitchFamily="18" charset="-127"/>
                <a:ea typeface="HY헤드라인M" pitchFamily="18" charset="-127"/>
              </a:rPr>
              <a:t>”</a:t>
            </a:r>
            <a:endParaRPr lang="ko-KR" altLang="en-US" sz="2000" b="1" dirty="0">
              <a:solidFill>
                <a:srgbClr val="1B1678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8" name="순서도: 처리 17"/>
          <p:cNvSpPr/>
          <p:nvPr/>
        </p:nvSpPr>
        <p:spPr bwMode="auto">
          <a:xfrm rot="16200000">
            <a:off x="570706" y="1215232"/>
            <a:ext cx="230187" cy="228600"/>
          </a:xfrm>
          <a:prstGeom prst="flowChartProcess">
            <a:avLst/>
          </a:prstGeom>
          <a:solidFill>
            <a:srgbClr val="0070C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9" name="순서도: 처리 18"/>
          <p:cNvSpPr/>
          <p:nvPr/>
        </p:nvSpPr>
        <p:spPr bwMode="auto">
          <a:xfrm rot="16200000">
            <a:off x="812007" y="1213644"/>
            <a:ext cx="230187" cy="231775"/>
          </a:xfrm>
          <a:prstGeom prst="flowChartProcess">
            <a:avLst/>
          </a:prstGeom>
          <a:solidFill>
            <a:schemeClr val="accent2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0" name="순서도: 처리 19"/>
          <p:cNvSpPr/>
          <p:nvPr/>
        </p:nvSpPr>
        <p:spPr bwMode="auto">
          <a:xfrm rot="16200000">
            <a:off x="572294" y="1456531"/>
            <a:ext cx="230188" cy="231775"/>
          </a:xfrm>
          <a:prstGeom prst="flowChartProcess">
            <a:avLst/>
          </a:prstGeom>
          <a:solidFill>
            <a:schemeClr val="accent2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1" name="순서도: 처리 20"/>
          <p:cNvSpPr/>
          <p:nvPr/>
        </p:nvSpPr>
        <p:spPr bwMode="auto">
          <a:xfrm rot="16200000">
            <a:off x="810419" y="1458119"/>
            <a:ext cx="230188" cy="228600"/>
          </a:xfrm>
          <a:prstGeom prst="flowChartProcess">
            <a:avLst/>
          </a:prstGeom>
          <a:solidFill>
            <a:srgbClr val="0070C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2307" name="슬라이드 번호 개체 틀 10"/>
          <p:cNvSpPr txBox="1">
            <a:spLocks noGrp="1"/>
          </p:cNvSpPr>
          <p:nvPr/>
        </p:nvSpPr>
        <p:spPr bwMode="auto">
          <a:xfrm>
            <a:off x="8572500" y="6500813"/>
            <a:ext cx="457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"/>
              <a:defRPr sz="3200"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"/>
              <a:defRPr sz="2800"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"/>
              <a:defRPr sz="2400"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"/>
              <a:defRPr sz="2000"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D04628E-7EA8-427C-911A-2EFD2F56995F}" type="slidenum">
              <a:rPr kumimoji="0" lang="ko-KR" altLang="en-US" sz="1400" b="1">
                <a:solidFill>
                  <a:schemeClr val="bg2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kumimoji="0" lang="en-US" altLang="ko-KR" sz="1400" b="1">
              <a:solidFill>
                <a:schemeClr val="bg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" name="다이어그램 1">
            <a:extLst>
              <a:ext uri="{FF2B5EF4-FFF2-40B4-BE49-F238E27FC236}">
                <a16:creationId xmlns:a16="http://schemas.microsoft.com/office/drawing/2014/main" id="{FFBD6875-455C-48D3-9CAC-46C02C483721}"/>
              </a:ext>
            </a:extLst>
          </p:cNvPr>
          <p:cNvGraphicFramePr/>
          <p:nvPr/>
        </p:nvGraphicFramePr>
        <p:xfrm>
          <a:off x="1051814" y="1900258"/>
          <a:ext cx="6901656" cy="45974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순서도: 처리 57"/>
          <p:cNvSpPr/>
          <p:nvPr/>
        </p:nvSpPr>
        <p:spPr>
          <a:xfrm>
            <a:off x="0" y="1052513"/>
            <a:ext cx="9144000" cy="776287"/>
          </a:xfrm>
          <a:prstGeom prst="flowChartProcess">
            <a:avLst/>
          </a:prstGeom>
          <a:gradFill flip="none" rotWithShape="1">
            <a:gsLst>
              <a:gs pos="0">
                <a:schemeClr val="bg2">
                  <a:lumMod val="50000"/>
                  <a:alpha val="56000"/>
                </a:schemeClr>
              </a:gs>
              <a:gs pos="75000">
                <a:schemeClr val="bg2">
                  <a:lumMod val="75000"/>
                  <a:alpha val="50000"/>
                </a:schemeClr>
              </a:gs>
              <a:gs pos="100000">
                <a:schemeClr val="bg2">
                  <a:lumMod val="90000"/>
                  <a:alpha val="2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0" y="6572272"/>
            <a:ext cx="9144000" cy="28572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0" y="571500"/>
            <a:ext cx="8786813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0" fontAlgn="auto" hangingPunct="0">
              <a:spcBef>
                <a:spcPct val="20000"/>
              </a:spcBef>
              <a:spcAft>
                <a:spcPts val="0"/>
              </a:spcAft>
              <a:defRPr/>
            </a:pPr>
            <a:r>
              <a:rPr kumimoji="0" lang="ko-KR" altLang="en-US" sz="2000" dirty="0">
                <a:solidFill>
                  <a:srgbClr val="41739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/>
                <a:ea typeface="맑은 고딕"/>
              </a:rPr>
              <a:t>◈</a:t>
            </a:r>
            <a:r>
              <a:rPr kumimoji="0" lang="ko-KR" altLang="en-US" sz="2000" dirty="0">
                <a:solidFill>
                  <a:srgbClr val="41739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 레벨 </a:t>
            </a:r>
            <a:r>
              <a:rPr kumimoji="0" lang="en-US" altLang="ko-KR" sz="2000" dirty="0">
                <a:solidFill>
                  <a:srgbClr val="41739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4_ </a:t>
            </a:r>
            <a:r>
              <a:rPr kumimoji="0" lang="ko-KR" altLang="en-US" sz="2000" dirty="0">
                <a:solidFill>
                  <a:srgbClr val="41739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문서를 만들어 보자 </a:t>
            </a:r>
            <a:endParaRPr kumimoji="0" lang="ko-KR" altLang="en-US" dirty="0">
              <a:solidFill>
                <a:srgbClr val="417395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1"/>
            <a:ext cx="9144000" cy="428604"/>
          </a:xfrm>
          <a:prstGeom prst="rect">
            <a:avLst/>
          </a:prstGeom>
          <a:gradFill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2298" name="Rectangle 11"/>
          <p:cNvSpPr>
            <a:spLocks noChangeArrowheads="1"/>
          </p:cNvSpPr>
          <p:nvPr/>
        </p:nvSpPr>
        <p:spPr bwMode="auto">
          <a:xfrm>
            <a:off x="1214438" y="1474788"/>
            <a:ext cx="7929562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"/>
              <a:defRPr sz="3200"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"/>
              <a:defRPr sz="2800"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"/>
              <a:defRPr sz="2400"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"/>
              <a:defRPr sz="2000"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ko-KR" altLang="en-US" sz="1400" dirty="0">
                <a:solidFill>
                  <a:srgbClr val="506978"/>
                </a:solidFill>
                <a:latin typeface="Arial" charset="0"/>
                <a:ea typeface="HY헤드라인M" pitchFamily="18" charset="-127"/>
                <a:cs typeface="Arial" charset="0"/>
              </a:rPr>
              <a:t>문서는  그림과 표  그리고 텍스트로 만들어 진다</a:t>
            </a:r>
            <a:r>
              <a:rPr lang="en-US" altLang="ko-KR" sz="1400" dirty="0">
                <a:solidFill>
                  <a:srgbClr val="506978"/>
                </a:solidFill>
                <a:latin typeface="Arial" charset="0"/>
                <a:ea typeface="HY헤드라인M" pitchFamily="18" charset="-127"/>
                <a:cs typeface="Arial" charset="0"/>
              </a:rPr>
              <a:t>. </a:t>
            </a:r>
          </a:p>
        </p:txBody>
      </p:sp>
      <p:sp>
        <p:nvSpPr>
          <p:cNvPr id="12299" name="Rectangle 11"/>
          <p:cNvSpPr>
            <a:spLocks noChangeArrowheads="1"/>
          </p:cNvSpPr>
          <p:nvPr/>
        </p:nvSpPr>
        <p:spPr bwMode="auto">
          <a:xfrm>
            <a:off x="928688" y="1114425"/>
            <a:ext cx="7929562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"/>
              <a:defRPr sz="3200"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"/>
              <a:defRPr sz="2800"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"/>
              <a:defRPr sz="2400"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"/>
              <a:defRPr sz="2000"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US" altLang="ko-KR" sz="2000" b="1" dirty="0">
                <a:solidFill>
                  <a:srgbClr val="1B1678"/>
                </a:solidFill>
                <a:latin typeface="HY헤드라인M" pitchFamily="18" charset="-127"/>
                <a:ea typeface="HY헤드라인M" pitchFamily="18" charset="-127"/>
              </a:rPr>
              <a:t>“</a:t>
            </a:r>
            <a:r>
              <a:rPr lang="ko-KR" altLang="en-US" sz="2000" b="1" dirty="0">
                <a:solidFill>
                  <a:srgbClr val="1B1678"/>
                </a:solidFill>
                <a:latin typeface="HY헤드라인M" pitchFamily="18" charset="-127"/>
                <a:ea typeface="HY헤드라인M" pitchFamily="18" charset="-127"/>
              </a:rPr>
              <a:t>설계는  문서로 만든다 </a:t>
            </a:r>
            <a:r>
              <a:rPr lang="en-US" altLang="ko-KR" sz="2000" b="1" dirty="0">
                <a:solidFill>
                  <a:srgbClr val="1B1678"/>
                </a:solidFill>
                <a:latin typeface="HY헤드라인M" pitchFamily="18" charset="-127"/>
                <a:ea typeface="HY헤드라인M" pitchFamily="18" charset="-127"/>
              </a:rPr>
              <a:t>”</a:t>
            </a:r>
            <a:endParaRPr lang="ko-KR" altLang="en-US" sz="2000" b="1" dirty="0">
              <a:solidFill>
                <a:srgbClr val="1B1678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8" name="순서도: 처리 17"/>
          <p:cNvSpPr/>
          <p:nvPr/>
        </p:nvSpPr>
        <p:spPr bwMode="auto">
          <a:xfrm rot="16200000">
            <a:off x="570706" y="1215232"/>
            <a:ext cx="230187" cy="228600"/>
          </a:xfrm>
          <a:prstGeom prst="flowChartProcess">
            <a:avLst/>
          </a:prstGeom>
          <a:solidFill>
            <a:srgbClr val="0070C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9" name="순서도: 처리 18"/>
          <p:cNvSpPr/>
          <p:nvPr/>
        </p:nvSpPr>
        <p:spPr bwMode="auto">
          <a:xfrm rot="16200000">
            <a:off x="812007" y="1213644"/>
            <a:ext cx="230187" cy="231775"/>
          </a:xfrm>
          <a:prstGeom prst="flowChartProcess">
            <a:avLst/>
          </a:prstGeom>
          <a:solidFill>
            <a:schemeClr val="accent2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0" name="순서도: 처리 19"/>
          <p:cNvSpPr/>
          <p:nvPr/>
        </p:nvSpPr>
        <p:spPr bwMode="auto">
          <a:xfrm rot="16200000">
            <a:off x="572294" y="1456531"/>
            <a:ext cx="230188" cy="231775"/>
          </a:xfrm>
          <a:prstGeom prst="flowChartProcess">
            <a:avLst/>
          </a:prstGeom>
          <a:solidFill>
            <a:schemeClr val="accent2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1" name="순서도: 처리 20"/>
          <p:cNvSpPr/>
          <p:nvPr/>
        </p:nvSpPr>
        <p:spPr bwMode="auto">
          <a:xfrm rot="16200000">
            <a:off x="810419" y="1458119"/>
            <a:ext cx="230188" cy="228600"/>
          </a:xfrm>
          <a:prstGeom prst="flowChartProcess">
            <a:avLst/>
          </a:prstGeom>
          <a:solidFill>
            <a:srgbClr val="0070C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1538288" y="5373688"/>
            <a:ext cx="2854325" cy="906462"/>
          </a:xfrm>
          <a:prstGeom prst="roundRect">
            <a:avLst>
              <a:gd name="adj" fmla="val 8254"/>
            </a:avLst>
          </a:prstGeom>
          <a:solidFill>
            <a:schemeClr val="accent4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2600"/>
              </a:lnSpc>
              <a:defRPr/>
            </a:pPr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50</a:t>
            </a:r>
            <a:r>
              <a:rPr lang="ko-KR" altLang="en-US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가지 기본형식</a:t>
            </a:r>
          </a:p>
        </p:txBody>
      </p:sp>
      <p:sp>
        <p:nvSpPr>
          <p:cNvPr id="33" name="모서리가 둥근 직사각형 32"/>
          <p:cNvSpPr/>
          <p:nvPr/>
        </p:nvSpPr>
        <p:spPr>
          <a:xfrm>
            <a:off x="5132388" y="1876425"/>
            <a:ext cx="3071812" cy="857250"/>
          </a:xfrm>
          <a:prstGeom prst="roundRect">
            <a:avLst>
              <a:gd name="adj" fmla="val 8254"/>
            </a:avLst>
          </a:prstGeom>
          <a:solidFill>
            <a:srgbClr val="25718F"/>
          </a:solidFill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2400"/>
              </a:lnSpc>
              <a:defRPr/>
            </a:pPr>
            <a:r>
              <a:rPr lang="ko-KR" altLang="en-US" sz="2400" dirty="0">
                <a:solidFill>
                  <a:srgbClr val="FFFFA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워드</a:t>
            </a:r>
          </a:p>
        </p:txBody>
      </p:sp>
      <p:sp>
        <p:nvSpPr>
          <p:cNvPr id="45" name="모서리가 둥근 직사각형 44"/>
          <p:cNvSpPr/>
          <p:nvPr/>
        </p:nvSpPr>
        <p:spPr>
          <a:xfrm>
            <a:off x="1538288" y="1876425"/>
            <a:ext cx="2855912" cy="857250"/>
          </a:xfrm>
          <a:prstGeom prst="roundRect">
            <a:avLst>
              <a:gd name="adj" fmla="val 8254"/>
            </a:avLst>
          </a:prstGeom>
          <a:solidFill>
            <a:srgbClr val="4D835B"/>
          </a:solidFill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2400"/>
              </a:lnSpc>
              <a:defRPr/>
            </a:pPr>
            <a:r>
              <a:rPr lang="ko-KR" altLang="en-US" sz="2400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파워포인트 </a:t>
            </a:r>
          </a:p>
        </p:txBody>
      </p:sp>
      <p:sp>
        <p:nvSpPr>
          <p:cNvPr id="12307" name="슬라이드 번호 개체 틀 10"/>
          <p:cNvSpPr txBox="1">
            <a:spLocks noGrp="1"/>
          </p:cNvSpPr>
          <p:nvPr/>
        </p:nvSpPr>
        <p:spPr bwMode="auto">
          <a:xfrm>
            <a:off x="8572500" y="6500813"/>
            <a:ext cx="457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"/>
              <a:defRPr sz="3200"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"/>
              <a:defRPr sz="2800"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"/>
              <a:defRPr sz="2400"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"/>
              <a:defRPr sz="2000"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D04628E-7EA8-427C-911A-2EFD2F56995F}" type="slidenum">
              <a:rPr kumimoji="0" lang="ko-KR" altLang="en-US" sz="1400" b="1">
                <a:solidFill>
                  <a:schemeClr val="bg2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kumimoji="0" lang="en-US" altLang="ko-KR" sz="1400" b="1">
              <a:solidFill>
                <a:schemeClr val="bg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1538288" y="3048000"/>
            <a:ext cx="2855912" cy="904875"/>
          </a:xfrm>
          <a:prstGeom prst="roundRect">
            <a:avLst>
              <a:gd name="adj" fmla="val 8254"/>
            </a:avLst>
          </a:prstGeom>
          <a:solidFill>
            <a:schemeClr val="accent4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2600"/>
              </a:lnSpc>
              <a:defRPr/>
            </a:pPr>
            <a:r>
              <a:rPr lang="ko-KR" altLang="en-US" sz="24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제안서</a:t>
            </a:r>
            <a:r>
              <a:rPr lang="en-US" altLang="ko-KR" sz="24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24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기획서</a:t>
            </a:r>
          </a:p>
        </p:txBody>
      </p:sp>
      <p:sp>
        <p:nvSpPr>
          <p:cNvPr id="36" name="모서리가 둥근 직사각형 35"/>
          <p:cNvSpPr/>
          <p:nvPr/>
        </p:nvSpPr>
        <p:spPr>
          <a:xfrm>
            <a:off x="1538288" y="4248150"/>
            <a:ext cx="2855912" cy="906463"/>
          </a:xfrm>
          <a:prstGeom prst="roundRect">
            <a:avLst>
              <a:gd name="adj" fmla="val 8254"/>
            </a:avLst>
          </a:prstGeom>
          <a:solidFill>
            <a:schemeClr val="accent4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2600"/>
              </a:lnSpc>
              <a:defRPr/>
            </a:pPr>
            <a:r>
              <a:rPr lang="ko-KR" altLang="en-US" sz="24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쉽다가 어려움</a:t>
            </a:r>
          </a:p>
        </p:txBody>
      </p:sp>
      <p:sp>
        <p:nvSpPr>
          <p:cNvPr id="38" name="모서리가 둥근 직사각형 37"/>
          <p:cNvSpPr/>
          <p:nvPr/>
        </p:nvSpPr>
        <p:spPr>
          <a:xfrm>
            <a:off x="5118100" y="3059113"/>
            <a:ext cx="3071813" cy="904875"/>
          </a:xfrm>
          <a:prstGeom prst="roundRect">
            <a:avLst>
              <a:gd name="adj" fmla="val 8254"/>
            </a:avLst>
          </a:prstGeom>
          <a:solidFill>
            <a:schemeClr val="accent3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2600"/>
              </a:lnSpc>
              <a:defRPr/>
            </a:pPr>
            <a:r>
              <a:rPr lang="ko-KR" altLang="en-US" sz="2400" b="1" dirty="0">
                <a:solidFill>
                  <a:srgbClr val="FFC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기획서</a:t>
            </a:r>
            <a:endParaRPr lang="en-US" altLang="ko-KR" sz="2400" b="1" dirty="0">
              <a:solidFill>
                <a:srgbClr val="FFC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5118100" y="4225925"/>
            <a:ext cx="3071813" cy="906463"/>
          </a:xfrm>
          <a:prstGeom prst="roundRect">
            <a:avLst>
              <a:gd name="adj" fmla="val 8254"/>
            </a:avLst>
          </a:prstGeom>
          <a:solidFill>
            <a:schemeClr val="accent3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2600"/>
              </a:lnSpc>
              <a:defRPr/>
            </a:pPr>
            <a:r>
              <a:rPr lang="ko-KR" altLang="en-US" sz="2400" dirty="0">
                <a:solidFill>
                  <a:srgbClr val="FFC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중간 난이도</a:t>
            </a:r>
            <a:endParaRPr lang="en-US" altLang="ko-KR" sz="2400" dirty="0">
              <a:solidFill>
                <a:srgbClr val="FFC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5110163" y="5373688"/>
            <a:ext cx="3071812" cy="906462"/>
          </a:xfrm>
          <a:prstGeom prst="roundRect">
            <a:avLst>
              <a:gd name="adj" fmla="val 8254"/>
            </a:avLst>
          </a:prstGeom>
          <a:solidFill>
            <a:schemeClr val="accent3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2600"/>
              </a:lnSpc>
              <a:defRPr/>
            </a:pPr>
            <a:r>
              <a:rPr lang="ko-KR" altLang="en-US" sz="2000" dirty="0" err="1"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rPr>
              <a:t>비주얼</a:t>
            </a:r>
            <a:r>
              <a:rPr lang="ko-KR" altLang="en-US" sz="2000" dirty="0"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rPr>
              <a:t> 도큐먼트의 이해</a:t>
            </a:r>
            <a:endParaRPr lang="en-US" altLang="ko-KR" sz="2000" dirty="0">
              <a:solidFill>
                <a:srgbClr val="FFC0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순서도: 처리 57"/>
          <p:cNvSpPr/>
          <p:nvPr/>
        </p:nvSpPr>
        <p:spPr>
          <a:xfrm>
            <a:off x="0" y="1052513"/>
            <a:ext cx="9144000" cy="776287"/>
          </a:xfrm>
          <a:prstGeom prst="flowChartProcess">
            <a:avLst/>
          </a:prstGeom>
          <a:gradFill flip="none" rotWithShape="1">
            <a:gsLst>
              <a:gs pos="0">
                <a:schemeClr val="bg2">
                  <a:lumMod val="50000"/>
                  <a:alpha val="56000"/>
                </a:schemeClr>
              </a:gs>
              <a:gs pos="75000">
                <a:schemeClr val="bg2">
                  <a:lumMod val="75000"/>
                  <a:alpha val="50000"/>
                </a:schemeClr>
              </a:gs>
              <a:gs pos="100000">
                <a:schemeClr val="bg2">
                  <a:lumMod val="90000"/>
                  <a:alpha val="2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0" y="6572272"/>
            <a:ext cx="9144000" cy="28572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0" y="571500"/>
            <a:ext cx="8786813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0" fontAlgn="auto" hangingPunct="0">
              <a:spcBef>
                <a:spcPct val="20000"/>
              </a:spcBef>
              <a:spcAft>
                <a:spcPts val="0"/>
              </a:spcAft>
              <a:defRPr/>
            </a:pPr>
            <a:r>
              <a:rPr kumimoji="0" lang="ko-KR" altLang="en-US" sz="2000" dirty="0">
                <a:solidFill>
                  <a:srgbClr val="41739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/>
                <a:ea typeface="맑은 고딕"/>
              </a:rPr>
              <a:t>◈</a:t>
            </a:r>
            <a:r>
              <a:rPr kumimoji="0" lang="ko-KR" altLang="en-US" sz="2000" dirty="0">
                <a:solidFill>
                  <a:srgbClr val="41739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 레벨 </a:t>
            </a:r>
            <a:r>
              <a:rPr kumimoji="0" lang="en-US" altLang="ko-KR" sz="2000" dirty="0">
                <a:solidFill>
                  <a:srgbClr val="41739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4_ </a:t>
            </a:r>
            <a:r>
              <a:rPr kumimoji="0" lang="ko-KR" altLang="en-US" sz="2000" dirty="0">
                <a:solidFill>
                  <a:srgbClr val="41739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문서를 만들어 보자 </a:t>
            </a:r>
            <a:endParaRPr kumimoji="0" lang="ko-KR" altLang="en-US" dirty="0">
              <a:solidFill>
                <a:srgbClr val="417395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1"/>
            <a:ext cx="9144000" cy="428604"/>
          </a:xfrm>
          <a:prstGeom prst="rect">
            <a:avLst/>
          </a:prstGeom>
          <a:gradFill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2298" name="Rectangle 11"/>
          <p:cNvSpPr>
            <a:spLocks noChangeArrowheads="1"/>
          </p:cNvSpPr>
          <p:nvPr/>
        </p:nvSpPr>
        <p:spPr bwMode="auto">
          <a:xfrm>
            <a:off x="1214438" y="1474788"/>
            <a:ext cx="7929562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"/>
              <a:defRPr sz="3200"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"/>
              <a:defRPr sz="2800"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"/>
              <a:defRPr sz="2400"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"/>
              <a:defRPr sz="2000"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ko-KR" altLang="en-US" sz="1400" dirty="0">
                <a:solidFill>
                  <a:srgbClr val="506978"/>
                </a:solidFill>
                <a:latin typeface="Arial" charset="0"/>
                <a:ea typeface="HY헤드라인M" pitchFamily="18" charset="-127"/>
                <a:cs typeface="Arial" charset="0"/>
              </a:rPr>
              <a:t>문서는  그림과 표  그리고 텍스트로 만들어 진다</a:t>
            </a:r>
            <a:r>
              <a:rPr lang="en-US" altLang="ko-KR" sz="1400" dirty="0">
                <a:solidFill>
                  <a:srgbClr val="506978"/>
                </a:solidFill>
                <a:latin typeface="Arial" charset="0"/>
                <a:ea typeface="HY헤드라인M" pitchFamily="18" charset="-127"/>
                <a:cs typeface="Arial" charset="0"/>
              </a:rPr>
              <a:t>. </a:t>
            </a:r>
          </a:p>
        </p:txBody>
      </p:sp>
      <p:sp>
        <p:nvSpPr>
          <p:cNvPr id="12299" name="Rectangle 11"/>
          <p:cNvSpPr>
            <a:spLocks noChangeArrowheads="1"/>
          </p:cNvSpPr>
          <p:nvPr/>
        </p:nvSpPr>
        <p:spPr bwMode="auto">
          <a:xfrm>
            <a:off x="928688" y="1114425"/>
            <a:ext cx="7929562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"/>
              <a:defRPr sz="3200"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"/>
              <a:defRPr sz="2800"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"/>
              <a:defRPr sz="2400"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"/>
              <a:defRPr sz="2000"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US" altLang="ko-KR" sz="2000" b="1" dirty="0">
                <a:solidFill>
                  <a:srgbClr val="1B1678"/>
                </a:solidFill>
                <a:latin typeface="HY헤드라인M" pitchFamily="18" charset="-127"/>
                <a:ea typeface="HY헤드라인M" pitchFamily="18" charset="-127"/>
              </a:rPr>
              <a:t>“</a:t>
            </a:r>
            <a:r>
              <a:rPr lang="ko-KR" altLang="en-US" sz="2000" b="1" dirty="0">
                <a:solidFill>
                  <a:srgbClr val="1B1678"/>
                </a:solidFill>
                <a:latin typeface="HY헤드라인M" pitchFamily="18" charset="-127"/>
                <a:ea typeface="HY헤드라인M" pitchFamily="18" charset="-127"/>
              </a:rPr>
              <a:t>설계는  문서로 만든다 </a:t>
            </a:r>
            <a:r>
              <a:rPr lang="en-US" altLang="ko-KR" sz="2000" b="1" dirty="0">
                <a:solidFill>
                  <a:srgbClr val="1B1678"/>
                </a:solidFill>
                <a:latin typeface="HY헤드라인M" pitchFamily="18" charset="-127"/>
                <a:ea typeface="HY헤드라인M" pitchFamily="18" charset="-127"/>
              </a:rPr>
              <a:t>”</a:t>
            </a:r>
            <a:endParaRPr lang="ko-KR" altLang="en-US" sz="2000" b="1" dirty="0">
              <a:solidFill>
                <a:srgbClr val="1B1678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8" name="순서도: 처리 17"/>
          <p:cNvSpPr/>
          <p:nvPr/>
        </p:nvSpPr>
        <p:spPr bwMode="auto">
          <a:xfrm rot="16200000">
            <a:off x="570706" y="1215232"/>
            <a:ext cx="230187" cy="228600"/>
          </a:xfrm>
          <a:prstGeom prst="flowChartProcess">
            <a:avLst/>
          </a:prstGeom>
          <a:solidFill>
            <a:srgbClr val="0070C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9" name="순서도: 처리 18"/>
          <p:cNvSpPr/>
          <p:nvPr/>
        </p:nvSpPr>
        <p:spPr bwMode="auto">
          <a:xfrm rot="16200000">
            <a:off x="812007" y="1213644"/>
            <a:ext cx="230187" cy="231775"/>
          </a:xfrm>
          <a:prstGeom prst="flowChartProcess">
            <a:avLst/>
          </a:prstGeom>
          <a:solidFill>
            <a:schemeClr val="accent2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0" name="순서도: 처리 19"/>
          <p:cNvSpPr/>
          <p:nvPr/>
        </p:nvSpPr>
        <p:spPr bwMode="auto">
          <a:xfrm rot="16200000">
            <a:off x="572294" y="1456531"/>
            <a:ext cx="230188" cy="231775"/>
          </a:xfrm>
          <a:prstGeom prst="flowChartProcess">
            <a:avLst/>
          </a:prstGeom>
          <a:solidFill>
            <a:schemeClr val="accent2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1" name="순서도: 처리 20"/>
          <p:cNvSpPr/>
          <p:nvPr/>
        </p:nvSpPr>
        <p:spPr bwMode="auto">
          <a:xfrm rot="16200000">
            <a:off x="810419" y="1458119"/>
            <a:ext cx="230188" cy="228600"/>
          </a:xfrm>
          <a:prstGeom prst="flowChartProcess">
            <a:avLst/>
          </a:prstGeom>
          <a:solidFill>
            <a:srgbClr val="0070C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5132388" y="1876425"/>
            <a:ext cx="3071812" cy="857250"/>
          </a:xfrm>
          <a:prstGeom prst="roundRect">
            <a:avLst>
              <a:gd name="adj" fmla="val 8254"/>
            </a:avLst>
          </a:prstGeom>
          <a:solidFill>
            <a:srgbClr val="25718F"/>
          </a:solidFill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2400"/>
              </a:lnSpc>
              <a:defRPr/>
            </a:pPr>
            <a:r>
              <a:rPr lang="ko-KR" altLang="en-US" sz="2400" dirty="0">
                <a:solidFill>
                  <a:srgbClr val="FFFFA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워드</a:t>
            </a:r>
          </a:p>
        </p:txBody>
      </p:sp>
      <p:sp>
        <p:nvSpPr>
          <p:cNvPr id="45" name="모서리가 둥근 직사각형 44"/>
          <p:cNvSpPr/>
          <p:nvPr/>
        </p:nvSpPr>
        <p:spPr>
          <a:xfrm>
            <a:off x="1538288" y="1876425"/>
            <a:ext cx="2855912" cy="857250"/>
          </a:xfrm>
          <a:prstGeom prst="roundRect">
            <a:avLst>
              <a:gd name="adj" fmla="val 8254"/>
            </a:avLst>
          </a:prstGeom>
          <a:solidFill>
            <a:srgbClr val="4D835B"/>
          </a:solidFill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2400"/>
              </a:lnSpc>
              <a:defRPr/>
            </a:pPr>
            <a:r>
              <a:rPr lang="ko-KR" altLang="en-US" sz="2400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파워포인트 </a:t>
            </a:r>
          </a:p>
        </p:txBody>
      </p:sp>
      <p:sp>
        <p:nvSpPr>
          <p:cNvPr id="12307" name="슬라이드 번호 개체 틀 10"/>
          <p:cNvSpPr txBox="1">
            <a:spLocks noGrp="1"/>
          </p:cNvSpPr>
          <p:nvPr/>
        </p:nvSpPr>
        <p:spPr bwMode="auto">
          <a:xfrm>
            <a:off x="8572500" y="6500813"/>
            <a:ext cx="457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"/>
              <a:defRPr sz="3200"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"/>
              <a:defRPr sz="2800"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"/>
              <a:defRPr sz="2400"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"/>
              <a:defRPr sz="2000"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D04628E-7EA8-427C-911A-2EFD2F56995F}" type="slidenum">
              <a:rPr kumimoji="0" lang="ko-KR" altLang="en-US" sz="1400" b="1">
                <a:solidFill>
                  <a:schemeClr val="bg2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kumimoji="0" lang="en-US" altLang="ko-KR" sz="1400" b="1">
              <a:solidFill>
                <a:schemeClr val="bg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1539875" y="3212970"/>
            <a:ext cx="2854325" cy="906462"/>
          </a:xfrm>
          <a:prstGeom prst="roundRect">
            <a:avLst>
              <a:gd name="adj" fmla="val 8254"/>
            </a:avLst>
          </a:prstGeom>
          <a:solidFill>
            <a:schemeClr val="accent4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2600"/>
              </a:lnSpc>
              <a:defRPr/>
            </a:pPr>
            <a:r>
              <a:rPr lang="ko-KR" altLang="en-US" sz="20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국가대상 제안서 제공</a:t>
            </a:r>
          </a:p>
        </p:txBody>
      </p:sp>
      <p:sp>
        <p:nvSpPr>
          <p:cNvPr id="23" name="모서리가 둥근 직사각형 22"/>
          <p:cNvSpPr/>
          <p:nvPr/>
        </p:nvSpPr>
        <p:spPr>
          <a:xfrm>
            <a:off x="5111750" y="3212970"/>
            <a:ext cx="3071812" cy="906462"/>
          </a:xfrm>
          <a:prstGeom prst="roundRect">
            <a:avLst>
              <a:gd name="adj" fmla="val 8254"/>
            </a:avLst>
          </a:prstGeom>
          <a:solidFill>
            <a:schemeClr val="accent3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2600"/>
              </a:lnSpc>
              <a:defRPr/>
            </a:pPr>
            <a:r>
              <a:rPr lang="ko-KR" altLang="en-US" sz="2000" dirty="0"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rPr>
              <a:t>실제 기획문서 제공</a:t>
            </a:r>
            <a:endParaRPr lang="en-US" altLang="ko-KR" sz="2000" dirty="0">
              <a:solidFill>
                <a:srgbClr val="FFC0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1538288" y="4437140"/>
            <a:ext cx="2854325" cy="906462"/>
          </a:xfrm>
          <a:prstGeom prst="roundRect">
            <a:avLst>
              <a:gd name="adj" fmla="val 8254"/>
            </a:avLst>
          </a:prstGeom>
          <a:solidFill>
            <a:schemeClr val="accent4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2600"/>
              </a:lnSpc>
              <a:defRPr/>
            </a:pPr>
            <a:r>
              <a:rPr lang="ko-KR" altLang="en-US" sz="20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게임소개 및 </a:t>
            </a:r>
            <a:r>
              <a:rPr lang="ko-KR" altLang="en-US" sz="2000" dirty="0" err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제작력</a:t>
            </a:r>
            <a:endParaRPr lang="ko-KR" altLang="en-US" sz="20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5111750" y="4437140"/>
            <a:ext cx="3071812" cy="906462"/>
          </a:xfrm>
          <a:prstGeom prst="roundRect">
            <a:avLst>
              <a:gd name="adj" fmla="val 8254"/>
            </a:avLst>
          </a:prstGeom>
          <a:solidFill>
            <a:schemeClr val="accent3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2600"/>
              </a:lnSpc>
              <a:defRPr/>
            </a:pPr>
            <a:r>
              <a:rPr lang="ko-KR" altLang="en-US" sz="2000" dirty="0"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rPr>
              <a:t>레벨 및 시스템 디자인</a:t>
            </a:r>
            <a:endParaRPr lang="en-US" altLang="ko-KR" sz="2000" dirty="0">
              <a:solidFill>
                <a:srgbClr val="FFC0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728263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순서도: 처리 57"/>
          <p:cNvSpPr/>
          <p:nvPr/>
        </p:nvSpPr>
        <p:spPr>
          <a:xfrm>
            <a:off x="0" y="1052513"/>
            <a:ext cx="9144000" cy="776287"/>
          </a:xfrm>
          <a:prstGeom prst="flowChartProcess">
            <a:avLst/>
          </a:prstGeom>
          <a:gradFill flip="none" rotWithShape="1">
            <a:gsLst>
              <a:gs pos="0">
                <a:schemeClr val="bg2">
                  <a:lumMod val="50000"/>
                  <a:alpha val="56000"/>
                </a:schemeClr>
              </a:gs>
              <a:gs pos="75000">
                <a:schemeClr val="bg2">
                  <a:lumMod val="75000"/>
                  <a:alpha val="50000"/>
                </a:schemeClr>
              </a:gs>
              <a:gs pos="100000">
                <a:schemeClr val="bg2">
                  <a:lumMod val="90000"/>
                  <a:alpha val="2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0" y="6572272"/>
            <a:ext cx="9144000" cy="28572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0" y="571500"/>
            <a:ext cx="8786813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0" fontAlgn="auto" hangingPunct="0">
              <a:spcBef>
                <a:spcPct val="20000"/>
              </a:spcBef>
              <a:spcAft>
                <a:spcPts val="0"/>
              </a:spcAft>
              <a:defRPr/>
            </a:pPr>
            <a:r>
              <a:rPr kumimoji="0" lang="ko-KR" altLang="en-US" sz="2000" dirty="0">
                <a:solidFill>
                  <a:srgbClr val="41739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/>
                <a:ea typeface="맑은 고딕"/>
              </a:rPr>
              <a:t>◈</a:t>
            </a:r>
            <a:r>
              <a:rPr kumimoji="0" lang="ko-KR" altLang="en-US" sz="2000" dirty="0">
                <a:solidFill>
                  <a:srgbClr val="41739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 레벨 </a:t>
            </a:r>
            <a:r>
              <a:rPr kumimoji="0" lang="en-US" altLang="ko-KR" sz="2000" dirty="0">
                <a:solidFill>
                  <a:srgbClr val="41739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4_ </a:t>
            </a:r>
            <a:r>
              <a:rPr kumimoji="0" lang="ko-KR" altLang="en-US" sz="2000" dirty="0">
                <a:solidFill>
                  <a:srgbClr val="41739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문서를 만들어 보자 </a:t>
            </a:r>
            <a:endParaRPr kumimoji="0" lang="ko-KR" altLang="en-US" dirty="0">
              <a:solidFill>
                <a:srgbClr val="417395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1"/>
            <a:ext cx="9144000" cy="428604"/>
          </a:xfrm>
          <a:prstGeom prst="rect">
            <a:avLst/>
          </a:prstGeom>
          <a:gradFill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2298" name="Rectangle 11"/>
          <p:cNvSpPr>
            <a:spLocks noChangeArrowheads="1"/>
          </p:cNvSpPr>
          <p:nvPr/>
        </p:nvSpPr>
        <p:spPr bwMode="auto">
          <a:xfrm>
            <a:off x="1214438" y="1474788"/>
            <a:ext cx="7929562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"/>
              <a:defRPr sz="3200"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"/>
              <a:defRPr sz="2800"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"/>
              <a:defRPr sz="2400"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"/>
              <a:defRPr sz="2000"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US" altLang="ko-KR" sz="1400" dirty="0">
                <a:solidFill>
                  <a:srgbClr val="506978"/>
                </a:solidFill>
                <a:latin typeface="Arial" charset="0"/>
                <a:ea typeface="HY헤드라인M" pitchFamily="18" charset="-127"/>
                <a:cs typeface="Arial" charset="0"/>
              </a:rPr>
              <a:t>1</a:t>
            </a:r>
            <a:r>
              <a:rPr lang="ko-KR" altLang="en-US" sz="1400" dirty="0">
                <a:solidFill>
                  <a:srgbClr val="506978"/>
                </a:solidFill>
                <a:latin typeface="Arial" charset="0"/>
                <a:ea typeface="HY헤드라인M" pitchFamily="18" charset="-127"/>
                <a:cs typeface="Arial" charset="0"/>
              </a:rPr>
              <a:t>페이지 안에  게임의 특징을 일목요연하게 정리해 보자 </a:t>
            </a:r>
            <a:r>
              <a:rPr lang="en-US" altLang="ko-KR" sz="1400" dirty="0">
                <a:solidFill>
                  <a:srgbClr val="506978"/>
                </a:solidFill>
                <a:latin typeface="Arial" charset="0"/>
                <a:ea typeface="HY헤드라인M" pitchFamily="18" charset="-127"/>
                <a:cs typeface="Arial" charset="0"/>
              </a:rPr>
              <a:t>.</a:t>
            </a:r>
          </a:p>
        </p:txBody>
      </p:sp>
      <p:sp>
        <p:nvSpPr>
          <p:cNvPr id="12299" name="Rectangle 11"/>
          <p:cNvSpPr>
            <a:spLocks noChangeArrowheads="1"/>
          </p:cNvSpPr>
          <p:nvPr/>
        </p:nvSpPr>
        <p:spPr bwMode="auto">
          <a:xfrm>
            <a:off x="928688" y="1114425"/>
            <a:ext cx="7929562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"/>
              <a:defRPr sz="3200"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"/>
              <a:defRPr sz="2800"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"/>
              <a:defRPr sz="2400"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"/>
              <a:defRPr sz="2000"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US" altLang="ko-KR" sz="2000" b="1" dirty="0">
                <a:solidFill>
                  <a:srgbClr val="1B1678"/>
                </a:solidFill>
                <a:latin typeface="HY헤드라인M" pitchFamily="18" charset="-127"/>
                <a:ea typeface="HY헤드라인M" pitchFamily="18" charset="-127"/>
              </a:rPr>
              <a:t>“</a:t>
            </a:r>
            <a:r>
              <a:rPr lang="ko-KR" altLang="en-US" sz="2000" b="1" dirty="0">
                <a:solidFill>
                  <a:srgbClr val="1B1678"/>
                </a:solidFill>
                <a:latin typeface="HY헤드라인M" pitchFamily="18" charset="-127"/>
                <a:ea typeface="HY헤드라인M" pitchFamily="18" charset="-127"/>
              </a:rPr>
              <a:t>첫 설계 문서  </a:t>
            </a:r>
            <a:r>
              <a:rPr lang="en-US" altLang="ko-KR" sz="2000" b="1" dirty="0">
                <a:solidFill>
                  <a:srgbClr val="1B1678"/>
                </a:solidFill>
                <a:latin typeface="HY헤드라인M" pitchFamily="18" charset="-127"/>
                <a:ea typeface="HY헤드라인M" pitchFamily="18" charset="-127"/>
              </a:rPr>
              <a:t>_ 1</a:t>
            </a:r>
            <a:r>
              <a:rPr lang="ko-KR" altLang="en-US" sz="2000" b="1" dirty="0">
                <a:solidFill>
                  <a:srgbClr val="1B1678"/>
                </a:solidFill>
                <a:latin typeface="HY헤드라인M" pitchFamily="18" charset="-127"/>
                <a:ea typeface="HY헤드라인M" pitchFamily="18" charset="-127"/>
              </a:rPr>
              <a:t>페이지 제안서 </a:t>
            </a:r>
            <a:r>
              <a:rPr lang="en-US" altLang="ko-KR" sz="2000" b="1" dirty="0">
                <a:solidFill>
                  <a:srgbClr val="1B1678"/>
                </a:solidFill>
                <a:latin typeface="HY헤드라인M" pitchFamily="18" charset="-127"/>
                <a:ea typeface="HY헤드라인M" pitchFamily="18" charset="-127"/>
              </a:rPr>
              <a:t>”</a:t>
            </a:r>
            <a:endParaRPr lang="ko-KR" altLang="en-US" sz="2000" b="1" dirty="0">
              <a:solidFill>
                <a:srgbClr val="1B1678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8" name="순서도: 처리 17"/>
          <p:cNvSpPr/>
          <p:nvPr/>
        </p:nvSpPr>
        <p:spPr bwMode="auto">
          <a:xfrm rot="16200000">
            <a:off x="570706" y="1215232"/>
            <a:ext cx="230187" cy="228600"/>
          </a:xfrm>
          <a:prstGeom prst="flowChartProcess">
            <a:avLst/>
          </a:prstGeom>
          <a:solidFill>
            <a:srgbClr val="0070C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9" name="순서도: 처리 18"/>
          <p:cNvSpPr/>
          <p:nvPr/>
        </p:nvSpPr>
        <p:spPr bwMode="auto">
          <a:xfrm rot="16200000">
            <a:off x="812007" y="1213644"/>
            <a:ext cx="230187" cy="231775"/>
          </a:xfrm>
          <a:prstGeom prst="flowChartProcess">
            <a:avLst/>
          </a:prstGeom>
          <a:solidFill>
            <a:schemeClr val="accent2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0" name="순서도: 처리 19"/>
          <p:cNvSpPr/>
          <p:nvPr/>
        </p:nvSpPr>
        <p:spPr bwMode="auto">
          <a:xfrm rot="16200000">
            <a:off x="572294" y="1456531"/>
            <a:ext cx="230188" cy="231775"/>
          </a:xfrm>
          <a:prstGeom prst="flowChartProcess">
            <a:avLst/>
          </a:prstGeom>
          <a:solidFill>
            <a:schemeClr val="accent2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1" name="순서도: 처리 20"/>
          <p:cNvSpPr/>
          <p:nvPr/>
        </p:nvSpPr>
        <p:spPr bwMode="auto">
          <a:xfrm rot="16200000">
            <a:off x="810419" y="1458119"/>
            <a:ext cx="230188" cy="228600"/>
          </a:xfrm>
          <a:prstGeom prst="flowChartProcess">
            <a:avLst/>
          </a:prstGeom>
          <a:solidFill>
            <a:srgbClr val="0070C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811213" y="3212970"/>
            <a:ext cx="7361286" cy="857250"/>
          </a:xfrm>
          <a:prstGeom prst="roundRect">
            <a:avLst>
              <a:gd name="adj" fmla="val 8254"/>
            </a:avLst>
          </a:prstGeom>
          <a:solidFill>
            <a:srgbClr val="25718F"/>
          </a:solidFill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2400"/>
              </a:lnSpc>
              <a:defRPr/>
            </a:pPr>
            <a:r>
              <a:rPr lang="en-US" altLang="ko-KR" sz="2400" dirty="0">
                <a:solidFill>
                  <a:srgbClr val="FFFFA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3</a:t>
            </a:r>
            <a:r>
              <a:rPr lang="ko-KR" altLang="en-US" sz="2400" dirty="0">
                <a:solidFill>
                  <a:srgbClr val="FFFFA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주차 과제 </a:t>
            </a:r>
            <a:r>
              <a:rPr lang="en-US" altLang="ko-KR" sz="2400" dirty="0">
                <a:solidFill>
                  <a:srgbClr val="FFFFA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2400" dirty="0">
                <a:solidFill>
                  <a:srgbClr val="FFFFA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자신이 기획할 게임으로 </a:t>
            </a:r>
            <a:r>
              <a:rPr lang="en-US" altLang="ko-KR" sz="2400" dirty="0">
                <a:solidFill>
                  <a:srgbClr val="FFFFA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r>
              <a:rPr lang="ko-KR" altLang="en-US" sz="2400" dirty="0">
                <a:solidFill>
                  <a:srgbClr val="FFFFA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페이지 제작 </a:t>
            </a:r>
          </a:p>
        </p:txBody>
      </p:sp>
      <p:sp>
        <p:nvSpPr>
          <p:cNvPr id="45" name="모서리가 둥근 직사각형 44"/>
          <p:cNvSpPr/>
          <p:nvPr/>
        </p:nvSpPr>
        <p:spPr>
          <a:xfrm>
            <a:off x="800100" y="2064245"/>
            <a:ext cx="7361287" cy="857250"/>
          </a:xfrm>
          <a:prstGeom prst="roundRect">
            <a:avLst>
              <a:gd name="adj" fmla="val 8254"/>
            </a:avLst>
          </a:prstGeom>
          <a:solidFill>
            <a:srgbClr val="4D835B"/>
          </a:solidFill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2400"/>
              </a:lnSpc>
              <a:defRPr/>
            </a:pPr>
            <a:r>
              <a:rPr lang="en-US" altLang="ko-KR" sz="2400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r>
              <a:rPr lang="ko-KR" altLang="en-US" sz="2400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주차 과제 </a:t>
            </a:r>
            <a:r>
              <a:rPr lang="en-US" altLang="ko-KR" sz="2400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 </a:t>
            </a:r>
            <a:r>
              <a:rPr lang="ko-KR" altLang="en-US" sz="2400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성공한 </a:t>
            </a:r>
            <a:r>
              <a:rPr lang="ko-KR" altLang="en-US" sz="2400" b="1" dirty="0" err="1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모바일</a:t>
            </a:r>
            <a:r>
              <a:rPr lang="ko-KR" altLang="en-US" sz="2400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게임을 훔쳐다 제작 </a:t>
            </a:r>
          </a:p>
        </p:txBody>
      </p:sp>
      <p:sp>
        <p:nvSpPr>
          <p:cNvPr id="12307" name="슬라이드 번호 개체 틀 10"/>
          <p:cNvSpPr txBox="1">
            <a:spLocks noGrp="1"/>
          </p:cNvSpPr>
          <p:nvPr/>
        </p:nvSpPr>
        <p:spPr bwMode="auto">
          <a:xfrm>
            <a:off x="8572500" y="6500813"/>
            <a:ext cx="457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"/>
              <a:defRPr sz="3200"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"/>
              <a:defRPr sz="2800"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"/>
              <a:defRPr sz="2400"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"/>
              <a:defRPr sz="2000"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D04628E-7EA8-427C-911A-2EFD2F56995F}" type="slidenum">
              <a:rPr kumimoji="0" lang="ko-KR" altLang="en-US" sz="1400" b="1">
                <a:solidFill>
                  <a:schemeClr val="bg2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kumimoji="0" lang="en-US" altLang="ko-KR" sz="1400" b="1">
              <a:solidFill>
                <a:schemeClr val="bg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773457" y="4365130"/>
            <a:ext cx="8064500" cy="2127781"/>
          </a:xfrm>
          <a:prstGeom prst="roundRect">
            <a:avLst>
              <a:gd name="adj" fmla="val 8254"/>
            </a:avLst>
          </a:prstGeom>
          <a:solidFill>
            <a:schemeClr val="bg2">
              <a:lumMod val="25000"/>
              <a:alpha val="66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ts val="2000"/>
              </a:lnSpc>
              <a:defRPr/>
            </a:pPr>
            <a:r>
              <a:rPr lang="ko-KR" altLang="en-US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▶ </a:t>
            </a:r>
            <a:r>
              <a:rPr lang="en-US" altLang="ko-KR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1</a:t>
            </a:r>
            <a:r>
              <a:rPr lang="ko-KR" altLang="en-US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페이지 제안서에  담겨야 할 필수 내용을  학습한다</a:t>
            </a:r>
            <a:r>
              <a:rPr lang="en-US" altLang="ko-KR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. </a:t>
            </a:r>
          </a:p>
          <a:p>
            <a:pPr>
              <a:lnSpc>
                <a:spcPts val="2000"/>
              </a:lnSpc>
              <a:defRPr/>
            </a:pPr>
            <a:endParaRPr lang="en-US" altLang="ko-KR" sz="16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  <a:p>
            <a:pPr>
              <a:lnSpc>
                <a:spcPts val="2000"/>
              </a:lnSpc>
              <a:defRPr/>
            </a:pPr>
            <a:r>
              <a:rPr lang="ko-KR" altLang="en-US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▶ 처음엔 막연할 수 있으니</a:t>
            </a:r>
            <a:r>
              <a:rPr lang="en-US" altLang="ko-KR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,  </a:t>
            </a:r>
            <a:r>
              <a:rPr lang="ko-KR" altLang="en-US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성공한 </a:t>
            </a:r>
            <a:r>
              <a:rPr lang="ko-KR" altLang="en-US" sz="1600" dirty="0" err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모바일</a:t>
            </a:r>
            <a:r>
              <a:rPr lang="ko-KR" altLang="en-US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게임 홈페이지에서 내용을 가져다 쓴다</a:t>
            </a:r>
            <a:r>
              <a:rPr lang="en-US" altLang="ko-KR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.</a:t>
            </a:r>
          </a:p>
          <a:p>
            <a:pPr>
              <a:lnSpc>
                <a:spcPts val="2000"/>
              </a:lnSpc>
              <a:defRPr/>
            </a:pPr>
            <a:r>
              <a:rPr lang="en-US" altLang="ko-KR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   </a:t>
            </a:r>
            <a:r>
              <a:rPr lang="ko-KR" altLang="en-US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최대한 아름답고  깔끔하게 문서를 작성 및 편집하는데 목적을 둔다</a:t>
            </a:r>
            <a:r>
              <a:rPr lang="en-US" altLang="ko-KR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. </a:t>
            </a:r>
            <a:r>
              <a:rPr lang="ko-KR" altLang="en-US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 </a:t>
            </a:r>
            <a:endParaRPr lang="en-US" altLang="ko-KR" sz="16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  <a:p>
            <a:pPr>
              <a:lnSpc>
                <a:spcPts val="2000"/>
              </a:lnSpc>
              <a:defRPr/>
            </a:pPr>
            <a:endParaRPr lang="en-US" altLang="ko-KR" sz="16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  <a:p>
            <a:pPr>
              <a:lnSpc>
                <a:spcPts val="2000"/>
              </a:lnSpc>
              <a:defRPr/>
            </a:pPr>
            <a:r>
              <a:rPr lang="ko-KR" altLang="en-US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▶ 자신이 기획하고 싶은 게임으로 </a:t>
            </a:r>
            <a:r>
              <a:rPr lang="en-US" altLang="ko-KR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1</a:t>
            </a:r>
            <a:r>
              <a:rPr lang="ko-KR" altLang="en-US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페이지 제안서를 작성해 본다</a:t>
            </a:r>
            <a:r>
              <a:rPr lang="en-US" altLang="ko-KR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. </a:t>
            </a:r>
          </a:p>
          <a:p>
            <a:pPr>
              <a:lnSpc>
                <a:spcPts val="2000"/>
              </a:lnSpc>
              <a:defRPr/>
            </a:pPr>
            <a:r>
              <a:rPr lang="en-US" altLang="ko-KR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   </a:t>
            </a:r>
            <a:r>
              <a:rPr lang="ko-KR" altLang="en-US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나중에 엎더라도  자신의 게임 아이디어를 표현해보는데 의의를 둔다</a:t>
            </a:r>
            <a:r>
              <a:rPr lang="en-US" altLang="ko-KR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. </a:t>
            </a:r>
            <a:endParaRPr lang="ko-KR" altLang="en-US" sz="16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40066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순서도: 처리 57"/>
          <p:cNvSpPr/>
          <p:nvPr/>
        </p:nvSpPr>
        <p:spPr>
          <a:xfrm>
            <a:off x="0" y="1052513"/>
            <a:ext cx="9144000" cy="776287"/>
          </a:xfrm>
          <a:prstGeom prst="flowChartProcess">
            <a:avLst/>
          </a:prstGeom>
          <a:gradFill flip="none" rotWithShape="1">
            <a:gsLst>
              <a:gs pos="0">
                <a:schemeClr val="bg2">
                  <a:lumMod val="50000"/>
                  <a:alpha val="56000"/>
                </a:schemeClr>
              </a:gs>
              <a:gs pos="75000">
                <a:schemeClr val="bg2">
                  <a:lumMod val="75000"/>
                  <a:alpha val="50000"/>
                </a:schemeClr>
              </a:gs>
              <a:gs pos="100000">
                <a:schemeClr val="bg2">
                  <a:lumMod val="90000"/>
                  <a:alpha val="2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0" y="6572272"/>
            <a:ext cx="9144000" cy="28572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0" y="571500"/>
            <a:ext cx="8786813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0" fontAlgn="auto" hangingPunct="0">
              <a:spcBef>
                <a:spcPct val="20000"/>
              </a:spcBef>
              <a:spcAft>
                <a:spcPts val="0"/>
              </a:spcAft>
              <a:defRPr/>
            </a:pPr>
            <a:r>
              <a:rPr kumimoji="0" lang="ko-KR" altLang="en-US" sz="2000" dirty="0">
                <a:solidFill>
                  <a:srgbClr val="41739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/>
                <a:ea typeface="맑은 고딕"/>
              </a:rPr>
              <a:t>◈</a:t>
            </a:r>
            <a:r>
              <a:rPr kumimoji="0" lang="ko-KR" altLang="en-US" sz="2000" dirty="0">
                <a:solidFill>
                  <a:srgbClr val="41739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 레벨 </a:t>
            </a:r>
            <a:r>
              <a:rPr kumimoji="0" lang="en-US" altLang="ko-KR" sz="2000" dirty="0">
                <a:solidFill>
                  <a:srgbClr val="41739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4_ </a:t>
            </a:r>
            <a:r>
              <a:rPr kumimoji="0" lang="ko-KR" altLang="en-US" sz="2000" dirty="0">
                <a:solidFill>
                  <a:srgbClr val="41739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문서를 만들어 보자 </a:t>
            </a:r>
            <a:endParaRPr kumimoji="0" lang="ko-KR" altLang="en-US" dirty="0">
              <a:solidFill>
                <a:srgbClr val="417395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1"/>
            <a:ext cx="9144000" cy="428604"/>
          </a:xfrm>
          <a:prstGeom prst="rect">
            <a:avLst/>
          </a:prstGeom>
          <a:gradFill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2298" name="Rectangle 11"/>
          <p:cNvSpPr>
            <a:spLocks noChangeArrowheads="1"/>
          </p:cNvSpPr>
          <p:nvPr/>
        </p:nvSpPr>
        <p:spPr bwMode="auto">
          <a:xfrm>
            <a:off x="1214438" y="1474788"/>
            <a:ext cx="7929562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"/>
              <a:defRPr sz="3200"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"/>
              <a:defRPr sz="2800"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"/>
              <a:defRPr sz="2400"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"/>
              <a:defRPr sz="2000"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ko-KR" altLang="en-US" sz="1400" dirty="0">
                <a:solidFill>
                  <a:srgbClr val="506978"/>
                </a:solidFill>
                <a:latin typeface="Arial" charset="0"/>
                <a:ea typeface="HY헤드라인M" pitchFamily="18" charset="-127"/>
                <a:cs typeface="Arial" charset="0"/>
              </a:rPr>
              <a:t>게임 제목  아무 것도 아닌 것 같지만  아무 것도 아닌 게 아니다</a:t>
            </a:r>
            <a:r>
              <a:rPr lang="en-US" altLang="ko-KR" sz="1400" dirty="0">
                <a:solidFill>
                  <a:srgbClr val="506978"/>
                </a:solidFill>
                <a:latin typeface="Arial" charset="0"/>
                <a:ea typeface="HY헤드라인M" pitchFamily="18" charset="-127"/>
                <a:cs typeface="Arial" charset="0"/>
              </a:rPr>
              <a:t>.  </a:t>
            </a:r>
          </a:p>
        </p:txBody>
      </p:sp>
      <p:sp>
        <p:nvSpPr>
          <p:cNvPr id="12299" name="Rectangle 11"/>
          <p:cNvSpPr>
            <a:spLocks noChangeArrowheads="1"/>
          </p:cNvSpPr>
          <p:nvPr/>
        </p:nvSpPr>
        <p:spPr bwMode="auto">
          <a:xfrm>
            <a:off x="928688" y="1114425"/>
            <a:ext cx="7929562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"/>
              <a:defRPr sz="3200"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"/>
              <a:defRPr sz="2800"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"/>
              <a:defRPr sz="2400"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"/>
              <a:defRPr sz="2000"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US" altLang="ko-KR" sz="2000" b="1" dirty="0">
                <a:solidFill>
                  <a:srgbClr val="1B1678"/>
                </a:solidFill>
                <a:latin typeface="HY헤드라인M" pitchFamily="18" charset="-127"/>
                <a:ea typeface="HY헤드라인M" pitchFamily="18" charset="-127"/>
              </a:rPr>
              <a:t>“1</a:t>
            </a:r>
            <a:r>
              <a:rPr lang="ko-KR" altLang="en-US" sz="2000" b="1" dirty="0">
                <a:solidFill>
                  <a:srgbClr val="1B1678"/>
                </a:solidFill>
                <a:latin typeface="HY헤드라인M" pitchFamily="18" charset="-127"/>
                <a:ea typeface="HY헤드라인M" pitchFamily="18" charset="-127"/>
              </a:rPr>
              <a:t>페이지 제안서의   게임제목 </a:t>
            </a:r>
            <a:r>
              <a:rPr lang="en-US" altLang="ko-KR" sz="2000" b="1" dirty="0">
                <a:solidFill>
                  <a:srgbClr val="1B1678"/>
                </a:solidFill>
                <a:latin typeface="HY헤드라인M" pitchFamily="18" charset="-127"/>
                <a:ea typeface="HY헤드라인M" pitchFamily="18" charset="-127"/>
              </a:rPr>
              <a:t>”</a:t>
            </a:r>
            <a:endParaRPr lang="ko-KR" altLang="en-US" sz="2000" b="1" dirty="0">
              <a:solidFill>
                <a:srgbClr val="1B1678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8" name="순서도: 처리 17"/>
          <p:cNvSpPr/>
          <p:nvPr/>
        </p:nvSpPr>
        <p:spPr bwMode="auto">
          <a:xfrm rot="16200000">
            <a:off x="570706" y="1215232"/>
            <a:ext cx="230187" cy="228600"/>
          </a:xfrm>
          <a:prstGeom prst="flowChartProcess">
            <a:avLst/>
          </a:prstGeom>
          <a:solidFill>
            <a:srgbClr val="0070C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9" name="순서도: 처리 18"/>
          <p:cNvSpPr/>
          <p:nvPr/>
        </p:nvSpPr>
        <p:spPr bwMode="auto">
          <a:xfrm rot="16200000">
            <a:off x="812007" y="1213644"/>
            <a:ext cx="230187" cy="231775"/>
          </a:xfrm>
          <a:prstGeom prst="flowChartProcess">
            <a:avLst/>
          </a:prstGeom>
          <a:solidFill>
            <a:schemeClr val="accent2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0" name="순서도: 처리 19"/>
          <p:cNvSpPr/>
          <p:nvPr/>
        </p:nvSpPr>
        <p:spPr bwMode="auto">
          <a:xfrm rot="16200000">
            <a:off x="572294" y="1456531"/>
            <a:ext cx="230188" cy="231775"/>
          </a:xfrm>
          <a:prstGeom prst="flowChartProcess">
            <a:avLst/>
          </a:prstGeom>
          <a:solidFill>
            <a:schemeClr val="accent2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1" name="순서도: 처리 20"/>
          <p:cNvSpPr/>
          <p:nvPr/>
        </p:nvSpPr>
        <p:spPr bwMode="auto">
          <a:xfrm rot="16200000">
            <a:off x="810419" y="1458119"/>
            <a:ext cx="230188" cy="228600"/>
          </a:xfrm>
          <a:prstGeom prst="flowChartProcess">
            <a:avLst/>
          </a:prstGeom>
          <a:solidFill>
            <a:srgbClr val="0070C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800100" y="2064245"/>
            <a:ext cx="7361287" cy="857250"/>
          </a:xfrm>
          <a:prstGeom prst="roundRect">
            <a:avLst>
              <a:gd name="adj" fmla="val 8254"/>
            </a:avLst>
          </a:prstGeom>
          <a:solidFill>
            <a:srgbClr val="4D835B"/>
          </a:solidFill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2400"/>
              </a:lnSpc>
              <a:defRPr/>
            </a:pPr>
            <a:r>
              <a:rPr lang="ko-KR" altLang="en-US" sz="2400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게임 제목 </a:t>
            </a:r>
            <a:r>
              <a:rPr lang="en-US" altLang="ko-KR" sz="2400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2400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작성 포인트   </a:t>
            </a:r>
          </a:p>
        </p:txBody>
      </p:sp>
      <p:sp>
        <p:nvSpPr>
          <p:cNvPr id="12307" name="슬라이드 번호 개체 틀 10"/>
          <p:cNvSpPr txBox="1">
            <a:spLocks noGrp="1"/>
          </p:cNvSpPr>
          <p:nvPr/>
        </p:nvSpPr>
        <p:spPr bwMode="auto">
          <a:xfrm>
            <a:off x="8572500" y="6500813"/>
            <a:ext cx="457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"/>
              <a:defRPr sz="3200"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"/>
              <a:defRPr sz="2800"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"/>
              <a:defRPr sz="2400"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"/>
              <a:defRPr sz="2000"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D04628E-7EA8-427C-911A-2EFD2F56995F}" type="slidenum">
              <a:rPr kumimoji="0" lang="ko-KR" altLang="en-US" sz="1400" b="1">
                <a:solidFill>
                  <a:schemeClr val="bg2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kumimoji="0" lang="en-US" altLang="ko-KR" sz="1400" b="1">
              <a:solidFill>
                <a:schemeClr val="bg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773457" y="3356990"/>
            <a:ext cx="8064500" cy="3135921"/>
          </a:xfrm>
          <a:prstGeom prst="roundRect">
            <a:avLst>
              <a:gd name="adj" fmla="val 8254"/>
            </a:avLst>
          </a:prstGeom>
          <a:solidFill>
            <a:schemeClr val="bg2">
              <a:lumMod val="25000"/>
              <a:alpha val="66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ts val="2000"/>
              </a:lnSpc>
              <a:defRPr/>
            </a:pPr>
            <a:r>
              <a:rPr lang="ko-KR" altLang="en-US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▶ 한글 이름을 생각해 본다</a:t>
            </a:r>
            <a:r>
              <a:rPr lang="en-US" altLang="ko-KR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. </a:t>
            </a:r>
          </a:p>
          <a:p>
            <a:pPr>
              <a:lnSpc>
                <a:spcPts val="2000"/>
              </a:lnSpc>
              <a:defRPr/>
            </a:pPr>
            <a:r>
              <a:rPr lang="en-US" altLang="ko-KR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   </a:t>
            </a:r>
            <a:r>
              <a:rPr lang="ko-KR" altLang="en-US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실제로 제목을 정하려면  게임의 세계관이  어느 정도 완성되어야 한다</a:t>
            </a:r>
            <a:r>
              <a:rPr lang="en-US" altLang="ko-KR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. </a:t>
            </a:r>
          </a:p>
          <a:p>
            <a:pPr>
              <a:lnSpc>
                <a:spcPts val="2000"/>
              </a:lnSpc>
              <a:defRPr/>
            </a:pPr>
            <a:r>
              <a:rPr lang="en-US" altLang="ko-KR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   </a:t>
            </a:r>
            <a:r>
              <a:rPr lang="ko-KR" altLang="en-US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일단  생각나는 대로 정하고  세계관이 나오면 나중에  반드시 고친다</a:t>
            </a:r>
            <a:r>
              <a:rPr lang="en-US" altLang="ko-KR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. </a:t>
            </a:r>
          </a:p>
          <a:p>
            <a:pPr>
              <a:lnSpc>
                <a:spcPts val="2000"/>
              </a:lnSpc>
              <a:defRPr/>
            </a:pPr>
            <a:endParaRPr lang="en-US" altLang="ko-KR" sz="16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  <a:p>
            <a:pPr>
              <a:lnSpc>
                <a:spcPts val="2000"/>
              </a:lnSpc>
              <a:defRPr/>
            </a:pPr>
            <a:r>
              <a:rPr lang="ko-KR" altLang="en-US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▶ 글로벌 서비스를 염두에 두고  영문 이름 역시 같이 정한다</a:t>
            </a:r>
            <a:r>
              <a:rPr lang="en-US" altLang="ko-KR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. </a:t>
            </a:r>
          </a:p>
          <a:p>
            <a:pPr>
              <a:lnSpc>
                <a:spcPts val="2000"/>
              </a:lnSpc>
              <a:defRPr/>
            </a:pPr>
            <a:r>
              <a:rPr lang="en-US" altLang="ko-KR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   </a:t>
            </a:r>
          </a:p>
          <a:p>
            <a:pPr>
              <a:lnSpc>
                <a:spcPts val="2000"/>
              </a:lnSpc>
              <a:defRPr/>
            </a:pPr>
            <a:r>
              <a:rPr lang="ko-KR" altLang="en-US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▶ 가능하면 유저들이  줄여서 부르는 이름까지 고려해 본다</a:t>
            </a:r>
            <a:r>
              <a:rPr lang="en-US" altLang="ko-KR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. </a:t>
            </a:r>
          </a:p>
          <a:p>
            <a:pPr>
              <a:lnSpc>
                <a:spcPts val="2000"/>
              </a:lnSpc>
              <a:defRPr/>
            </a:pPr>
            <a:endParaRPr lang="en-US" altLang="ko-KR" sz="16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  <a:p>
            <a:pPr>
              <a:lnSpc>
                <a:spcPts val="2000"/>
              </a:lnSpc>
              <a:defRPr/>
            </a:pPr>
            <a:r>
              <a:rPr lang="en-US" altLang="ko-KR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   </a:t>
            </a:r>
            <a:r>
              <a:rPr lang="en-US" altLang="ko-KR" sz="1600" dirty="0"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rPr>
              <a:t>World Of Warcraft</a:t>
            </a:r>
            <a:r>
              <a:rPr lang="ko-KR" altLang="en-US" sz="1600" dirty="0"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rPr>
              <a:t>가</a:t>
            </a:r>
            <a:r>
              <a:rPr lang="en-US" altLang="ko-KR" sz="1600" dirty="0"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rPr>
              <a:t>  </a:t>
            </a:r>
            <a:r>
              <a:rPr lang="ko-KR" altLang="en-US" sz="1600" dirty="0"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rPr>
              <a:t>괜히  </a:t>
            </a:r>
            <a:r>
              <a:rPr lang="en-US" altLang="ko-KR" sz="1600" dirty="0"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rPr>
              <a:t>W.O.W </a:t>
            </a:r>
            <a:r>
              <a:rPr lang="ko-KR" altLang="en-US" sz="1600" dirty="0"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rPr>
              <a:t>겠나 </a:t>
            </a:r>
          </a:p>
        </p:txBody>
      </p:sp>
    </p:spTree>
    <p:extLst>
      <p:ext uri="{BB962C8B-B14F-4D97-AF65-F5344CB8AC3E}">
        <p14:creationId xmlns:p14="http://schemas.microsoft.com/office/powerpoint/2010/main" val="110427498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순서도: 처리 57"/>
          <p:cNvSpPr/>
          <p:nvPr/>
        </p:nvSpPr>
        <p:spPr>
          <a:xfrm>
            <a:off x="0" y="1052513"/>
            <a:ext cx="9144000" cy="776287"/>
          </a:xfrm>
          <a:prstGeom prst="flowChartProcess">
            <a:avLst/>
          </a:prstGeom>
          <a:gradFill flip="none" rotWithShape="1">
            <a:gsLst>
              <a:gs pos="0">
                <a:schemeClr val="bg2">
                  <a:lumMod val="50000"/>
                  <a:alpha val="56000"/>
                </a:schemeClr>
              </a:gs>
              <a:gs pos="75000">
                <a:schemeClr val="bg2">
                  <a:lumMod val="75000"/>
                  <a:alpha val="50000"/>
                </a:schemeClr>
              </a:gs>
              <a:gs pos="100000">
                <a:schemeClr val="bg2">
                  <a:lumMod val="90000"/>
                  <a:alpha val="2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0" y="6572272"/>
            <a:ext cx="9144000" cy="28572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0" y="571500"/>
            <a:ext cx="8786813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0" fontAlgn="auto" hangingPunct="0">
              <a:spcBef>
                <a:spcPct val="20000"/>
              </a:spcBef>
              <a:spcAft>
                <a:spcPts val="0"/>
              </a:spcAft>
              <a:defRPr/>
            </a:pPr>
            <a:r>
              <a:rPr kumimoji="0" lang="ko-KR" altLang="en-US" sz="2000" dirty="0">
                <a:solidFill>
                  <a:srgbClr val="41739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/>
                <a:ea typeface="맑은 고딕"/>
              </a:rPr>
              <a:t>◈</a:t>
            </a:r>
            <a:r>
              <a:rPr kumimoji="0" lang="ko-KR" altLang="en-US" sz="2000" dirty="0">
                <a:solidFill>
                  <a:srgbClr val="41739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 레벨 </a:t>
            </a:r>
            <a:r>
              <a:rPr kumimoji="0" lang="en-US" altLang="ko-KR" sz="2000" dirty="0">
                <a:solidFill>
                  <a:srgbClr val="41739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4_ </a:t>
            </a:r>
            <a:r>
              <a:rPr kumimoji="0" lang="ko-KR" altLang="en-US" sz="2000" dirty="0">
                <a:solidFill>
                  <a:srgbClr val="41739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문서를 만들어 보자 </a:t>
            </a:r>
            <a:endParaRPr kumimoji="0" lang="ko-KR" altLang="en-US" dirty="0">
              <a:solidFill>
                <a:srgbClr val="417395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1"/>
            <a:ext cx="9144000" cy="428604"/>
          </a:xfrm>
          <a:prstGeom prst="rect">
            <a:avLst/>
          </a:prstGeom>
          <a:gradFill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2298" name="Rectangle 11"/>
          <p:cNvSpPr>
            <a:spLocks noChangeArrowheads="1"/>
          </p:cNvSpPr>
          <p:nvPr/>
        </p:nvSpPr>
        <p:spPr bwMode="auto">
          <a:xfrm>
            <a:off x="1214438" y="1474788"/>
            <a:ext cx="7929562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"/>
              <a:defRPr sz="3200"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"/>
              <a:defRPr sz="2800"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"/>
              <a:defRPr sz="2400"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"/>
              <a:defRPr sz="2000"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ko-KR" altLang="en-US" sz="1400" dirty="0" err="1">
                <a:solidFill>
                  <a:srgbClr val="506978"/>
                </a:solidFill>
                <a:latin typeface="Arial" charset="0"/>
                <a:ea typeface="HY헤드라인M" pitchFamily="18" charset="-127"/>
                <a:cs typeface="Arial" charset="0"/>
              </a:rPr>
              <a:t>컨셉</a:t>
            </a:r>
            <a:r>
              <a:rPr lang="ko-KR" altLang="en-US" sz="1400" dirty="0">
                <a:solidFill>
                  <a:srgbClr val="506978"/>
                </a:solidFill>
                <a:latin typeface="Arial" charset="0"/>
                <a:ea typeface="HY헤드라인M" pitchFamily="18" charset="-127"/>
                <a:cs typeface="Arial" charset="0"/>
              </a:rPr>
              <a:t>  설명을 들으면  알 것 같으면서도  쓰려면 어려운 </a:t>
            </a:r>
            <a:r>
              <a:rPr lang="en-US" altLang="ko-KR" sz="1400" dirty="0">
                <a:solidFill>
                  <a:srgbClr val="506978"/>
                </a:solidFill>
                <a:latin typeface="Arial" charset="0"/>
                <a:ea typeface="HY헤드라인M" pitchFamily="18" charset="-127"/>
                <a:cs typeface="Arial" charset="0"/>
              </a:rPr>
              <a:t>...  </a:t>
            </a:r>
          </a:p>
        </p:txBody>
      </p:sp>
      <p:sp>
        <p:nvSpPr>
          <p:cNvPr id="12299" name="Rectangle 11"/>
          <p:cNvSpPr>
            <a:spLocks noChangeArrowheads="1"/>
          </p:cNvSpPr>
          <p:nvPr/>
        </p:nvSpPr>
        <p:spPr bwMode="auto">
          <a:xfrm>
            <a:off x="928688" y="1114425"/>
            <a:ext cx="7929562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"/>
              <a:defRPr sz="3200"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"/>
              <a:defRPr sz="2800"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"/>
              <a:defRPr sz="2400"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"/>
              <a:defRPr sz="2000"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US" altLang="ko-KR" sz="2000" b="1" dirty="0">
                <a:solidFill>
                  <a:srgbClr val="1B1678"/>
                </a:solidFill>
                <a:latin typeface="HY헤드라인M" pitchFamily="18" charset="-127"/>
                <a:ea typeface="HY헤드라인M" pitchFamily="18" charset="-127"/>
              </a:rPr>
              <a:t>“1</a:t>
            </a:r>
            <a:r>
              <a:rPr lang="ko-KR" altLang="en-US" sz="2000" b="1" dirty="0">
                <a:solidFill>
                  <a:srgbClr val="1B1678"/>
                </a:solidFill>
                <a:latin typeface="HY헤드라인M" pitchFamily="18" charset="-127"/>
                <a:ea typeface="HY헤드라인M" pitchFamily="18" charset="-127"/>
              </a:rPr>
              <a:t>페이지 제안서의   게임 </a:t>
            </a:r>
            <a:r>
              <a:rPr lang="ko-KR" altLang="en-US" sz="2000" b="1" dirty="0" err="1">
                <a:solidFill>
                  <a:srgbClr val="1B1678"/>
                </a:solidFill>
                <a:latin typeface="HY헤드라인M" pitchFamily="18" charset="-127"/>
                <a:ea typeface="HY헤드라인M" pitchFamily="18" charset="-127"/>
              </a:rPr>
              <a:t>컨셉</a:t>
            </a:r>
            <a:r>
              <a:rPr lang="ko-KR" altLang="en-US" sz="2000" b="1" dirty="0">
                <a:solidFill>
                  <a:srgbClr val="1B1678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>
                <a:solidFill>
                  <a:srgbClr val="1B1678"/>
                </a:solidFill>
                <a:latin typeface="HY헤드라인M" pitchFamily="18" charset="-127"/>
                <a:ea typeface="HY헤드라인M" pitchFamily="18" charset="-127"/>
              </a:rPr>
              <a:t>”</a:t>
            </a:r>
            <a:endParaRPr lang="ko-KR" altLang="en-US" sz="2000" b="1" dirty="0">
              <a:solidFill>
                <a:srgbClr val="1B1678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8" name="순서도: 처리 17"/>
          <p:cNvSpPr/>
          <p:nvPr/>
        </p:nvSpPr>
        <p:spPr bwMode="auto">
          <a:xfrm rot="16200000">
            <a:off x="570706" y="1215232"/>
            <a:ext cx="230187" cy="228600"/>
          </a:xfrm>
          <a:prstGeom prst="flowChartProcess">
            <a:avLst/>
          </a:prstGeom>
          <a:solidFill>
            <a:srgbClr val="0070C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9" name="순서도: 처리 18"/>
          <p:cNvSpPr/>
          <p:nvPr/>
        </p:nvSpPr>
        <p:spPr bwMode="auto">
          <a:xfrm rot="16200000">
            <a:off x="812007" y="1213644"/>
            <a:ext cx="230187" cy="231775"/>
          </a:xfrm>
          <a:prstGeom prst="flowChartProcess">
            <a:avLst/>
          </a:prstGeom>
          <a:solidFill>
            <a:schemeClr val="accent2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0" name="순서도: 처리 19"/>
          <p:cNvSpPr/>
          <p:nvPr/>
        </p:nvSpPr>
        <p:spPr bwMode="auto">
          <a:xfrm rot="16200000">
            <a:off x="572294" y="1456531"/>
            <a:ext cx="230188" cy="231775"/>
          </a:xfrm>
          <a:prstGeom prst="flowChartProcess">
            <a:avLst/>
          </a:prstGeom>
          <a:solidFill>
            <a:schemeClr val="accent2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1" name="순서도: 처리 20"/>
          <p:cNvSpPr/>
          <p:nvPr/>
        </p:nvSpPr>
        <p:spPr bwMode="auto">
          <a:xfrm rot="16200000">
            <a:off x="810419" y="1458119"/>
            <a:ext cx="230188" cy="228600"/>
          </a:xfrm>
          <a:prstGeom prst="flowChartProcess">
            <a:avLst/>
          </a:prstGeom>
          <a:solidFill>
            <a:srgbClr val="0070C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800100" y="2064245"/>
            <a:ext cx="7361287" cy="857250"/>
          </a:xfrm>
          <a:prstGeom prst="roundRect">
            <a:avLst>
              <a:gd name="adj" fmla="val 8254"/>
            </a:avLst>
          </a:prstGeom>
          <a:solidFill>
            <a:srgbClr val="4D835B"/>
          </a:solidFill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2400"/>
              </a:lnSpc>
              <a:defRPr/>
            </a:pPr>
            <a:r>
              <a:rPr lang="ko-KR" altLang="en-US" sz="2400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게임 </a:t>
            </a:r>
            <a:r>
              <a:rPr lang="ko-KR" altLang="en-US" sz="2400" b="1" dirty="0" err="1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컨셉</a:t>
            </a:r>
            <a:r>
              <a:rPr lang="en-US" altLang="ko-KR" sz="2400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 </a:t>
            </a:r>
            <a:r>
              <a:rPr lang="ko-KR" altLang="en-US" sz="2400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쓰고  다듬기</a:t>
            </a:r>
          </a:p>
        </p:txBody>
      </p:sp>
      <p:sp>
        <p:nvSpPr>
          <p:cNvPr id="12307" name="슬라이드 번호 개체 틀 10"/>
          <p:cNvSpPr txBox="1">
            <a:spLocks noGrp="1"/>
          </p:cNvSpPr>
          <p:nvPr/>
        </p:nvSpPr>
        <p:spPr bwMode="auto">
          <a:xfrm>
            <a:off x="8572500" y="6500813"/>
            <a:ext cx="457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"/>
              <a:defRPr sz="3200"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"/>
              <a:defRPr sz="2800"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"/>
              <a:defRPr sz="2400"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"/>
              <a:defRPr sz="2000"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D04628E-7EA8-427C-911A-2EFD2F56995F}" type="slidenum">
              <a:rPr kumimoji="0" lang="ko-KR" altLang="en-US" sz="1400" b="1">
                <a:solidFill>
                  <a:schemeClr val="bg2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kumimoji="0" lang="en-US" altLang="ko-KR" sz="1400" b="1">
              <a:solidFill>
                <a:schemeClr val="bg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773457" y="3356990"/>
            <a:ext cx="8064500" cy="3135921"/>
          </a:xfrm>
          <a:prstGeom prst="roundRect">
            <a:avLst>
              <a:gd name="adj" fmla="val 8254"/>
            </a:avLst>
          </a:prstGeom>
          <a:solidFill>
            <a:schemeClr val="bg2">
              <a:lumMod val="25000"/>
              <a:alpha val="66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ts val="2000"/>
              </a:lnSpc>
              <a:defRPr/>
            </a:pPr>
            <a:r>
              <a:rPr lang="ko-KR" altLang="en-US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▶ </a:t>
            </a:r>
            <a:r>
              <a:rPr lang="ko-KR" altLang="en-US" sz="1600" dirty="0" err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컨셉은</a:t>
            </a:r>
            <a:r>
              <a:rPr lang="ko-KR" altLang="en-US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 국어로 번역하자면</a:t>
            </a:r>
            <a:r>
              <a:rPr lang="en-US" altLang="ko-KR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,  </a:t>
            </a:r>
            <a:r>
              <a:rPr lang="ko-KR" altLang="en-US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취지</a:t>
            </a:r>
            <a:r>
              <a:rPr lang="en-US" altLang="ko-KR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,  </a:t>
            </a:r>
            <a:r>
              <a:rPr lang="ko-KR" altLang="en-US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개념 정도로 번역할 수 있다</a:t>
            </a:r>
            <a:r>
              <a:rPr lang="en-US" altLang="ko-KR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. </a:t>
            </a:r>
          </a:p>
          <a:p>
            <a:pPr>
              <a:lnSpc>
                <a:spcPts val="2000"/>
              </a:lnSpc>
              <a:defRPr/>
            </a:pPr>
            <a:endParaRPr lang="en-US" altLang="ko-KR" sz="16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  <a:p>
            <a:pPr>
              <a:lnSpc>
                <a:spcPts val="2000"/>
              </a:lnSpc>
              <a:defRPr/>
            </a:pPr>
            <a:r>
              <a:rPr lang="ko-KR" altLang="en-US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▶ 게임은  세계관 안에서 어떤 놀이</a:t>
            </a:r>
            <a:r>
              <a:rPr lang="en-US" altLang="ko-KR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게임플레이</a:t>
            </a:r>
            <a:r>
              <a:rPr lang="en-US" altLang="ko-KR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  <a:r>
              <a:rPr lang="ko-KR" altLang="en-US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를 하느냐가  정의이다</a:t>
            </a:r>
            <a:r>
              <a:rPr lang="en-US" altLang="ko-KR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. </a:t>
            </a:r>
          </a:p>
          <a:p>
            <a:pPr>
              <a:lnSpc>
                <a:spcPts val="2000"/>
              </a:lnSpc>
              <a:defRPr/>
            </a:pPr>
            <a:r>
              <a:rPr lang="en-US" altLang="ko-KR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   </a:t>
            </a:r>
            <a:r>
              <a:rPr lang="ko-KR" altLang="en-US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그 정의를  아주 간단히  </a:t>
            </a:r>
            <a:r>
              <a:rPr lang="en-US" altLang="ko-KR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10</a:t>
            </a:r>
            <a:r>
              <a:rPr lang="ko-KR" altLang="en-US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자</a:t>
            </a:r>
            <a:r>
              <a:rPr lang="en-US" altLang="ko-KR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,  4</a:t>
            </a:r>
            <a:r>
              <a:rPr lang="ko-KR" altLang="en-US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단어 정도로 정의해 보자 </a:t>
            </a:r>
            <a:r>
              <a:rPr lang="en-US" altLang="ko-KR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. </a:t>
            </a:r>
          </a:p>
          <a:p>
            <a:pPr>
              <a:lnSpc>
                <a:spcPts val="2000"/>
              </a:lnSpc>
              <a:defRPr/>
            </a:pPr>
            <a:r>
              <a:rPr lang="en-US" altLang="ko-KR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   </a:t>
            </a:r>
          </a:p>
          <a:p>
            <a:pPr>
              <a:lnSpc>
                <a:spcPts val="2000"/>
              </a:lnSpc>
              <a:defRPr/>
            </a:pPr>
            <a:r>
              <a:rPr lang="ko-KR" altLang="en-US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▶ 게임 플레이를  </a:t>
            </a:r>
            <a:r>
              <a:rPr lang="ko-KR" altLang="en-US" sz="1600" dirty="0" err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컨셉으로</a:t>
            </a:r>
            <a:r>
              <a:rPr lang="ko-KR" altLang="en-US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표현하려면  장르를 적어주는 편이 좋다</a:t>
            </a:r>
            <a:r>
              <a:rPr lang="en-US" altLang="ko-KR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. </a:t>
            </a:r>
          </a:p>
          <a:p>
            <a:pPr>
              <a:lnSpc>
                <a:spcPts val="2000"/>
              </a:lnSpc>
              <a:defRPr/>
            </a:pPr>
            <a:r>
              <a:rPr lang="en-US" altLang="ko-KR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   </a:t>
            </a:r>
            <a:r>
              <a:rPr lang="ko-KR" altLang="en-US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정확한 </a:t>
            </a:r>
            <a:r>
              <a:rPr lang="ko-KR" altLang="en-US" sz="1600" dirty="0" err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컨셉은</a:t>
            </a:r>
            <a:r>
              <a:rPr lang="ko-KR" altLang="en-US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20</a:t>
            </a:r>
            <a:r>
              <a:rPr lang="ko-KR" altLang="en-US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단어 이하가 적당하지만</a:t>
            </a:r>
            <a:r>
              <a:rPr lang="en-US" altLang="ko-KR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,  1</a:t>
            </a:r>
            <a:r>
              <a:rPr lang="ko-KR" altLang="en-US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페이지 제안서에선 그보다 </a:t>
            </a:r>
            <a:endParaRPr lang="en-US" altLang="ko-KR" sz="16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  <a:p>
            <a:pPr>
              <a:lnSpc>
                <a:spcPts val="2000"/>
              </a:lnSpc>
              <a:defRPr/>
            </a:pPr>
            <a:r>
              <a:rPr lang="en-US" altLang="ko-KR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   </a:t>
            </a:r>
            <a:r>
              <a:rPr lang="ko-KR" altLang="en-US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짧게 써도 좋다</a:t>
            </a:r>
            <a:r>
              <a:rPr lang="en-US" altLang="ko-KR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. </a:t>
            </a:r>
          </a:p>
          <a:p>
            <a:pPr>
              <a:lnSpc>
                <a:spcPts val="2000"/>
              </a:lnSpc>
              <a:defRPr/>
            </a:pPr>
            <a:endParaRPr lang="en-US" altLang="ko-KR" sz="16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  <a:p>
            <a:pPr>
              <a:lnSpc>
                <a:spcPts val="2000"/>
              </a:lnSpc>
              <a:defRPr/>
            </a:pPr>
            <a:r>
              <a:rPr lang="ko-KR" altLang="en-US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▶ 연습은 많을 수록 좋고</a:t>
            </a:r>
            <a:r>
              <a:rPr lang="en-US" altLang="ko-KR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,  </a:t>
            </a:r>
            <a:r>
              <a:rPr lang="ko-KR" altLang="en-US" sz="1600" dirty="0" err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컨셉은</a:t>
            </a:r>
            <a:r>
              <a:rPr lang="ko-KR" altLang="en-US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문서가 완성된 이후에  마지막으로 다시 고친다</a:t>
            </a:r>
            <a:r>
              <a:rPr lang="en-US" altLang="ko-KR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618468016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순서도: 처리 57"/>
          <p:cNvSpPr/>
          <p:nvPr/>
        </p:nvSpPr>
        <p:spPr>
          <a:xfrm>
            <a:off x="0" y="1052513"/>
            <a:ext cx="9144000" cy="776287"/>
          </a:xfrm>
          <a:prstGeom prst="flowChartProcess">
            <a:avLst/>
          </a:prstGeom>
          <a:gradFill flip="none" rotWithShape="1">
            <a:gsLst>
              <a:gs pos="0">
                <a:schemeClr val="bg2">
                  <a:lumMod val="50000"/>
                  <a:alpha val="56000"/>
                </a:schemeClr>
              </a:gs>
              <a:gs pos="75000">
                <a:schemeClr val="bg2">
                  <a:lumMod val="75000"/>
                  <a:alpha val="50000"/>
                </a:schemeClr>
              </a:gs>
              <a:gs pos="100000">
                <a:schemeClr val="bg2">
                  <a:lumMod val="90000"/>
                  <a:alpha val="2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0" y="6572272"/>
            <a:ext cx="9144000" cy="28572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0" y="571500"/>
            <a:ext cx="8786813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0" fontAlgn="auto" hangingPunct="0">
              <a:spcBef>
                <a:spcPct val="20000"/>
              </a:spcBef>
              <a:spcAft>
                <a:spcPts val="0"/>
              </a:spcAft>
              <a:defRPr/>
            </a:pPr>
            <a:r>
              <a:rPr kumimoji="0" lang="ko-KR" altLang="en-US" sz="2000" dirty="0">
                <a:solidFill>
                  <a:srgbClr val="41739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/>
                <a:ea typeface="맑은 고딕"/>
              </a:rPr>
              <a:t>◈</a:t>
            </a:r>
            <a:r>
              <a:rPr kumimoji="0" lang="ko-KR" altLang="en-US" sz="2000" dirty="0">
                <a:solidFill>
                  <a:srgbClr val="41739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 레벨 </a:t>
            </a:r>
            <a:r>
              <a:rPr kumimoji="0" lang="en-US" altLang="ko-KR" sz="2000" dirty="0">
                <a:solidFill>
                  <a:srgbClr val="41739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4_ </a:t>
            </a:r>
            <a:r>
              <a:rPr kumimoji="0" lang="ko-KR" altLang="en-US" sz="2000" dirty="0">
                <a:solidFill>
                  <a:srgbClr val="41739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문서를 만들어 보자 </a:t>
            </a:r>
            <a:endParaRPr kumimoji="0" lang="ko-KR" altLang="en-US" dirty="0">
              <a:solidFill>
                <a:srgbClr val="417395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1"/>
            <a:ext cx="9144000" cy="428604"/>
          </a:xfrm>
          <a:prstGeom prst="rect">
            <a:avLst/>
          </a:prstGeom>
          <a:gradFill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2298" name="Rectangle 11"/>
          <p:cNvSpPr>
            <a:spLocks noChangeArrowheads="1"/>
          </p:cNvSpPr>
          <p:nvPr/>
        </p:nvSpPr>
        <p:spPr bwMode="auto">
          <a:xfrm>
            <a:off x="1214438" y="1474788"/>
            <a:ext cx="7929562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"/>
              <a:defRPr sz="3200"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"/>
              <a:defRPr sz="2800"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"/>
              <a:defRPr sz="2400"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"/>
              <a:defRPr sz="2000"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ko-KR" altLang="en-US" sz="1400" dirty="0">
                <a:solidFill>
                  <a:srgbClr val="506978"/>
                </a:solidFill>
                <a:latin typeface="Arial" charset="0"/>
                <a:ea typeface="HY헤드라인M" pitchFamily="18" charset="-127"/>
                <a:cs typeface="Arial" charset="0"/>
              </a:rPr>
              <a:t>어떤 게임기에서 돌아가게 제작할 건가</a:t>
            </a:r>
            <a:r>
              <a:rPr lang="en-US" altLang="ko-KR" sz="1400" dirty="0">
                <a:solidFill>
                  <a:srgbClr val="506978"/>
                </a:solidFill>
                <a:latin typeface="Arial" charset="0"/>
                <a:ea typeface="HY헤드라인M" pitchFamily="18" charset="-127"/>
                <a:cs typeface="Arial" charset="0"/>
              </a:rPr>
              <a:t>… </a:t>
            </a:r>
            <a:r>
              <a:rPr lang="ko-KR" altLang="en-US" sz="1400" dirty="0">
                <a:solidFill>
                  <a:srgbClr val="506978"/>
                </a:solidFill>
                <a:latin typeface="Arial" charset="0"/>
                <a:ea typeface="HY헤드라인M" pitchFamily="18" charset="-127"/>
                <a:cs typeface="Arial" charset="0"/>
              </a:rPr>
              <a:t>다 사연이 있지</a:t>
            </a:r>
            <a:r>
              <a:rPr lang="en-US" altLang="ko-KR" sz="1400" dirty="0">
                <a:solidFill>
                  <a:srgbClr val="506978"/>
                </a:solidFill>
                <a:latin typeface="Arial" charset="0"/>
                <a:ea typeface="HY헤드라인M" pitchFamily="18" charset="-127"/>
                <a:cs typeface="Arial" charset="0"/>
              </a:rPr>
              <a:t>. </a:t>
            </a:r>
            <a:r>
              <a:rPr lang="ko-KR" altLang="en-US" sz="1400" dirty="0">
                <a:solidFill>
                  <a:srgbClr val="506978"/>
                </a:solidFill>
                <a:latin typeface="Arial" charset="0"/>
                <a:ea typeface="HY헤드라인M" pitchFamily="18" charset="-127"/>
                <a:cs typeface="Arial" charset="0"/>
              </a:rPr>
              <a:t>야숨이라고 스위치에서 돌고 싶었을까 </a:t>
            </a:r>
            <a:r>
              <a:rPr lang="en-US" altLang="ko-KR" sz="1400" dirty="0">
                <a:solidFill>
                  <a:srgbClr val="506978"/>
                </a:solidFill>
                <a:latin typeface="Arial" charset="0"/>
                <a:ea typeface="HY헤드라인M" pitchFamily="18" charset="-127"/>
                <a:cs typeface="Arial" charset="0"/>
              </a:rPr>
              <a:t>? </a:t>
            </a:r>
          </a:p>
        </p:txBody>
      </p:sp>
      <p:sp>
        <p:nvSpPr>
          <p:cNvPr id="12299" name="Rectangle 11"/>
          <p:cNvSpPr>
            <a:spLocks noChangeArrowheads="1"/>
          </p:cNvSpPr>
          <p:nvPr/>
        </p:nvSpPr>
        <p:spPr bwMode="auto">
          <a:xfrm>
            <a:off x="928688" y="1114425"/>
            <a:ext cx="7929562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"/>
              <a:defRPr sz="3200"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"/>
              <a:defRPr sz="2800"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"/>
              <a:defRPr sz="2400"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"/>
              <a:defRPr sz="2000"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US" altLang="ko-KR" sz="2000" b="1" dirty="0">
                <a:solidFill>
                  <a:srgbClr val="1B1678"/>
                </a:solidFill>
                <a:latin typeface="HY헤드라인M" pitchFamily="18" charset="-127"/>
                <a:ea typeface="HY헤드라인M" pitchFamily="18" charset="-127"/>
              </a:rPr>
              <a:t>“1</a:t>
            </a:r>
            <a:r>
              <a:rPr lang="ko-KR" altLang="en-US" sz="2000" b="1" dirty="0">
                <a:solidFill>
                  <a:srgbClr val="1B1678"/>
                </a:solidFill>
                <a:latin typeface="HY헤드라인M" pitchFamily="18" charset="-127"/>
                <a:ea typeface="HY헤드라인M" pitchFamily="18" charset="-127"/>
              </a:rPr>
              <a:t>페이지 제안서의   </a:t>
            </a:r>
            <a:r>
              <a:rPr lang="ko-KR" altLang="en-US" sz="2000" b="1" dirty="0" err="1">
                <a:solidFill>
                  <a:srgbClr val="1B1678"/>
                </a:solidFill>
                <a:latin typeface="HY헤드라인M" pitchFamily="18" charset="-127"/>
                <a:ea typeface="HY헤드라인M" pitchFamily="18" charset="-127"/>
              </a:rPr>
              <a:t>플렛폼</a:t>
            </a:r>
            <a:r>
              <a:rPr lang="ko-KR" altLang="en-US" sz="2000" b="1" dirty="0">
                <a:solidFill>
                  <a:srgbClr val="1B1678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>
                <a:solidFill>
                  <a:srgbClr val="1B1678"/>
                </a:solidFill>
                <a:latin typeface="HY헤드라인M" pitchFamily="18" charset="-127"/>
                <a:ea typeface="HY헤드라인M" pitchFamily="18" charset="-127"/>
              </a:rPr>
              <a:t>”</a:t>
            </a:r>
            <a:endParaRPr lang="ko-KR" altLang="en-US" sz="2000" b="1" dirty="0">
              <a:solidFill>
                <a:srgbClr val="1B1678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8" name="순서도: 처리 17"/>
          <p:cNvSpPr/>
          <p:nvPr/>
        </p:nvSpPr>
        <p:spPr bwMode="auto">
          <a:xfrm rot="16200000">
            <a:off x="570706" y="1215232"/>
            <a:ext cx="230187" cy="228600"/>
          </a:xfrm>
          <a:prstGeom prst="flowChartProcess">
            <a:avLst/>
          </a:prstGeom>
          <a:solidFill>
            <a:srgbClr val="0070C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9" name="순서도: 처리 18"/>
          <p:cNvSpPr/>
          <p:nvPr/>
        </p:nvSpPr>
        <p:spPr bwMode="auto">
          <a:xfrm rot="16200000">
            <a:off x="812007" y="1213644"/>
            <a:ext cx="230187" cy="231775"/>
          </a:xfrm>
          <a:prstGeom prst="flowChartProcess">
            <a:avLst/>
          </a:prstGeom>
          <a:solidFill>
            <a:schemeClr val="accent2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0" name="순서도: 처리 19"/>
          <p:cNvSpPr/>
          <p:nvPr/>
        </p:nvSpPr>
        <p:spPr bwMode="auto">
          <a:xfrm rot="16200000">
            <a:off x="572294" y="1456531"/>
            <a:ext cx="230188" cy="231775"/>
          </a:xfrm>
          <a:prstGeom prst="flowChartProcess">
            <a:avLst/>
          </a:prstGeom>
          <a:solidFill>
            <a:schemeClr val="accent2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1" name="순서도: 처리 20"/>
          <p:cNvSpPr/>
          <p:nvPr/>
        </p:nvSpPr>
        <p:spPr bwMode="auto">
          <a:xfrm rot="16200000">
            <a:off x="810419" y="1458119"/>
            <a:ext cx="230188" cy="228600"/>
          </a:xfrm>
          <a:prstGeom prst="flowChartProcess">
            <a:avLst/>
          </a:prstGeom>
          <a:solidFill>
            <a:srgbClr val="0070C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800100" y="2064245"/>
            <a:ext cx="7361287" cy="857250"/>
          </a:xfrm>
          <a:prstGeom prst="roundRect">
            <a:avLst>
              <a:gd name="adj" fmla="val 8254"/>
            </a:avLst>
          </a:prstGeom>
          <a:solidFill>
            <a:srgbClr val="4D835B"/>
          </a:solidFill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2400"/>
              </a:lnSpc>
              <a:defRPr/>
            </a:pPr>
            <a:r>
              <a:rPr lang="ko-KR" altLang="en-US" sz="2400" b="1" dirty="0" err="1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플렛폼</a:t>
            </a:r>
            <a:r>
              <a:rPr lang="en-US" altLang="ko-KR" sz="2400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 </a:t>
            </a:r>
            <a:r>
              <a:rPr lang="ko-KR" altLang="en-US" sz="2400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어느 기계에서 돌아가나  </a:t>
            </a:r>
          </a:p>
        </p:txBody>
      </p:sp>
      <p:sp>
        <p:nvSpPr>
          <p:cNvPr id="12307" name="슬라이드 번호 개체 틀 10"/>
          <p:cNvSpPr txBox="1">
            <a:spLocks noGrp="1"/>
          </p:cNvSpPr>
          <p:nvPr/>
        </p:nvSpPr>
        <p:spPr bwMode="auto">
          <a:xfrm>
            <a:off x="8572500" y="6500813"/>
            <a:ext cx="457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"/>
              <a:defRPr sz="3200"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"/>
              <a:defRPr sz="2800"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"/>
              <a:defRPr sz="2400"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"/>
              <a:defRPr sz="2000"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돋움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D04628E-7EA8-427C-911A-2EFD2F56995F}" type="slidenum">
              <a:rPr kumimoji="0" lang="ko-KR" altLang="en-US" sz="1400" b="1">
                <a:solidFill>
                  <a:schemeClr val="bg2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kumimoji="0" lang="en-US" altLang="ko-KR" sz="1400" b="1">
              <a:solidFill>
                <a:schemeClr val="bg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773457" y="3356990"/>
            <a:ext cx="8064500" cy="3135921"/>
          </a:xfrm>
          <a:prstGeom prst="roundRect">
            <a:avLst>
              <a:gd name="adj" fmla="val 8254"/>
            </a:avLst>
          </a:prstGeom>
          <a:solidFill>
            <a:schemeClr val="bg2">
              <a:lumMod val="25000"/>
              <a:alpha val="66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ts val="2000"/>
              </a:lnSpc>
              <a:defRPr/>
            </a:pPr>
            <a:r>
              <a:rPr lang="ko-KR" altLang="en-US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▶ </a:t>
            </a:r>
            <a:r>
              <a:rPr lang="ko-KR" altLang="en-US" sz="1600" dirty="0" err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모바일</a:t>
            </a:r>
            <a:r>
              <a:rPr lang="ko-KR" altLang="en-US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게임은   </a:t>
            </a:r>
            <a:r>
              <a:rPr lang="ko-KR" altLang="en-US" sz="1600" dirty="0" err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핸펀</a:t>
            </a:r>
            <a:r>
              <a:rPr lang="ko-KR" altLang="en-US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기종과  </a:t>
            </a:r>
            <a:r>
              <a:rPr lang="en-US" altLang="ko-KR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OS</a:t>
            </a:r>
            <a:r>
              <a:rPr lang="ko-KR" altLang="en-US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를  비슷한 게임에서 찾는다</a:t>
            </a:r>
            <a:r>
              <a:rPr lang="en-US" altLang="ko-KR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. </a:t>
            </a:r>
          </a:p>
          <a:p>
            <a:pPr>
              <a:lnSpc>
                <a:spcPts val="2000"/>
              </a:lnSpc>
              <a:defRPr/>
            </a:pPr>
            <a:endParaRPr lang="en-US" altLang="ko-KR" sz="16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  <a:p>
            <a:pPr>
              <a:lnSpc>
                <a:spcPts val="2000"/>
              </a:lnSpc>
              <a:defRPr/>
            </a:pPr>
            <a:r>
              <a:rPr lang="ko-KR" altLang="en-US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▶ 콘솔 게임은   게임이 돌아갈 만한  콘솔 게임기를  찾아 적는다</a:t>
            </a:r>
            <a:r>
              <a:rPr lang="en-US" altLang="ko-KR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. </a:t>
            </a:r>
          </a:p>
          <a:p>
            <a:pPr>
              <a:lnSpc>
                <a:spcPts val="2000"/>
              </a:lnSpc>
              <a:defRPr/>
            </a:pPr>
            <a:r>
              <a:rPr lang="en-US" altLang="ko-KR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   </a:t>
            </a:r>
          </a:p>
          <a:p>
            <a:pPr>
              <a:lnSpc>
                <a:spcPts val="2000"/>
              </a:lnSpc>
              <a:defRPr/>
            </a:pPr>
            <a:r>
              <a:rPr lang="ko-KR" altLang="en-US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▶ </a:t>
            </a:r>
            <a:r>
              <a:rPr lang="en-US" altLang="ko-KR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PC </a:t>
            </a:r>
            <a:r>
              <a:rPr lang="ko-KR" altLang="en-US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게임은</a:t>
            </a:r>
            <a:r>
              <a:rPr lang="en-US" altLang="ko-KR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 </a:t>
            </a:r>
            <a:r>
              <a:rPr lang="ko-KR" altLang="en-US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비슷한 게임을 찾아  꼭  최소 사양과  권장 사양을  병기한다</a:t>
            </a:r>
            <a:r>
              <a:rPr lang="en-US" altLang="ko-KR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. </a:t>
            </a:r>
          </a:p>
          <a:p>
            <a:pPr>
              <a:lnSpc>
                <a:spcPts val="2000"/>
              </a:lnSpc>
              <a:defRPr/>
            </a:pPr>
            <a:r>
              <a:rPr lang="en-US" altLang="ko-KR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   </a:t>
            </a:r>
            <a:r>
              <a:rPr lang="ko-KR" altLang="en-US" sz="1600" dirty="0" err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퍼블리셔가</a:t>
            </a:r>
            <a:r>
              <a:rPr lang="ko-KR" altLang="en-US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 강제하는  최소 사양이 훨씬 중요하다</a:t>
            </a:r>
            <a:r>
              <a:rPr lang="en-US" altLang="ko-KR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.  </a:t>
            </a:r>
          </a:p>
          <a:p>
            <a:pPr>
              <a:lnSpc>
                <a:spcPts val="2000"/>
              </a:lnSpc>
              <a:defRPr/>
            </a:pPr>
            <a:endParaRPr lang="en-US" altLang="ko-KR" sz="16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  <a:p>
            <a:pPr>
              <a:lnSpc>
                <a:spcPts val="2000"/>
              </a:lnSpc>
              <a:defRPr/>
            </a:pPr>
            <a:r>
              <a:rPr lang="ko-KR" altLang="en-US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▶ 지금은 </a:t>
            </a:r>
            <a:r>
              <a:rPr lang="en-US" altLang="ko-KR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1</a:t>
            </a:r>
            <a:r>
              <a:rPr lang="ko-KR" altLang="en-US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학년이니 이게 왜 그렇게 중요한가 모를 수도 있다</a:t>
            </a:r>
            <a:r>
              <a:rPr lang="en-US" altLang="ko-KR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.  </a:t>
            </a:r>
          </a:p>
          <a:p>
            <a:pPr>
              <a:lnSpc>
                <a:spcPts val="2000"/>
              </a:lnSpc>
              <a:defRPr/>
            </a:pPr>
            <a:r>
              <a:rPr lang="en-US" altLang="ko-KR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   </a:t>
            </a:r>
            <a:r>
              <a:rPr lang="ko-KR" altLang="en-US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머리에 새겨 둘 사항은  </a:t>
            </a:r>
            <a:r>
              <a:rPr lang="ko-KR" altLang="en-US" sz="1600" dirty="0"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rPr>
              <a:t>형식이 내용을 지배한다</a:t>
            </a:r>
            <a:r>
              <a:rPr lang="ko-KR" altLang="en-US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는 점이다</a:t>
            </a:r>
            <a:r>
              <a:rPr lang="en-US" altLang="ko-KR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829064234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트렉">
  <a:themeElements>
    <a:clrScheme name="사용자 지정 2">
      <a:dk1>
        <a:sysClr val="windowText" lastClr="000000"/>
      </a:dk1>
      <a:lt1>
        <a:sysClr val="window" lastClr="FFFFFF"/>
      </a:lt1>
      <a:dk2>
        <a:srgbClr val="006C82"/>
      </a:dk2>
      <a:lt2>
        <a:srgbClr val="E2F1F2"/>
      </a:lt2>
      <a:accent1>
        <a:srgbClr val="3C888C"/>
      </a:accent1>
      <a:accent2>
        <a:srgbClr val="4764B0"/>
      </a:accent2>
      <a:accent3>
        <a:srgbClr val="4FADD1"/>
      </a:accent3>
      <a:accent4>
        <a:srgbClr val="85B692"/>
      </a:accent4>
      <a:accent5>
        <a:srgbClr val="6B94E2"/>
      </a:accent5>
      <a:accent6>
        <a:srgbClr val="819BAB"/>
      </a:accent6>
      <a:hlink>
        <a:srgbClr val="7C0808"/>
      </a:hlink>
      <a:folHlink>
        <a:srgbClr val="0D356F"/>
      </a:folHlink>
    </a:clrScheme>
    <a:fontScheme name="트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트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>
    <a:spDef>
      <a:spPr>
        <a:solidFill>
          <a:schemeClr val="accent3">
            <a:lumMod val="75000"/>
            <a:alpha val="70000"/>
          </a:schemeClr>
        </a:solidFill>
        <a:ln>
          <a:noFill/>
        </a:ln>
      </a:spPr>
      <a:bodyPr rtlCol="0" anchor="ctr"/>
      <a:lstStyle>
        <a:defPPr algn="ctr">
          <a:lnSpc>
            <a:spcPts val="1800"/>
          </a:lnSpc>
          <a:defRPr sz="1600" dirty="0" smtClean="0">
            <a:solidFill>
              <a:srgbClr val="FFC000"/>
            </a:solidFill>
            <a:latin typeface="HY헤드라인M" pitchFamily="18" charset="-127"/>
            <a:ea typeface="HY헤드라인M" pitchFamily="18" charset="-127"/>
          </a:defRPr>
        </a:defPPr>
      </a:lstStyle>
      <a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사용자 지정 2">
    <a:dk1>
      <a:sysClr val="windowText" lastClr="000000"/>
    </a:dk1>
    <a:lt1>
      <a:sysClr val="window" lastClr="FFFFFF"/>
    </a:lt1>
    <a:dk2>
      <a:srgbClr val="006C82"/>
    </a:dk2>
    <a:lt2>
      <a:srgbClr val="E2F1F2"/>
    </a:lt2>
    <a:accent1>
      <a:srgbClr val="3C888C"/>
    </a:accent1>
    <a:accent2>
      <a:srgbClr val="4764B0"/>
    </a:accent2>
    <a:accent3>
      <a:srgbClr val="4FADD1"/>
    </a:accent3>
    <a:accent4>
      <a:srgbClr val="85B692"/>
    </a:accent4>
    <a:accent5>
      <a:srgbClr val="6B94E2"/>
    </a:accent5>
    <a:accent6>
      <a:srgbClr val="819BAB"/>
    </a:accent6>
    <a:hlink>
      <a:srgbClr val="7C0808"/>
    </a:hlink>
    <a:folHlink>
      <a:srgbClr val="0D356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12568</TotalTime>
  <Words>1576</Words>
  <Application>Microsoft Office PowerPoint</Application>
  <PresentationFormat>화면 슬라이드 쇼(4:3)</PresentationFormat>
  <Paragraphs>275</Paragraphs>
  <Slides>20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9" baseType="lpstr">
      <vt:lpstr>HY견고딕</vt:lpstr>
      <vt:lpstr>HY헤드라인M</vt:lpstr>
      <vt:lpstr>굴림</vt:lpstr>
      <vt:lpstr>맑은 고딕</vt:lpstr>
      <vt:lpstr>Arial</vt:lpstr>
      <vt:lpstr>Franklin Gothic Book</vt:lpstr>
      <vt:lpstr>Franklin Gothic Medium</vt:lpstr>
      <vt:lpstr>Wingdings 2</vt:lpstr>
      <vt:lpstr>트렉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pc</dc:creator>
  <cp:lastModifiedBy>손기훈</cp:lastModifiedBy>
  <cp:revision>1389</cp:revision>
  <dcterms:created xsi:type="dcterms:W3CDTF">2008-11-21T15:50:40Z</dcterms:created>
  <dcterms:modified xsi:type="dcterms:W3CDTF">2020-03-26T08:59:16Z</dcterms:modified>
</cp:coreProperties>
</file>