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"/>
  </p:notesMasterIdLst>
  <p:handoutMasterIdLst>
    <p:handoutMasterId r:id="rId4"/>
  </p:handoutMasterIdLst>
  <p:sldIdLst>
    <p:sldId id="574" r:id="rId2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0EB"/>
    <a:srgbClr val="FBF3F3"/>
    <a:srgbClr val="E9F1F5"/>
    <a:srgbClr val="F7EAE9"/>
    <a:srgbClr val="DAFEFB"/>
    <a:srgbClr val="EFFDFF"/>
    <a:srgbClr val="D9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none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none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3" autoAdjust="0"/>
    <p:restoredTop sz="93962"/>
  </p:normalViewPr>
  <p:slideViewPr>
    <p:cSldViewPr>
      <p:cViewPr varScale="1">
        <p:scale>
          <a:sx n="82" d="100"/>
          <a:sy n="82" d="100"/>
        </p:scale>
        <p:origin x="-156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5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C7C828B1-0591-492A-B92A-5BFCF42CE0DD}" type="datetimeFigureOut">
              <a:rPr lang="ko-KR" altLang="en-US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F37D96F-FEAF-4D3A-909C-E2EE4B29035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63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34AB9421-7016-466C-A65C-378D69F30F11}" type="datetimeFigureOut">
              <a:rPr lang="ko-KR" altLang="en-US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C3AC53BD-3A54-4F76-BF3D-3EA554547F8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0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C53BD-3A54-4F76-BF3D-3EA554547F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8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212" y="6281737"/>
            <a:ext cx="1466850" cy="51435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64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1EE-B29B-4C0D-B72B-6DB882999F9B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D3F3-B0EE-4BDB-A6F4-666F23E7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C1EE-B29B-4C0D-B72B-6DB882999F9B}" type="datetimeFigureOut">
              <a:rPr lang="ko-KR" altLang="en-US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D3F3-B0EE-4BDB-A6F4-666F23E7FE3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09675"/>
              </p:ext>
            </p:extLst>
          </p:nvPr>
        </p:nvGraphicFramePr>
        <p:xfrm>
          <a:off x="215516" y="1191666"/>
          <a:ext cx="8496944" cy="56217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163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0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직무에서 기대되는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요구 역량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자격증 포함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나의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보유수준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기대되는 요구 역량 중 내가 보유한 역량은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?)</a:t>
                      </a:r>
                    </a:p>
                  </a:txBody>
                  <a:tcPr marL="121920" marR="12192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보유한 역량에 대한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근거 및 활동 경험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0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게임관련 정규 교육과정 이수</a:t>
                      </a:r>
                      <a:endParaRPr lang="en-US" altLang="ko-KR" sz="1300" b="0" i="0" dirty="0" smtClean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latinLnBrk="1"/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대학교육과정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,</a:t>
                      </a: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lang="ko-KR" altLang="en-US" sz="1300" b="0" i="0" baseline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게임아카데미 등 사설학원 등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산업기술대학교 게임공학부 엔터테인먼트컴퓨팅학과 </a:t>
                      </a:r>
                      <a:r>
                        <a:rPr lang="ko-KR" altLang="en-US" sz="1300" b="0" i="0" dirty="0" err="1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재학중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산업기술대학교 엔터테인먼트 컴퓨팅 학과 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17</a:t>
                      </a: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학번으로 입학함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.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2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게임 프로젝트 제작 경험 및 포트폴리오 보유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학과 학우들과 </a:t>
                      </a:r>
                      <a:r>
                        <a:rPr lang="ko-KR" altLang="en-US" sz="1300" dirty="0" err="1" smtClean="0"/>
                        <a:t>졸업작품팀을</a:t>
                      </a:r>
                      <a:r>
                        <a:rPr lang="ko-KR" altLang="en-US" sz="1300" dirty="0" smtClean="0"/>
                        <a:t> 만들었으며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게임엔진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게임그래픽 공부 중 추후 게임개발 예정</a:t>
                      </a:r>
                      <a:endParaRPr lang="ko-KR" altLang="en-US" sz="1300" dirty="0" smtClean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게임엔진 사용에 능숙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C, C++,</a:t>
                      </a: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 C#, JAVA </a:t>
                      </a:r>
                      <a:r>
                        <a:rPr lang="ko-KR" altLang="en-US" sz="1300" b="0" i="0" baseline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등 컴퓨터언어에 능숙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C,</a:t>
                      </a:r>
                      <a:r>
                        <a:rPr lang="en-US" altLang="ko-KR" sz="1300" baseline="0" dirty="0" smtClean="0"/>
                        <a:t> C++, JAVA </a:t>
                      </a:r>
                      <a:r>
                        <a:rPr lang="ko-KR" altLang="en-US" sz="1300" baseline="0" dirty="0" smtClean="0"/>
                        <a:t>언어 사용가능</a:t>
                      </a:r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학년부터 </a:t>
                      </a:r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학년에 걸쳐 학교에서 </a:t>
                      </a:r>
                      <a:r>
                        <a:rPr lang="en-US" altLang="ko-KR" sz="1300" dirty="0" smtClean="0"/>
                        <a:t>C,C++,JAVA</a:t>
                      </a:r>
                      <a:r>
                        <a:rPr lang="ko-KR" altLang="en-US" sz="1300" dirty="0" smtClean="0"/>
                        <a:t>등의 언어 공부를 함</a:t>
                      </a:r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4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자료구조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, </a:t>
                      </a: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알고리즘에 대한 이해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학과 자료구조 수업 </a:t>
                      </a:r>
                      <a:r>
                        <a:rPr lang="en-US" altLang="ko-KR" sz="1300" dirty="0" smtClean="0"/>
                        <a:t>A+</a:t>
                      </a:r>
                      <a:r>
                        <a:rPr lang="ko-KR" altLang="en-US" sz="1300" dirty="0" smtClean="0"/>
                        <a:t>로 수료</a:t>
                      </a:r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작년 자료구조 수업을 들으며 매주 </a:t>
                      </a:r>
                      <a:r>
                        <a:rPr lang="en-US" altLang="ko-KR" sz="1300" dirty="0" smtClean="0"/>
                        <a:t>1,2</a:t>
                      </a:r>
                      <a:r>
                        <a:rPr lang="ko-KR" altLang="en-US" sz="1300" dirty="0" smtClean="0"/>
                        <a:t>회씩 밤샘하며 공부했고 노력한 만큼 성적이 따라주어 매우 기뻤던 경험이 있음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4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HY중고딕" pitchFamily="18" charset="-127"/>
                          <a:ea typeface="HY중고딕" pitchFamily="18" charset="-127"/>
                        </a:rPr>
                        <a:t>프로그래밍 대회 입상 또는 참가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2018</a:t>
                      </a:r>
                      <a:r>
                        <a:rPr lang="ko-KR" altLang="en-US" sz="1300" dirty="0" smtClean="0"/>
                        <a:t>년 한국컴퓨터정보학회 하계 학술대회 우수논문상 수상</a:t>
                      </a:r>
                      <a:r>
                        <a:rPr lang="en-US" altLang="ko-KR" sz="1300" dirty="0" smtClean="0"/>
                        <a:t>, K-Hackathon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본선진출</a:t>
                      </a:r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학년 </a:t>
                      </a:r>
                      <a:r>
                        <a:rPr lang="ko-KR" altLang="en-US" sz="1300" dirty="0" err="1" smtClean="0"/>
                        <a:t>여름방학때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유니티로</a:t>
                      </a:r>
                      <a:r>
                        <a:rPr lang="ko-KR" altLang="en-US" sz="1300" dirty="0" smtClean="0"/>
                        <a:t> 개발한 게임으로 제주대학교에서 주체하는 하계</a:t>
                      </a:r>
                      <a:r>
                        <a:rPr lang="ko-KR" altLang="en-US" sz="1300" baseline="0" dirty="0" smtClean="0"/>
                        <a:t> 학술대회에서 우수논문상을 수상한 경험이 있음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또한 </a:t>
                      </a:r>
                      <a:r>
                        <a:rPr lang="en-US" altLang="ko-KR" sz="1300" baseline="0" dirty="0" smtClean="0"/>
                        <a:t>K-Hackathon </a:t>
                      </a:r>
                      <a:r>
                        <a:rPr lang="ko-KR" altLang="en-US" sz="1300" baseline="0" dirty="0" smtClean="0"/>
                        <a:t>기획 예선에서 </a:t>
                      </a:r>
                      <a:r>
                        <a:rPr lang="ko-KR" altLang="en-US" sz="1300" baseline="0" dirty="0" err="1" smtClean="0"/>
                        <a:t>혼밥혼술이라는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어플</a:t>
                      </a:r>
                      <a:r>
                        <a:rPr lang="ko-KR" altLang="en-US" sz="1300" baseline="0" dirty="0" smtClean="0"/>
                        <a:t> 기획으로 본선 진출 기회가 주어져 개발한 경험이 있음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39552" y="133740"/>
            <a:ext cx="7956884" cy="1066453"/>
            <a:chOff x="251520" y="236838"/>
            <a:chExt cx="7956884" cy="106645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040955" y="236838"/>
              <a:ext cx="677140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00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과제</a:t>
              </a:r>
              <a:r>
                <a:rPr lang="en-US" altLang="ko-KR" sz="200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2&gt;  </a:t>
              </a:r>
              <a:r>
                <a:rPr lang="ko-KR" altLang="en-US" sz="200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희망 직무에 </a:t>
              </a:r>
              <a:r>
                <a:rPr lang="ko-KR" altLang="en-US" sz="2000" dirty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대한 나의 역량 </a:t>
              </a:r>
              <a:r>
                <a:rPr lang="ko-KR" altLang="en-US" sz="200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보유도 및 근거 탐색 </a:t>
              </a:r>
              <a:endParaRPr lang="en-US" altLang="ko-KR" sz="20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>
                <a:defRPr/>
              </a:pPr>
              <a:r>
                <a:rPr lang="en-US" altLang="ko-KR" sz="2000" dirty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200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          - </a:t>
              </a:r>
              <a:r>
                <a:rPr lang="ko-KR" altLang="en-US" sz="2000" dirty="0" smtClean="0">
                  <a:solidFill>
                    <a:schemeClr val="accent3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나의 포트폴리오</a:t>
              </a:r>
              <a:endParaRPr lang="ko-KR" altLang="en-US" sz="2000" dirty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832140" y="945755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직무 명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게임프로그래머</a:t>
              </a:r>
              <a:endParaRPr lang="ko-KR" alt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1520" y="718516"/>
              <a:ext cx="26933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HY바다M" pitchFamily="18" charset="-127"/>
                  <a:ea typeface="HY바다M" pitchFamily="18" charset="-127"/>
                </a:rPr>
                <a:t>직무역량 </a:t>
              </a:r>
              <a:r>
                <a:rPr lang="en-US" altLang="ko-KR" sz="2000" dirty="0" smtClean="0">
                  <a:latin typeface="HY바다M" pitchFamily="18" charset="-127"/>
                  <a:ea typeface="HY바다M" pitchFamily="18" charset="-127"/>
                </a:rPr>
                <a:t>VS </a:t>
              </a:r>
              <a:r>
                <a:rPr lang="ko-KR" altLang="en-US" sz="3200" dirty="0" smtClean="0">
                  <a:latin typeface="HY바다M" pitchFamily="18" charset="-127"/>
                  <a:ea typeface="HY바다M" pitchFamily="18" charset="-127"/>
                </a:rPr>
                <a:t>내</a:t>
              </a:r>
              <a:r>
                <a:rPr lang="ko-KR" altLang="en-US" sz="2000" dirty="0" smtClean="0">
                  <a:latin typeface="HY바다M" pitchFamily="18" charset="-127"/>
                  <a:ea typeface="HY바다M" pitchFamily="18" charset="-127"/>
                </a:rPr>
                <a:t> 역량</a:t>
              </a:r>
              <a:endParaRPr lang="ko-KR" altLang="en-US" sz="2000" dirty="0">
                <a:latin typeface="HY바다M" pitchFamily="18" charset="-127"/>
                <a:ea typeface="HY바다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204</Words>
  <Application>Microsoft Office PowerPoint</Application>
  <PresentationFormat>화면 슬라이드 쇼(4:3)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커리어96</dc:creator>
  <cp:lastModifiedBy>최준영최준영</cp:lastModifiedBy>
  <cp:revision>585</cp:revision>
  <dcterms:created xsi:type="dcterms:W3CDTF">2016-05-08T11:56:58Z</dcterms:created>
  <dcterms:modified xsi:type="dcterms:W3CDTF">2020-04-07T10:23:37Z</dcterms:modified>
</cp:coreProperties>
</file>