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3" r:id="rId6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84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2020-03-06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E97164F-AFE0-47CF-AE29-34AF6F04086E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3C2F71-BB01-48DF-A472-934FC256D0DC}" type="slidenum">
              <a:rPr lang="ko-KR" altLang="en-US"/>
              <a:pPr>
                <a:spcBef>
                  <a:spcPct val="0"/>
                </a:spcBef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221D0-BDD5-42E9-8922-5A46D3DB8D7A}" type="slidenum">
              <a:rPr lang="ko-KR" altLang="en-US"/>
              <a:pPr>
                <a:spcBef>
                  <a:spcPct val="0"/>
                </a:spcBef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221D0-BDD5-42E9-8922-5A46D3DB8D7A}" type="slidenum">
              <a:rPr lang="ko-KR" altLang="en-US"/>
              <a:pPr>
                <a:spcBef>
                  <a:spcPct val="0"/>
                </a:spcBef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5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2020-1 </a:t>
            </a:r>
            <a:r>
              <a:rPr lang="ko-KR" altLang="en-US" dirty="0"/>
              <a:t>스크립트 언어</a:t>
            </a:r>
            <a:endParaRPr lang="en-US" altLang="ko-K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</a:rPr>
              <a:t>한국산업기술대 게임공학부</a:t>
            </a:r>
          </a:p>
          <a:p>
            <a:pPr eaLnBrk="1" hangingPunct="1"/>
            <a:r>
              <a:rPr lang="en-US" altLang="ko-KR" dirty="0">
                <a:solidFill>
                  <a:schemeClr val="tx1"/>
                </a:solidFill>
              </a:rPr>
              <a:t>2020</a:t>
            </a:r>
            <a:r>
              <a:rPr lang="ko-KR" altLang="en-US" dirty="0">
                <a:solidFill>
                  <a:schemeClr val="tx1"/>
                </a:solidFill>
              </a:rPr>
              <a:t>학년도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</a:p>
          <a:p>
            <a:pPr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233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C3C6B57-3855-4E64-AEE7-8610084F94D2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/>
              <a:t>강좌 정보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686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dirty="0"/>
              <a:t>강좌구분 </a:t>
            </a:r>
            <a:r>
              <a:rPr lang="en-US" altLang="ko-KR" dirty="0"/>
              <a:t>: </a:t>
            </a:r>
            <a:r>
              <a:rPr lang="ko-KR" altLang="en-US" dirty="0"/>
              <a:t>전공선택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주당시간 </a:t>
            </a:r>
            <a:r>
              <a:rPr lang="en-US" altLang="ko-KR" dirty="0"/>
              <a:t>: </a:t>
            </a:r>
            <a:r>
              <a:rPr lang="ko-KR" altLang="en-US" dirty="0"/>
              <a:t>이론</a:t>
            </a:r>
            <a:r>
              <a:rPr lang="en-US" altLang="ko-KR" dirty="0"/>
              <a:t>2</a:t>
            </a:r>
            <a:r>
              <a:rPr lang="ko-KR" altLang="en-US" dirty="0"/>
              <a:t>시간 실습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화목</a:t>
            </a:r>
            <a:r>
              <a:rPr lang="en-US" altLang="ko-KR" dirty="0" smtClean="0"/>
              <a:t>11</a:t>
            </a:r>
            <a:r>
              <a:rPr lang="ko-KR" altLang="en-US" dirty="0"/>
              <a:t>분반</a:t>
            </a:r>
            <a:r>
              <a:rPr lang="en-US" altLang="ko-KR" dirty="0"/>
              <a:t>: </a:t>
            </a:r>
            <a:r>
              <a:rPr lang="ko-KR" altLang="en-US" dirty="0" smtClean="0"/>
              <a:t>화</a:t>
            </a:r>
            <a:r>
              <a:rPr lang="en-US" altLang="ko-KR" dirty="0" smtClean="0"/>
              <a:t>5</a:t>
            </a:r>
            <a:r>
              <a:rPr lang="en-US" altLang="ko-KR" dirty="0" smtClean="0"/>
              <a:t>,6(13:30~15:20),</a:t>
            </a:r>
            <a:r>
              <a:rPr lang="ko-KR" altLang="en-US" dirty="0" smtClean="0"/>
              <a:t>목</a:t>
            </a:r>
            <a:r>
              <a:rPr lang="en-US" altLang="ko-KR" dirty="0" smtClean="0"/>
              <a:t>7,8(15:30~17:20)@E219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월화</a:t>
            </a:r>
            <a:r>
              <a:rPr lang="en-US" altLang="ko-KR" dirty="0" smtClean="0"/>
              <a:t>02</a:t>
            </a:r>
            <a:r>
              <a:rPr lang="ko-KR" altLang="en-US" dirty="0"/>
              <a:t>분반</a:t>
            </a:r>
            <a:r>
              <a:rPr lang="en-US" altLang="ko-KR" dirty="0"/>
              <a:t>: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5</a:t>
            </a:r>
            <a:r>
              <a:rPr lang="en-US" altLang="ko-KR" dirty="0" smtClean="0"/>
              <a:t>,6(13:30~15:20),</a:t>
            </a:r>
            <a:r>
              <a:rPr lang="ko-KR" altLang="en-US" dirty="0" smtClean="0"/>
              <a:t>화</a:t>
            </a:r>
            <a:r>
              <a:rPr lang="en-US" altLang="ko-KR" dirty="0" smtClean="0"/>
              <a:t>2,3(10:30~12:20</a:t>
            </a:r>
            <a:r>
              <a:rPr lang="en-US" altLang="ko-KR" dirty="0"/>
              <a:t>)@</a:t>
            </a:r>
            <a:r>
              <a:rPr lang="en-US" altLang="ko-KR" dirty="0" smtClean="0"/>
              <a:t>E219</a:t>
            </a:r>
            <a:endParaRPr lang="en-US" altLang="ko-KR" dirty="0"/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교수 정보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연구실</a:t>
            </a:r>
            <a:r>
              <a:rPr lang="en-US" altLang="ko-KR" dirty="0"/>
              <a:t>: E</a:t>
            </a:r>
            <a:r>
              <a:rPr lang="ko-KR" altLang="en-US" dirty="0"/>
              <a:t>공학관 </a:t>
            </a:r>
            <a:r>
              <a:rPr lang="en-US" altLang="ko-KR" dirty="0"/>
              <a:t>209</a:t>
            </a:r>
            <a:r>
              <a:rPr lang="ko-KR" altLang="en-US" dirty="0"/>
              <a:t>호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전화번호</a:t>
            </a:r>
            <a:r>
              <a:rPr lang="en-US" altLang="ko-KR" dirty="0"/>
              <a:t>: </a:t>
            </a:r>
            <a:r>
              <a:rPr lang="ko-KR" altLang="en-US" dirty="0"/>
              <a:t>교내 </a:t>
            </a:r>
            <a:r>
              <a:rPr lang="en-US" altLang="ko-KR" dirty="0"/>
              <a:t>0560 (031-8041-0560)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전자우편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kys@kpu.ac.kr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강의홈페이지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http://eclass.kpu.ac.kr/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교재</a:t>
            </a:r>
          </a:p>
          <a:p>
            <a:pPr lvl="1" eaLnBrk="1" hangingPunct="1"/>
            <a:r>
              <a:rPr lang="ko-KR" altLang="en-US" sz="1800" dirty="0" err="1"/>
              <a:t>주교재</a:t>
            </a:r>
            <a:r>
              <a:rPr lang="ko-KR" altLang="en-US" sz="1800" dirty="0"/>
              <a:t> </a:t>
            </a:r>
            <a:endParaRPr lang="en-US" altLang="ko-KR" sz="1800" dirty="0"/>
          </a:p>
          <a:p>
            <a:pPr lvl="2" eaLnBrk="1" hangingPunct="1"/>
            <a:r>
              <a:rPr lang="en-US" altLang="ko-KR" sz="1600" dirty="0"/>
              <a:t>“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</a:t>
            </a:r>
            <a:r>
              <a:rPr lang="en-US" altLang="ko-KR" sz="1600" dirty="0"/>
              <a:t>3.6 </a:t>
            </a:r>
            <a:r>
              <a:rPr lang="ko-KR" altLang="en-US" sz="1600" dirty="0"/>
              <a:t>프로그래밍</a:t>
            </a:r>
            <a:r>
              <a:rPr lang="en-US" altLang="ko-KR" sz="1600" dirty="0"/>
              <a:t>" , </a:t>
            </a:r>
            <a:r>
              <a:rPr lang="ko-KR" altLang="en-US" sz="1600" dirty="0" err="1"/>
              <a:t>위키북스</a:t>
            </a:r>
            <a:r>
              <a:rPr lang="en-US" altLang="ko-KR" sz="1600" dirty="0"/>
              <a:t>, </a:t>
            </a:r>
            <a:r>
              <a:rPr lang="ko-KR" altLang="en-US" sz="1600" dirty="0"/>
              <a:t>신호철 등 저</a:t>
            </a:r>
            <a:endParaRPr lang="en-US" altLang="ko-KR" sz="1600" dirty="0"/>
          </a:p>
          <a:p>
            <a:pPr lvl="1" eaLnBrk="1" hangingPunct="1"/>
            <a:r>
              <a:rPr lang="ko-KR" altLang="en-US" sz="1800" dirty="0"/>
              <a:t>참고교재</a:t>
            </a:r>
            <a:endParaRPr lang="en-US" altLang="ko-KR" sz="1800" dirty="0"/>
          </a:p>
          <a:p>
            <a:pPr lvl="2" eaLnBrk="1" hangingPunct="1"/>
            <a:r>
              <a:rPr lang="en-US" altLang="ko-KR" sz="1600" dirty="0"/>
              <a:t>Introduction to programming using Python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549" y="2708920"/>
            <a:ext cx="1671829" cy="22696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99B1FA5-166B-4E4F-8367-BEF0FA795E56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/>
              <a:t>강좌 정보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507413" cy="4840288"/>
          </a:xfrm>
        </p:spPr>
        <p:txBody>
          <a:bodyPr/>
          <a:lstStyle/>
          <a:p>
            <a:pPr eaLnBrk="1" hangingPunct="1"/>
            <a:r>
              <a:rPr lang="ko-KR" altLang="en-US"/>
              <a:t>강의 평가 방법</a:t>
            </a:r>
          </a:p>
          <a:p>
            <a:pPr lvl="1" eaLnBrk="1" hangingPunct="1"/>
            <a:r>
              <a:rPr lang="ko-KR" altLang="en-US"/>
              <a:t>출석</a:t>
            </a:r>
            <a:r>
              <a:rPr lang="en-US" altLang="ko-KR"/>
              <a:t>: 10%, </a:t>
            </a:r>
            <a:r>
              <a:rPr lang="ko-KR" altLang="en-US"/>
              <a:t>과제 및 텀프로젝트</a:t>
            </a:r>
            <a:r>
              <a:rPr lang="en-US" altLang="ko-KR"/>
              <a:t>: 45%, </a:t>
            </a:r>
            <a:r>
              <a:rPr lang="ko-KR" altLang="en-US"/>
              <a:t>중간시험</a:t>
            </a:r>
            <a:r>
              <a:rPr lang="en-US" altLang="ko-KR"/>
              <a:t>45% </a:t>
            </a:r>
          </a:p>
          <a:p>
            <a:pPr lvl="1" eaLnBrk="1" hangingPunct="1"/>
            <a:r>
              <a:rPr lang="ko-KR" altLang="en-US"/>
              <a:t>강의 정보</a:t>
            </a:r>
            <a:r>
              <a:rPr lang="en-US" altLang="ko-KR"/>
              <a:t>: </a:t>
            </a:r>
            <a:r>
              <a:rPr lang="ko-KR" altLang="en-US"/>
              <a:t>강좌 홈페이지 게시판이용 </a:t>
            </a:r>
            <a:r>
              <a:rPr lang="en-US" altLang="ko-KR"/>
              <a:t>(http://eclass.kpu.ac.kr)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8B39F7-D619-4B87-B75C-AB36FB1CA72B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ko-KR" dirty="0"/>
              <a:t>11</a:t>
            </a:r>
            <a:r>
              <a:rPr lang="ko-KR" altLang="en-US" dirty="0"/>
              <a:t>반 </a:t>
            </a:r>
            <a:r>
              <a:rPr lang="ko-KR" altLang="en-US" dirty="0" smtClean="0"/>
              <a:t>화목</a:t>
            </a:r>
            <a:r>
              <a:rPr lang="en-US" altLang="ko-KR" dirty="0" smtClean="0"/>
              <a:t> </a:t>
            </a:r>
            <a:r>
              <a:rPr lang="ko-KR" altLang="en-US" dirty="0"/>
              <a:t>강의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79016"/>
              </p:ext>
            </p:extLst>
          </p:nvPr>
        </p:nvGraphicFramePr>
        <p:xfrm>
          <a:off x="539750" y="1397000"/>
          <a:ext cx="8353424" cy="509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03/17, 03/19 </a:t>
                      </a:r>
                      <a:r>
                        <a:rPr lang="ko-KR" altLang="en-US" sz="1800" dirty="0" smtClean="0"/>
                        <a:t>온라인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과목소개</a:t>
                      </a:r>
                      <a:r>
                        <a:rPr lang="en-US" altLang="ko-KR" sz="1800" dirty="0"/>
                        <a:t>, Ch1/lab1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05/12,</a:t>
                      </a:r>
                      <a:r>
                        <a:rPr lang="en-US" altLang="ko-KR" sz="1800" baseline="0" dirty="0" smtClean="0"/>
                        <a:t> 05/14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Ch16, Ch16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03/24, 03/26 </a:t>
                      </a:r>
                      <a:r>
                        <a:rPr lang="ko-KR" altLang="en-US" sz="1800" dirty="0" smtClean="0"/>
                        <a:t>온라인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Ch2,</a:t>
                      </a:r>
                      <a:r>
                        <a:rPr lang="en-US" altLang="ko-KR" sz="1800" baseline="0" dirty="0"/>
                        <a:t> lab2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05/19, 05/21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Ch17,</a:t>
                      </a:r>
                      <a:r>
                        <a:rPr lang="en-US" altLang="ko-KR" sz="1800" baseline="0" dirty="0" smtClean="0"/>
                        <a:t>  </a:t>
                      </a:r>
                      <a:r>
                        <a:rPr lang="en-US" altLang="ko-KR" sz="1800" baseline="0" dirty="0"/>
                        <a:t>Ch17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03/31,</a:t>
                      </a:r>
                      <a:r>
                        <a:rPr lang="en-US" altLang="ko-KR" sz="1800" baseline="0" dirty="0" smtClean="0"/>
                        <a:t> 04/02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Ch3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lab3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05/26,</a:t>
                      </a:r>
                      <a:r>
                        <a:rPr lang="en-US" altLang="ko-KR" sz="1800" baseline="0" dirty="0" smtClean="0"/>
                        <a:t> 05/28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err="1" smtClean="0"/>
                        <a:t>기획발표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en-US" altLang="ko-KR" sz="1800" baseline="0" dirty="0" err="1" smtClean="0"/>
                        <a:t>tkinter</a:t>
                      </a:r>
                      <a:endParaRPr lang="ko-KR" altLang="en-US" sz="1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04/07,</a:t>
                      </a:r>
                      <a:r>
                        <a:rPr lang="en-US" altLang="ko-KR" sz="1800" baseline="0" dirty="0" smtClean="0"/>
                        <a:t> 04/09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Ch4,</a:t>
                      </a:r>
                      <a:r>
                        <a:rPr lang="en-US" altLang="ko-KR" sz="1800" baseline="0" dirty="0"/>
                        <a:t> lab4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06/02,</a:t>
                      </a:r>
                      <a:r>
                        <a:rPr lang="en-US" altLang="ko-KR" sz="1800" baseline="0" dirty="0" smtClean="0"/>
                        <a:t> 06/04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tkinter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smtClean="0"/>
                        <a:t>Yahtzee 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04/14,</a:t>
                      </a:r>
                      <a:r>
                        <a:rPr lang="en-US" altLang="ko-KR" sz="1800" baseline="0" dirty="0" smtClean="0"/>
                        <a:t> 04/16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Ch5,</a:t>
                      </a:r>
                      <a:r>
                        <a:rPr lang="en-US" altLang="ko-KR" sz="1800" baseline="0" dirty="0"/>
                        <a:t> lab5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06/09,</a:t>
                      </a:r>
                      <a:r>
                        <a:rPr lang="en-US" altLang="ko-KR" sz="1800" baseline="0" dirty="0" smtClean="0"/>
                        <a:t> 06/11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Ch23, </a:t>
                      </a:r>
                      <a:r>
                        <a:rPr lang="ko-KR" altLang="en-US" sz="1800" dirty="0" smtClean="0"/>
                        <a:t>중간발표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04/21,</a:t>
                      </a:r>
                      <a:r>
                        <a:rPr lang="en-US" altLang="ko-KR" sz="1800" baseline="0" dirty="0" smtClean="0"/>
                        <a:t> 04/23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Ch6, lab6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06/16,</a:t>
                      </a:r>
                      <a:r>
                        <a:rPr lang="en-US" altLang="ko-KR" sz="1800" baseline="0" dirty="0" smtClean="0"/>
                        <a:t> 06/18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Ch10,</a:t>
                      </a:r>
                      <a:r>
                        <a:rPr lang="en-US" altLang="ko-KR" sz="1800" baseline="0" dirty="0" smtClean="0"/>
                        <a:t> Ch9, Ch25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04/28,</a:t>
                      </a:r>
                      <a:r>
                        <a:rPr lang="en-US" altLang="ko-KR" sz="1800" baseline="0" dirty="0" smtClean="0"/>
                        <a:t> 04/30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Ch8,</a:t>
                      </a:r>
                      <a:r>
                        <a:rPr lang="en-US" altLang="ko-KR" sz="1800" baseline="0" dirty="0"/>
                        <a:t> lab7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06/23,</a:t>
                      </a:r>
                      <a:r>
                        <a:rPr lang="en-US" altLang="ko-KR" sz="1800" baseline="0" dirty="0" smtClean="0"/>
                        <a:t> 06/25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ML, </a:t>
                      </a:r>
                      <a:r>
                        <a:rPr lang="ko-KR" altLang="en-US" sz="1800" dirty="0" err="1" smtClean="0"/>
                        <a:t>최종발표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05/05,</a:t>
                      </a:r>
                      <a:r>
                        <a:rPr lang="en-US" altLang="ko-KR" sz="1800" baseline="0" dirty="0" smtClean="0"/>
                        <a:t> 05/07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lab8, </a:t>
                      </a:r>
                      <a:r>
                        <a:rPr lang="ko-KR" altLang="en-US" sz="1800" dirty="0"/>
                        <a:t>중간</a:t>
                      </a:r>
                      <a:r>
                        <a:rPr lang="ko-KR" altLang="en-US" sz="1800" baseline="0" dirty="0"/>
                        <a:t>고사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8B39F7-D619-4B87-B75C-AB36FB1CA72B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02</a:t>
            </a:r>
            <a:r>
              <a:rPr lang="ko-KR" altLang="en-US" dirty="0" smtClean="0"/>
              <a:t>반 </a:t>
            </a:r>
            <a:r>
              <a:rPr lang="ko-KR" altLang="en-US" dirty="0" smtClean="0"/>
              <a:t>월</a:t>
            </a:r>
            <a:r>
              <a:rPr lang="ko-KR" altLang="en-US" dirty="0" smtClean="0"/>
              <a:t>화</a:t>
            </a:r>
            <a:r>
              <a:rPr lang="en-US" altLang="ko-KR" dirty="0" smtClean="0"/>
              <a:t> </a:t>
            </a:r>
            <a:r>
              <a:rPr lang="ko-KR" altLang="en-US" dirty="0"/>
              <a:t>강의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99727"/>
              </p:ext>
            </p:extLst>
          </p:nvPr>
        </p:nvGraphicFramePr>
        <p:xfrm>
          <a:off x="539750" y="1397000"/>
          <a:ext cx="8353424" cy="509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03/16, 03/17</a:t>
                      </a:r>
                      <a:r>
                        <a:rPr lang="ko-KR" altLang="en-US" sz="1800" dirty="0" smtClean="0">
                          <a:solidFill>
                            <a:srgbClr val="0000FF"/>
                          </a:solidFill>
                        </a:rPr>
                        <a:t>온라인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과목소개</a:t>
                      </a:r>
                      <a:r>
                        <a:rPr lang="en-US" altLang="ko-KR" sz="1800" dirty="0"/>
                        <a:t>, Ch1/lab1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05/11, 05/12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Ch16, Ch16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03/23, 03/24</a:t>
                      </a:r>
                      <a:r>
                        <a:rPr lang="ko-KR" altLang="en-US" sz="1800" dirty="0" smtClean="0">
                          <a:solidFill>
                            <a:srgbClr val="0000FF"/>
                          </a:solidFill>
                        </a:rPr>
                        <a:t>온라인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Ch2,</a:t>
                      </a:r>
                      <a:r>
                        <a:rPr lang="en-US" altLang="ko-KR" sz="1800" baseline="0" dirty="0"/>
                        <a:t> lab2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05/18, 05/19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Ch17,</a:t>
                      </a:r>
                      <a:r>
                        <a:rPr lang="en-US" altLang="ko-KR" sz="1800" baseline="0" dirty="0" smtClean="0"/>
                        <a:t>  </a:t>
                      </a:r>
                      <a:r>
                        <a:rPr lang="en-US" altLang="ko-KR" sz="1800" baseline="0" dirty="0"/>
                        <a:t>Ch17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03/30, 03/31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Ch3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lab3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05/25, 05/26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err="1" smtClean="0"/>
                        <a:t>기획발표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en-US" altLang="ko-KR" sz="1800" baseline="0" dirty="0" err="1" smtClean="0"/>
                        <a:t>tkinter</a:t>
                      </a:r>
                      <a:endParaRPr lang="ko-KR" altLang="en-US" sz="1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04/06, 04/07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Ch4,</a:t>
                      </a:r>
                      <a:r>
                        <a:rPr lang="en-US" altLang="ko-KR" sz="1800" baseline="0" dirty="0"/>
                        <a:t> lab4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06/01, 06/02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tkinter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smtClean="0"/>
                        <a:t>Yahtzee 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04/13, 04/14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Ch5,</a:t>
                      </a:r>
                      <a:r>
                        <a:rPr lang="en-US" altLang="ko-KR" sz="1800" baseline="0" dirty="0"/>
                        <a:t> lab5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06/08, 06/09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Ch23, </a:t>
                      </a:r>
                      <a:r>
                        <a:rPr lang="ko-KR" altLang="en-US" sz="1800" dirty="0" smtClean="0"/>
                        <a:t>중간발표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04/20, 04/21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Ch6, lab6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06/15, 06/16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Ch10,</a:t>
                      </a:r>
                      <a:r>
                        <a:rPr lang="en-US" altLang="ko-KR" sz="1800" baseline="0" dirty="0" smtClean="0"/>
                        <a:t> Ch9, Ch25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04/27, 04/28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Ch8,</a:t>
                      </a:r>
                      <a:r>
                        <a:rPr lang="en-US" altLang="ko-KR" sz="1800" baseline="0" dirty="0"/>
                        <a:t> lab7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06/22, 06/23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ML, </a:t>
                      </a:r>
                      <a:r>
                        <a:rPr lang="ko-KR" altLang="en-US" sz="1800" dirty="0" err="1" smtClean="0"/>
                        <a:t>최종발표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05/04, 05/05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lab8, </a:t>
                      </a:r>
                      <a:r>
                        <a:rPr lang="ko-KR" altLang="en-US" sz="1800" dirty="0"/>
                        <a:t>중간</a:t>
                      </a:r>
                      <a:r>
                        <a:rPr lang="ko-KR" altLang="en-US" sz="1800" baseline="0" dirty="0"/>
                        <a:t>고사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58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</TotalTime>
  <Words>397</Words>
  <Application>Microsoft Office PowerPoint</Application>
  <PresentationFormat>화면 슬라이드 쇼(4:3)</PresentationFormat>
  <Paragraphs>102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맑은 고딕</vt:lpstr>
      <vt:lpstr>Arial</vt:lpstr>
      <vt:lpstr>Office 테마</vt:lpstr>
      <vt:lpstr>2020-1 스크립트 언어</vt:lpstr>
      <vt:lpstr>강좌 정보</vt:lpstr>
      <vt:lpstr>강좌 정보</vt:lpstr>
      <vt:lpstr>11반 화목 강의 계획</vt:lpstr>
      <vt:lpstr>02반 월화 강의 계획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ktkeh0816@gmail.com</cp:lastModifiedBy>
  <cp:revision>77</cp:revision>
  <dcterms:created xsi:type="dcterms:W3CDTF">2008-03-02T04:39:19Z</dcterms:created>
  <dcterms:modified xsi:type="dcterms:W3CDTF">2020-03-06T05:22:16Z</dcterms:modified>
</cp:coreProperties>
</file>