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2" r:id="rId3"/>
    <p:sldId id="277" r:id="rId4"/>
    <p:sldId id="278" r:id="rId5"/>
    <p:sldId id="281" r:id="rId6"/>
    <p:sldId id="279" r:id="rId7"/>
    <p:sldId id="27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9FF7"/>
    <a:srgbClr val="F59DBB"/>
    <a:srgbClr val="F9CEDD"/>
    <a:srgbClr val="C4D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65" autoAdjust="0"/>
  </p:normalViewPr>
  <p:slideViewPr>
    <p:cSldViewPr snapToGrid="0" showGuides="1">
      <p:cViewPr>
        <p:scale>
          <a:sx n="50" d="100"/>
          <a:sy n="50" d="100"/>
        </p:scale>
        <p:origin x="-1934" y="-7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CCFE9-46B1-4422-BD42-8DFD1D613CD0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7C7F1-33B5-4DD0-B1BF-5461C2401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928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7C7F1-33B5-4DD0-B1BF-5461C24015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75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FA4F-EB4E-4FBE-9939-B95770B3A2B6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D56-EC8D-4C2A-A336-DE64D5424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58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FA4F-EB4E-4FBE-9939-B95770B3A2B6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D56-EC8D-4C2A-A336-DE64D5424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02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FA4F-EB4E-4FBE-9939-B95770B3A2B6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D56-EC8D-4C2A-A336-DE64D5424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36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FA4F-EB4E-4FBE-9939-B95770B3A2B6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D56-EC8D-4C2A-A336-DE64D5424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1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FA4F-EB4E-4FBE-9939-B95770B3A2B6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D56-EC8D-4C2A-A336-DE64D5424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6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FA4F-EB4E-4FBE-9939-B95770B3A2B6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D56-EC8D-4C2A-A336-DE64D5424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9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FA4F-EB4E-4FBE-9939-B95770B3A2B6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D56-EC8D-4C2A-A336-DE64D5424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99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FA4F-EB4E-4FBE-9939-B95770B3A2B6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D56-EC8D-4C2A-A336-DE64D5424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2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FA4F-EB4E-4FBE-9939-B95770B3A2B6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D56-EC8D-4C2A-A336-DE64D5424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7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FA4F-EB4E-4FBE-9939-B95770B3A2B6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D56-EC8D-4C2A-A336-DE64D5424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31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FA4F-EB4E-4FBE-9939-B95770B3A2B6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D56-EC8D-4C2A-A336-DE64D5424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22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AFA4F-EB4E-4FBE-9939-B95770B3A2B6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D7D56-EC8D-4C2A-A336-DE64D5424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33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자유형 69"/>
          <p:cNvSpPr/>
          <p:nvPr/>
        </p:nvSpPr>
        <p:spPr>
          <a:xfrm>
            <a:off x="3983620" y="3145866"/>
            <a:ext cx="4230854" cy="779630"/>
          </a:xfrm>
          <a:custGeom>
            <a:avLst/>
            <a:gdLst>
              <a:gd name="connsiteX0" fmla="*/ 0 w 4224759"/>
              <a:gd name="connsiteY0" fmla="*/ 0 h 1797037"/>
              <a:gd name="connsiteX1" fmla="*/ 4224759 w 4224759"/>
              <a:gd name="connsiteY1" fmla="*/ 0 h 1797037"/>
              <a:gd name="connsiteX2" fmla="*/ 4224759 w 4224759"/>
              <a:gd name="connsiteY2" fmla="*/ 1595399 h 1797037"/>
              <a:gd name="connsiteX3" fmla="*/ 4199772 w 4224759"/>
              <a:gd name="connsiteY3" fmla="*/ 1609786 h 1797037"/>
              <a:gd name="connsiteX4" fmla="*/ 2938041 w 4224759"/>
              <a:gd name="connsiteY4" fmla="*/ 1796970 h 1797037"/>
              <a:gd name="connsiteX5" fmla="*/ 1190264 w 4224759"/>
              <a:gd name="connsiteY5" fmla="*/ 1426580 h 1797037"/>
              <a:gd name="connsiteX6" fmla="*/ 72697 w 4224759"/>
              <a:gd name="connsiteY6" fmla="*/ 1566883 h 1797037"/>
              <a:gd name="connsiteX7" fmla="*/ 0 w 4224759"/>
              <a:gd name="connsiteY7" fmla="*/ 1584332 h 1797037"/>
              <a:gd name="connsiteX0" fmla="*/ 0 w 4224759"/>
              <a:gd name="connsiteY0" fmla="*/ 0 h 1796994"/>
              <a:gd name="connsiteX1" fmla="*/ 4224759 w 4224759"/>
              <a:gd name="connsiteY1" fmla="*/ 0 h 1796994"/>
              <a:gd name="connsiteX2" fmla="*/ 4224759 w 4224759"/>
              <a:gd name="connsiteY2" fmla="*/ 1595399 h 1796994"/>
              <a:gd name="connsiteX3" fmla="*/ 4199772 w 4224759"/>
              <a:gd name="connsiteY3" fmla="*/ 1609786 h 1796994"/>
              <a:gd name="connsiteX4" fmla="*/ 2938041 w 4224759"/>
              <a:gd name="connsiteY4" fmla="*/ 1796970 h 1796994"/>
              <a:gd name="connsiteX5" fmla="*/ 1190264 w 4224759"/>
              <a:gd name="connsiteY5" fmla="*/ 1426580 h 1796994"/>
              <a:gd name="connsiteX6" fmla="*/ 72697 w 4224759"/>
              <a:gd name="connsiteY6" fmla="*/ 1566883 h 1796994"/>
              <a:gd name="connsiteX7" fmla="*/ 0 w 4224759"/>
              <a:gd name="connsiteY7" fmla="*/ 1584332 h 1796994"/>
              <a:gd name="connsiteX8" fmla="*/ 0 w 4224759"/>
              <a:gd name="connsiteY8" fmla="*/ 0 h 1796994"/>
              <a:gd name="connsiteX0" fmla="*/ 0 w 4224759"/>
              <a:gd name="connsiteY0" fmla="*/ 0 h 1852687"/>
              <a:gd name="connsiteX1" fmla="*/ 4224759 w 4224759"/>
              <a:gd name="connsiteY1" fmla="*/ 0 h 1852687"/>
              <a:gd name="connsiteX2" fmla="*/ 4224759 w 4224759"/>
              <a:gd name="connsiteY2" fmla="*/ 1595399 h 1852687"/>
              <a:gd name="connsiteX3" fmla="*/ 4199772 w 4224759"/>
              <a:gd name="connsiteY3" fmla="*/ 1609786 h 1852687"/>
              <a:gd name="connsiteX4" fmla="*/ 3261129 w 4224759"/>
              <a:gd name="connsiteY4" fmla="*/ 1852666 h 1852687"/>
              <a:gd name="connsiteX5" fmla="*/ 1190264 w 4224759"/>
              <a:gd name="connsiteY5" fmla="*/ 1426580 h 1852687"/>
              <a:gd name="connsiteX6" fmla="*/ 72697 w 4224759"/>
              <a:gd name="connsiteY6" fmla="*/ 1566883 h 1852687"/>
              <a:gd name="connsiteX7" fmla="*/ 0 w 4224759"/>
              <a:gd name="connsiteY7" fmla="*/ 1584332 h 1852687"/>
              <a:gd name="connsiteX8" fmla="*/ 0 w 4224759"/>
              <a:gd name="connsiteY8" fmla="*/ 0 h 1852687"/>
              <a:gd name="connsiteX0" fmla="*/ 0 w 4224759"/>
              <a:gd name="connsiteY0" fmla="*/ 0 h 1852687"/>
              <a:gd name="connsiteX1" fmla="*/ 4224759 w 4224759"/>
              <a:gd name="connsiteY1" fmla="*/ 0 h 1852687"/>
              <a:gd name="connsiteX2" fmla="*/ 4224759 w 4224759"/>
              <a:gd name="connsiteY2" fmla="*/ 1595399 h 1852687"/>
              <a:gd name="connsiteX3" fmla="*/ 3261129 w 4224759"/>
              <a:gd name="connsiteY3" fmla="*/ 1852666 h 1852687"/>
              <a:gd name="connsiteX4" fmla="*/ 1190264 w 4224759"/>
              <a:gd name="connsiteY4" fmla="*/ 1426580 h 1852687"/>
              <a:gd name="connsiteX5" fmla="*/ 72697 w 4224759"/>
              <a:gd name="connsiteY5" fmla="*/ 1566883 h 1852687"/>
              <a:gd name="connsiteX6" fmla="*/ 0 w 4224759"/>
              <a:gd name="connsiteY6" fmla="*/ 1584332 h 1852687"/>
              <a:gd name="connsiteX7" fmla="*/ 0 w 4224759"/>
              <a:gd name="connsiteY7" fmla="*/ 0 h 1852687"/>
              <a:gd name="connsiteX0" fmla="*/ 0 w 4224759"/>
              <a:gd name="connsiteY0" fmla="*/ 0 h 1852691"/>
              <a:gd name="connsiteX1" fmla="*/ 4224759 w 4224759"/>
              <a:gd name="connsiteY1" fmla="*/ 0 h 1852691"/>
              <a:gd name="connsiteX2" fmla="*/ 4224759 w 4224759"/>
              <a:gd name="connsiteY2" fmla="*/ 1595399 h 1852691"/>
              <a:gd name="connsiteX3" fmla="*/ 3261129 w 4224759"/>
              <a:gd name="connsiteY3" fmla="*/ 1852666 h 1852691"/>
              <a:gd name="connsiteX4" fmla="*/ 1190264 w 4224759"/>
              <a:gd name="connsiteY4" fmla="*/ 1426580 h 1852691"/>
              <a:gd name="connsiteX5" fmla="*/ 72697 w 4224759"/>
              <a:gd name="connsiteY5" fmla="*/ 1566883 h 1852691"/>
              <a:gd name="connsiteX6" fmla="*/ 0 w 4224759"/>
              <a:gd name="connsiteY6" fmla="*/ 1584332 h 1852691"/>
              <a:gd name="connsiteX7" fmla="*/ 0 w 4224759"/>
              <a:gd name="connsiteY7" fmla="*/ 0 h 1852691"/>
              <a:gd name="connsiteX0" fmla="*/ 0 w 4224759"/>
              <a:gd name="connsiteY0" fmla="*/ 0 h 1852707"/>
              <a:gd name="connsiteX1" fmla="*/ 4224759 w 4224759"/>
              <a:gd name="connsiteY1" fmla="*/ 0 h 1852707"/>
              <a:gd name="connsiteX2" fmla="*/ 4224759 w 4224759"/>
              <a:gd name="connsiteY2" fmla="*/ 1595399 h 1852707"/>
              <a:gd name="connsiteX3" fmla="*/ 3261129 w 4224759"/>
              <a:gd name="connsiteY3" fmla="*/ 1852666 h 1852707"/>
              <a:gd name="connsiteX4" fmla="*/ 1190264 w 4224759"/>
              <a:gd name="connsiteY4" fmla="*/ 1426580 h 1852707"/>
              <a:gd name="connsiteX5" fmla="*/ 72697 w 4224759"/>
              <a:gd name="connsiteY5" fmla="*/ 1566883 h 1852707"/>
              <a:gd name="connsiteX6" fmla="*/ 0 w 4224759"/>
              <a:gd name="connsiteY6" fmla="*/ 1584332 h 1852707"/>
              <a:gd name="connsiteX7" fmla="*/ 0 w 4224759"/>
              <a:gd name="connsiteY7" fmla="*/ 0 h 1852707"/>
              <a:gd name="connsiteX0" fmla="*/ 0 w 4224759"/>
              <a:gd name="connsiteY0" fmla="*/ 0 h 1852707"/>
              <a:gd name="connsiteX1" fmla="*/ 4224759 w 4224759"/>
              <a:gd name="connsiteY1" fmla="*/ 0 h 1852707"/>
              <a:gd name="connsiteX2" fmla="*/ 4224759 w 4224759"/>
              <a:gd name="connsiteY2" fmla="*/ 1595399 h 1852707"/>
              <a:gd name="connsiteX3" fmla="*/ 3261129 w 4224759"/>
              <a:gd name="connsiteY3" fmla="*/ 1852666 h 1852707"/>
              <a:gd name="connsiteX4" fmla="*/ 1190264 w 4224759"/>
              <a:gd name="connsiteY4" fmla="*/ 1426580 h 1852707"/>
              <a:gd name="connsiteX5" fmla="*/ 72697 w 4224759"/>
              <a:gd name="connsiteY5" fmla="*/ 1566883 h 1852707"/>
              <a:gd name="connsiteX6" fmla="*/ 0 w 4224759"/>
              <a:gd name="connsiteY6" fmla="*/ 1584332 h 1852707"/>
              <a:gd name="connsiteX7" fmla="*/ 0 w 4224759"/>
              <a:gd name="connsiteY7" fmla="*/ 0 h 1852707"/>
              <a:gd name="connsiteX0" fmla="*/ 0 w 4224759"/>
              <a:gd name="connsiteY0" fmla="*/ 0 h 1852955"/>
              <a:gd name="connsiteX1" fmla="*/ 4224759 w 4224759"/>
              <a:gd name="connsiteY1" fmla="*/ 0 h 1852955"/>
              <a:gd name="connsiteX2" fmla="*/ 4224759 w 4224759"/>
              <a:gd name="connsiteY2" fmla="*/ 1483235 h 1852955"/>
              <a:gd name="connsiteX3" fmla="*/ 3261129 w 4224759"/>
              <a:gd name="connsiteY3" fmla="*/ 1852666 h 1852955"/>
              <a:gd name="connsiteX4" fmla="*/ 1190264 w 4224759"/>
              <a:gd name="connsiteY4" fmla="*/ 1426580 h 1852955"/>
              <a:gd name="connsiteX5" fmla="*/ 72697 w 4224759"/>
              <a:gd name="connsiteY5" fmla="*/ 1566883 h 1852955"/>
              <a:gd name="connsiteX6" fmla="*/ 0 w 4224759"/>
              <a:gd name="connsiteY6" fmla="*/ 1584332 h 1852955"/>
              <a:gd name="connsiteX7" fmla="*/ 0 w 4224759"/>
              <a:gd name="connsiteY7" fmla="*/ 0 h 1852955"/>
              <a:gd name="connsiteX0" fmla="*/ 0 w 4224759"/>
              <a:gd name="connsiteY0" fmla="*/ 0 h 1852676"/>
              <a:gd name="connsiteX1" fmla="*/ 4224759 w 4224759"/>
              <a:gd name="connsiteY1" fmla="*/ 0 h 1852676"/>
              <a:gd name="connsiteX2" fmla="*/ 4224759 w 4224759"/>
              <a:gd name="connsiteY2" fmla="*/ 1483235 h 1852676"/>
              <a:gd name="connsiteX3" fmla="*/ 3261129 w 4224759"/>
              <a:gd name="connsiteY3" fmla="*/ 1852666 h 1852676"/>
              <a:gd name="connsiteX4" fmla="*/ 1190264 w 4224759"/>
              <a:gd name="connsiteY4" fmla="*/ 1426580 h 1852676"/>
              <a:gd name="connsiteX5" fmla="*/ 72697 w 4224759"/>
              <a:gd name="connsiteY5" fmla="*/ 1566883 h 1852676"/>
              <a:gd name="connsiteX6" fmla="*/ 0 w 4224759"/>
              <a:gd name="connsiteY6" fmla="*/ 1584332 h 1852676"/>
              <a:gd name="connsiteX7" fmla="*/ 0 w 4224759"/>
              <a:gd name="connsiteY7" fmla="*/ 0 h 1852676"/>
              <a:gd name="connsiteX0" fmla="*/ 0 w 4224759"/>
              <a:gd name="connsiteY0" fmla="*/ 0 h 1852851"/>
              <a:gd name="connsiteX1" fmla="*/ 4224759 w 4224759"/>
              <a:gd name="connsiteY1" fmla="*/ 0 h 1852851"/>
              <a:gd name="connsiteX2" fmla="*/ 4224759 w 4224759"/>
              <a:gd name="connsiteY2" fmla="*/ 1483235 h 1852851"/>
              <a:gd name="connsiteX3" fmla="*/ 3261129 w 4224759"/>
              <a:gd name="connsiteY3" fmla="*/ 1852666 h 1852851"/>
              <a:gd name="connsiteX4" fmla="*/ 1423944 w 4224759"/>
              <a:gd name="connsiteY4" fmla="*/ 1438183 h 1852851"/>
              <a:gd name="connsiteX5" fmla="*/ 72697 w 4224759"/>
              <a:gd name="connsiteY5" fmla="*/ 1566883 h 1852851"/>
              <a:gd name="connsiteX6" fmla="*/ 0 w 4224759"/>
              <a:gd name="connsiteY6" fmla="*/ 1584332 h 1852851"/>
              <a:gd name="connsiteX7" fmla="*/ 0 w 4224759"/>
              <a:gd name="connsiteY7" fmla="*/ 0 h 1852851"/>
              <a:gd name="connsiteX0" fmla="*/ 0 w 4224759"/>
              <a:gd name="connsiteY0" fmla="*/ 0 h 1852851"/>
              <a:gd name="connsiteX1" fmla="*/ 4224759 w 4224759"/>
              <a:gd name="connsiteY1" fmla="*/ 0 h 1852851"/>
              <a:gd name="connsiteX2" fmla="*/ 4224759 w 4224759"/>
              <a:gd name="connsiteY2" fmla="*/ 1483235 h 1852851"/>
              <a:gd name="connsiteX3" fmla="*/ 3261129 w 4224759"/>
              <a:gd name="connsiteY3" fmla="*/ 1852666 h 1852851"/>
              <a:gd name="connsiteX4" fmla="*/ 1423944 w 4224759"/>
              <a:gd name="connsiteY4" fmla="*/ 1438183 h 1852851"/>
              <a:gd name="connsiteX5" fmla="*/ 0 w 4224759"/>
              <a:gd name="connsiteY5" fmla="*/ 1584332 h 1852851"/>
              <a:gd name="connsiteX6" fmla="*/ 0 w 4224759"/>
              <a:gd name="connsiteY6" fmla="*/ 0 h 1852851"/>
              <a:gd name="connsiteX0" fmla="*/ 0 w 4224759"/>
              <a:gd name="connsiteY0" fmla="*/ 0 h 1852851"/>
              <a:gd name="connsiteX1" fmla="*/ 4224759 w 4224759"/>
              <a:gd name="connsiteY1" fmla="*/ 0 h 1852851"/>
              <a:gd name="connsiteX2" fmla="*/ 4224759 w 4224759"/>
              <a:gd name="connsiteY2" fmla="*/ 1483235 h 1852851"/>
              <a:gd name="connsiteX3" fmla="*/ 3261129 w 4224759"/>
              <a:gd name="connsiteY3" fmla="*/ 1852666 h 1852851"/>
              <a:gd name="connsiteX4" fmla="*/ 1423944 w 4224759"/>
              <a:gd name="connsiteY4" fmla="*/ 1438183 h 1852851"/>
              <a:gd name="connsiteX5" fmla="*/ 0 w 4224759"/>
              <a:gd name="connsiteY5" fmla="*/ 1584332 h 1852851"/>
              <a:gd name="connsiteX6" fmla="*/ 0 w 4224759"/>
              <a:gd name="connsiteY6" fmla="*/ 0 h 1852851"/>
              <a:gd name="connsiteX0" fmla="*/ 0 w 4224759"/>
              <a:gd name="connsiteY0" fmla="*/ 0 h 1852851"/>
              <a:gd name="connsiteX1" fmla="*/ 4224759 w 4224759"/>
              <a:gd name="connsiteY1" fmla="*/ 0 h 1852851"/>
              <a:gd name="connsiteX2" fmla="*/ 4224759 w 4224759"/>
              <a:gd name="connsiteY2" fmla="*/ 1483235 h 1852851"/>
              <a:gd name="connsiteX3" fmla="*/ 3261129 w 4224759"/>
              <a:gd name="connsiteY3" fmla="*/ 1852666 h 1852851"/>
              <a:gd name="connsiteX4" fmla="*/ 1423944 w 4224759"/>
              <a:gd name="connsiteY4" fmla="*/ 1438183 h 1852851"/>
              <a:gd name="connsiteX5" fmla="*/ 0 w 4224759"/>
              <a:gd name="connsiteY5" fmla="*/ 1584332 h 1852851"/>
              <a:gd name="connsiteX6" fmla="*/ 0 w 4224759"/>
              <a:gd name="connsiteY6" fmla="*/ 0 h 1852851"/>
              <a:gd name="connsiteX0" fmla="*/ 0 w 4224759"/>
              <a:gd name="connsiteY0" fmla="*/ 0 h 1852842"/>
              <a:gd name="connsiteX1" fmla="*/ 4224759 w 4224759"/>
              <a:gd name="connsiteY1" fmla="*/ 0 h 1852842"/>
              <a:gd name="connsiteX2" fmla="*/ 4224759 w 4224759"/>
              <a:gd name="connsiteY2" fmla="*/ 1483235 h 1852842"/>
              <a:gd name="connsiteX3" fmla="*/ 3261129 w 4224759"/>
              <a:gd name="connsiteY3" fmla="*/ 1852666 h 1852842"/>
              <a:gd name="connsiteX4" fmla="*/ 1423944 w 4224759"/>
              <a:gd name="connsiteY4" fmla="*/ 1438183 h 1852842"/>
              <a:gd name="connsiteX5" fmla="*/ 0 w 4224759"/>
              <a:gd name="connsiteY5" fmla="*/ 1584332 h 1852842"/>
              <a:gd name="connsiteX6" fmla="*/ 0 w 4224759"/>
              <a:gd name="connsiteY6" fmla="*/ 0 h 1852842"/>
              <a:gd name="connsiteX0" fmla="*/ 0 w 4224759"/>
              <a:gd name="connsiteY0" fmla="*/ 0 h 1852666"/>
              <a:gd name="connsiteX1" fmla="*/ 4224759 w 4224759"/>
              <a:gd name="connsiteY1" fmla="*/ 0 h 1852666"/>
              <a:gd name="connsiteX2" fmla="*/ 4224759 w 4224759"/>
              <a:gd name="connsiteY2" fmla="*/ 1483235 h 1852666"/>
              <a:gd name="connsiteX3" fmla="*/ 3261129 w 4224759"/>
              <a:gd name="connsiteY3" fmla="*/ 1852666 h 1852666"/>
              <a:gd name="connsiteX4" fmla="*/ 1423944 w 4224759"/>
              <a:gd name="connsiteY4" fmla="*/ 1438183 h 1852666"/>
              <a:gd name="connsiteX5" fmla="*/ 0 w 4224759"/>
              <a:gd name="connsiteY5" fmla="*/ 1584332 h 1852666"/>
              <a:gd name="connsiteX6" fmla="*/ 0 w 4224759"/>
              <a:gd name="connsiteY6" fmla="*/ 0 h 1852666"/>
              <a:gd name="connsiteX0" fmla="*/ 0 w 4224759"/>
              <a:gd name="connsiteY0" fmla="*/ 0 h 2557965"/>
              <a:gd name="connsiteX1" fmla="*/ 4224759 w 4224759"/>
              <a:gd name="connsiteY1" fmla="*/ 0 h 2557965"/>
              <a:gd name="connsiteX2" fmla="*/ 4224759 w 4224759"/>
              <a:gd name="connsiteY2" fmla="*/ 1483235 h 2557965"/>
              <a:gd name="connsiteX3" fmla="*/ 3261129 w 4224759"/>
              <a:gd name="connsiteY3" fmla="*/ 2557965 h 2557965"/>
              <a:gd name="connsiteX4" fmla="*/ 1423944 w 4224759"/>
              <a:gd name="connsiteY4" fmla="*/ 1438183 h 2557965"/>
              <a:gd name="connsiteX5" fmla="*/ 0 w 4224759"/>
              <a:gd name="connsiteY5" fmla="*/ 1584332 h 2557965"/>
              <a:gd name="connsiteX6" fmla="*/ 0 w 4224759"/>
              <a:gd name="connsiteY6" fmla="*/ 0 h 2557965"/>
              <a:gd name="connsiteX0" fmla="*/ 0 w 4224759"/>
              <a:gd name="connsiteY0" fmla="*/ 0 h 2564868"/>
              <a:gd name="connsiteX1" fmla="*/ 4224759 w 4224759"/>
              <a:gd name="connsiteY1" fmla="*/ 0 h 2564868"/>
              <a:gd name="connsiteX2" fmla="*/ 4224759 w 4224759"/>
              <a:gd name="connsiteY2" fmla="*/ 1483235 h 2564868"/>
              <a:gd name="connsiteX3" fmla="*/ 3261129 w 4224759"/>
              <a:gd name="connsiteY3" fmla="*/ 2557965 h 2564868"/>
              <a:gd name="connsiteX4" fmla="*/ 1436136 w 4224759"/>
              <a:gd name="connsiteY4" fmla="*/ 882494 h 2564868"/>
              <a:gd name="connsiteX5" fmla="*/ 0 w 4224759"/>
              <a:gd name="connsiteY5" fmla="*/ 1584332 h 2564868"/>
              <a:gd name="connsiteX6" fmla="*/ 0 w 4224759"/>
              <a:gd name="connsiteY6" fmla="*/ 0 h 2564868"/>
              <a:gd name="connsiteX0" fmla="*/ 0 w 4224759"/>
              <a:gd name="connsiteY0" fmla="*/ 0 h 2756188"/>
              <a:gd name="connsiteX1" fmla="*/ 4224759 w 4224759"/>
              <a:gd name="connsiteY1" fmla="*/ 0 h 2756188"/>
              <a:gd name="connsiteX2" fmla="*/ 4224759 w 4224759"/>
              <a:gd name="connsiteY2" fmla="*/ 1483235 h 2756188"/>
              <a:gd name="connsiteX3" fmla="*/ 3261129 w 4224759"/>
              <a:gd name="connsiteY3" fmla="*/ 2750319 h 2756188"/>
              <a:gd name="connsiteX4" fmla="*/ 1436136 w 4224759"/>
              <a:gd name="connsiteY4" fmla="*/ 882494 h 2756188"/>
              <a:gd name="connsiteX5" fmla="*/ 0 w 4224759"/>
              <a:gd name="connsiteY5" fmla="*/ 1584332 h 2756188"/>
              <a:gd name="connsiteX6" fmla="*/ 0 w 4224759"/>
              <a:gd name="connsiteY6" fmla="*/ 0 h 2756188"/>
              <a:gd name="connsiteX0" fmla="*/ 0 w 4224759"/>
              <a:gd name="connsiteY0" fmla="*/ 0 h 2752784"/>
              <a:gd name="connsiteX1" fmla="*/ 4224759 w 4224759"/>
              <a:gd name="connsiteY1" fmla="*/ 0 h 2752784"/>
              <a:gd name="connsiteX2" fmla="*/ 4224759 w 4224759"/>
              <a:gd name="connsiteY2" fmla="*/ 1483235 h 2752784"/>
              <a:gd name="connsiteX3" fmla="*/ 3261129 w 4224759"/>
              <a:gd name="connsiteY3" fmla="*/ 2750319 h 2752784"/>
              <a:gd name="connsiteX4" fmla="*/ 1436136 w 4224759"/>
              <a:gd name="connsiteY4" fmla="*/ 882494 h 2752784"/>
              <a:gd name="connsiteX5" fmla="*/ 0 w 4224759"/>
              <a:gd name="connsiteY5" fmla="*/ 1584332 h 2752784"/>
              <a:gd name="connsiteX6" fmla="*/ 0 w 4224759"/>
              <a:gd name="connsiteY6" fmla="*/ 0 h 2752784"/>
              <a:gd name="connsiteX0" fmla="*/ 0 w 4236951"/>
              <a:gd name="connsiteY0" fmla="*/ 0 h 2750470"/>
              <a:gd name="connsiteX1" fmla="*/ 4224759 w 4236951"/>
              <a:gd name="connsiteY1" fmla="*/ 0 h 2750470"/>
              <a:gd name="connsiteX2" fmla="*/ 4236951 w 4236951"/>
              <a:gd name="connsiteY2" fmla="*/ 991664 h 2750470"/>
              <a:gd name="connsiteX3" fmla="*/ 3261129 w 4236951"/>
              <a:gd name="connsiteY3" fmla="*/ 2750319 h 2750470"/>
              <a:gd name="connsiteX4" fmla="*/ 1436136 w 4236951"/>
              <a:gd name="connsiteY4" fmla="*/ 882494 h 2750470"/>
              <a:gd name="connsiteX5" fmla="*/ 0 w 4236951"/>
              <a:gd name="connsiteY5" fmla="*/ 1584332 h 2750470"/>
              <a:gd name="connsiteX6" fmla="*/ 0 w 4236951"/>
              <a:gd name="connsiteY6" fmla="*/ 0 h 2750470"/>
              <a:gd name="connsiteX0" fmla="*/ 0 w 4236951"/>
              <a:gd name="connsiteY0" fmla="*/ 0 h 2753236"/>
              <a:gd name="connsiteX1" fmla="*/ 4224759 w 4236951"/>
              <a:gd name="connsiteY1" fmla="*/ 0 h 2753236"/>
              <a:gd name="connsiteX2" fmla="*/ 4236951 w 4236951"/>
              <a:gd name="connsiteY2" fmla="*/ 991664 h 2753236"/>
              <a:gd name="connsiteX3" fmla="*/ 3261129 w 4236951"/>
              <a:gd name="connsiteY3" fmla="*/ 2750319 h 2753236"/>
              <a:gd name="connsiteX4" fmla="*/ 1454424 w 4236951"/>
              <a:gd name="connsiteY4" fmla="*/ 497785 h 2753236"/>
              <a:gd name="connsiteX5" fmla="*/ 0 w 4236951"/>
              <a:gd name="connsiteY5" fmla="*/ 1584332 h 2753236"/>
              <a:gd name="connsiteX6" fmla="*/ 0 w 4236951"/>
              <a:gd name="connsiteY6" fmla="*/ 0 h 2753236"/>
              <a:gd name="connsiteX0" fmla="*/ 0 w 4236951"/>
              <a:gd name="connsiteY0" fmla="*/ 0 h 2751150"/>
              <a:gd name="connsiteX1" fmla="*/ 4224759 w 4236951"/>
              <a:gd name="connsiteY1" fmla="*/ 0 h 2751150"/>
              <a:gd name="connsiteX2" fmla="*/ 4236951 w 4236951"/>
              <a:gd name="connsiteY2" fmla="*/ 991664 h 2751150"/>
              <a:gd name="connsiteX3" fmla="*/ 3261129 w 4236951"/>
              <a:gd name="connsiteY3" fmla="*/ 2750319 h 2751150"/>
              <a:gd name="connsiteX4" fmla="*/ 1460520 w 4236951"/>
              <a:gd name="connsiteY4" fmla="*/ 732885 h 2751150"/>
              <a:gd name="connsiteX5" fmla="*/ 0 w 4236951"/>
              <a:gd name="connsiteY5" fmla="*/ 1584332 h 2751150"/>
              <a:gd name="connsiteX6" fmla="*/ 0 w 4236951"/>
              <a:gd name="connsiteY6" fmla="*/ 0 h 2751150"/>
              <a:gd name="connsiteX0" fmla="*/ 0 w 4236951"/>
              <a:gd name="connsiteY0" fmla="*/ 0 h 2986148"/>
              <a:gd name="connsiteX1" fmla="*/ 4224759 w 4236951"/>
              <a:gd name="connsiteY1" fmla="*/ 0 h 2986148"/>
              <a:gd name="connsiteX2" fmla="*/ 4236951 w 4236951"/>
              <a:gd name="connsiteY2" fmla="*/ 991664 h 2986148"/>
              <a:gd name="connsiteX3" fmla="*/ 3273321 w 4236951"/>
              <a:gd name="connsiteY3" fmla="*/ 2985419 h 2986148"/>
              <a:gd name="connsiteX4" fmla="*/ 1460520 w 4236951"/>
              <a:gd name="connsiteY4" fmla="*/ 732885 h 2986148"/>
              <a:gd name="connsiteX5" fmla="*/ 0 w 4236951"/>
              <a:gd name="connsiteY5" fmla="*/ 1584332 h 2986148"/>
              <a:gd name="connsiteX6" fmla="*/ 0 w 4236951"/>
              <a:gd name="connsiteY6" fmla="*/ 0 h 2986148"/>
              <a:gd name="connsiteX0" fmla="*/ 0 w 4236951"/>
              <a:gd name="connsiteY0" fmla="*/ 0 h 2985419"/>
              <a:gd name="connsiteX1" fmla="*/ 4224759 w 4236951"/>
              <a:gd name="connsiteY1" fmla="*/ 0 h 2985419"/>
              <a:gd name="connsiteX2" fmla="*/ 4236951 w 4236951"/>
              <a:gd name="connsiteY2" fmla="*/ 991664 h 2985419"/>
              <a:gd name="connsiteX3" fmla="*/ 3273321 w 4236951"/>
              <a:gd name="connsiteY3" fmla="*/ 2985419 h 2985419"/>
              <a:gd name="connsiteX4" fmla="*/ 1460520 w 4236951"/>
              <a:gd name="connsiteY4" fmla="*/ 732885 h 2985419"/>
              <a:gd name="connsiteX5" fmla="*/ 0 w 4236951"/>
              <a:gd name="connsiteY5" fmla="*/ 1584332 h 2985419"/>
              <a:gd name="connsiteX6" fmla="*/ 0 w 4236951"/>
              <a:gd name="connsiteY6" fmla="*/ 0 h 2985419"/>
              <a:gd name="connsiteX0" fmla="*/ 0 w 4236951"/>
              <a:gd name="connsiteY0" fmla="*/ 0 h 2985419"/>
              <a:gd name="connsiteX1" fmla="*/ 4224759 w 4236951"/>
              <a:gd name="connsiteY1" fmla="*/ 0 h 2985419"/>
              <a:gd name="connsiteX2" fmla="*/ 4236951 w 4236951"/>
              <a:gd name="connsiteY2" fmla="*/ 991664 h 2985419"/>
              <a:gd name="connsiteX3" fmla="*/ 3273321 w 4236951"/>
              <a:gd name="connsiteY3" fmla="*/ 2985419 h 2985419"/>
              <a:gd name="connsiteX4" fmla="*/ 1460520 w 4236951"/>
              <a:gd name="connsiteY4" fmla="*/ 732885 h 2985419"/>
              <a:gd name="connsiteX5" fmla="*/ 0 w 4236951"/>
              <a:gd name="connsiteY5" fmla="*/ 1947668 h 2985419"/>
              <a:gd name="connsiteX6" fmla="*/ 0 w 4236951"/>
              <a:gd name="connsiteY6" fmla="*/ 0 h 2985419"/>
              <a:gd name="connsiteX0" fmla="*/ 0 w 4236951"/>
              <a:gd name="connsiteY0" fmla="*/ 0 h 2985735"/>
              <a:gd name="connsiteX1" fmla="*/ 4224759 w 4236951"/>
              <a:gd name="connsiteY1" fmla="*/ 0 h 2985735"/>
              <a:gd name="connsiteX2" fmla="*/ 4236951 w 4236951"/>
              <a:gd name="connsiteY2" fmla="*/ 991664 h 2985735"/>
              <a:gd name="connsiteX3" fmla="*/ 3273321 w 4236951"/>
              <a:gd name="connsiteY3" fmla="*/ 2985419 h 2985735"/>
              <a:gd name="connsiteX4" fmla="*/ 1460520 w 4236951"/>
              <a:gd name="connsiteY4" fmla="*/ 1160339 h 2985735"/>
              <a:gd name="connsiteX5" fmla="*/ 0 w 4236951"/>
              <a:gd name="connsiteY5" fmla="*/ 1947668 h 2985735"/>
              <a:gd name="connsiteX6" fmla="*/ 0 w 4236951"/>
              <a:gd name="connsiteY6" fmla="*/ 0 h 2985735"/>
              <a:gd name="connsiteX0" fmla="*/ 0 w 4236951"/>
              <a:gd name="connsiteY0" fmla="*/ 0 h 2985735"/>
              <a:gd name="connsiteX1" fmla="*/ 4224759 w 4236951"/>
              <a:gd name="connsiteY1" fmla="*/ 0 h 2985735"/>
              <a:gd name="connsiteX2" fmla="*/ 4236951 w 4236951"/>
              <a:gd name="connsiteY2" fmla="*/ 991664 h 2985735"/>
              <a:gd name="connsiteX3" fmla="*/ 3273321 w 4236951"/>
              <a:gd name="connsiteY3" fmla="*/ 2985419 h 2985735"/>
              <a:gd name="connsiteX4" fmla="*/ 1460520 w 4236951"/>
              <a:gd name="connsiteY4" fmla="*/ 1160339 h 2985735"/>
              <a:gd name="connsiteX5" fmla="*/ 0 w 4236951"/>
              <a:gd name="connsiteY5" fmla="*/ 1520214 h 2985735"/>
              <a:gd name="connsiteX6" fmla="*/ 0 w 4236951"/>
              <a:gd name="connsiteY6" fmla="*/ 0 h 2985735"/>
              <a:gd name="connsiteX0" fmla="*/ 0 w 4236951"/>
              <a:gd name="connsiteY0" fmla="*/ 0 h 2985781"/>
              <a:gd name="connsiteX1" fmla="*/ 4224759 w 4236951"/>
              <a:gd name="connsiteY1" fmla="*/ 0 h 2985781"/>
              <a:gd name="connsiteX2" fmla="*/ 4236951 w 4236951"/>
              <a:gd name="connsiteY2" fmla="*/ 991664 h 2985781"/>
              <a:gd name="connsiteX3" fmla="*/ 3273321 w 4236951"/>
              <a:gd name="connsiteY3" fmla="*/ 2985419 h 2985781"/>
              <a:gd name="connsiteX4" fmla="*/ 1460520 w 4236951"/>
              <a:gd name="connsiteY4" fmla="*/ 1160339 h 2985781"/>
              <a:gd name="connsiteX5" fmla="*/ 423788 w 4236951"/>
              <a:gd name="connsiteY5" fmla="*/ 1557901 h 2985781"/>
              <a:gd name="connsiteX6" fmla="*/ 0 w 4236951"/>
              <a:gd name="connsiteY6" fmla="*/ 1520214 h 2985781"/>
              <a:gd name="connsiteX7" fmla="*/ 0 w 4236951"/>
              <a:gd name="connsiteY7" fmla="*/ 0 h 2985781"/>
              <a:gd name="connsiteX0" fmla="*/ 0 w 4236951"/>
              <a:gd name="connsiteY0" fmla="*/ 0 h 2985781"/>
              <a:gd name="connsiteX1" fmla="*/ 4224759 w 4236951"/>
              <a:gd name="connsiteY1" fmla="*/ 0 h 2985781"/>
              <a:gd name="connsiteX2" fmla="*/ 4236951 w 4236951"/>
              <a:gd name="connsiteY2" fmla="*/ 991664 h 2985781"/>
              <a:gd name="connsiteX3" fmla="*/ 3273321 w 4236951"/>
              <a:gd name="connsiteY3" fmla="*/ 2985419 h 2985781"/>
              <a:gd name="connsiteX4" fmla="*/ 1460520 w 4236951"/>
              <a:gd name="connsiteY4" fmla="*/ 1160339 h 2985781"/>
              <a:gd name="connsiteX5" fmla="*/ 448172 w 4236951"/>
              <a:gd name="connsiteY5" fmla="*/ 1728883 h 2985781"/>
              <a:gd name="connsiteX6" fmla="*/ 0 w 4236951"/>
              <a:gd name="connsiteY6" fmla="*/ 1520214 h 2985781"/>
              <a:gd name="connsiteX7" fmla="*/ 0 w 4236951"/>
              <a:gd name="connsiteY7" fmla="*/ 0 h 2985781"/>
              <a:gd name="connsiteX0" fmla="*/ 0 w 4236951"/>
              <a:gd name="connsiteY0" fmla="*/ 0 h 2985781"/>
              <a:gd name="connsiteX1" fmla="*/ 4224759 w 4236951"/>
              <a:gd name="connsiteY1" fmla="*/ 0 h 2985781"/>
              <a:gd name="connsiteX2" fmla="*/ 4236951 w 4236951"/>
              <a:gd name="connsiteY2" fmla="*/ 991664 h 2985781"/>
              <a:gd name="connsiteX3" fmla="*/ 3273321 w 4236951"/>
              <a:gd name="connsiteY3" fmla="*/ 2985419 h 2985781"/>
              <a:gd name="connsiteX4" fmla="*/ 1460520 w 4236951"/>
              <a:gd name="connsiteY4" fmla="*/ 1160339 h 2985781"/>
              <a:gd name="connsiteX5" fmla="*/ 448172 w 4236951"/>
              <a:gd name="connsiteY5" fmla="*/ 1728883 h 2985781"/>
              <a:gd name="connsiteX6" fmla="*/ 0 w 4236951"/>
              <a:gd name="connsiteY6" fmla="*/ 1520214 h 2985781"/>
              <a:gd name="connsiteX7" fmla="*/ 0 w 4236951"/>
              <a:gd name="connsiteY7" fmla="*/ 0 h 2985781"/>
              <a:gd name="connsiteX0" fmla="*/ 0 w 4236951"/>
              <a:gd name="connsiteY0" fmla="*/ 0 h 2985504"/>
              <a:gd name="connsiteX1" fmla="*/ 4224759 w 4236951"/>
              <a:gd name="connsiteY1" fmla="*/ 0 h 2985504"/>
              <a:gd name="connsiteX2" fmla="*/ 4236951 w 4236951"/>
              <a:gd name="connsiteY2" fmla="*/ 991664 h 2985504"/>
              <a:gd name="connsiteX3" fmla="*/ 3273321 w 4236951"/>
              <a:gd name="connsiteY3" fmla="*/ 2985419 h 2985504"/>
              <a:gd name="connsiteX4" fmla="*/ 1564152 w 4236951"/>
              <a:gd name="connsiteY4" fmla="*/ 903867 h 2985504"/>
              <a:gd name="connsiteX5" fmla="*/ 448172 w 4236951"/>
              <a:gd name="connsiteY5" fmla="*/ 1728883 h 2985504"/>
              <a:gd name="connsiteX6" fmla="*/ 0 w 4236951"/>
              <a:gd name="connsiteY6" fmla="*/ 1520214 h 2985504"/>
              <a:gd name="connsiteX7" fmla="*/ 0 w 4236951"/>
              <a:gd name="connsiteY7" fmla="*/ 0 h 2985504"/>
              <a:gd name="connsiteX0" fmla="*/ 0 w 4236951"/>
              <a:gd name="connsiteY0" fmla="*/ 0 h 2986405"/>
              <a:gd name="connsiteX1" fmla="*/ 4224759 w 4236951"/>
              <a:gd name="connsiteY1" fmla="*/ 0 h 2986405"/>
              <a:gd name="connsiteX2" fmla="*/ 4236951 w 4236951"/>
              <a:gd name="connsiteY2" fmla="*/ 991664 h 2986405"/>
              <a:gd name="connsiteX3" fmla="*/ 3273321 w 4236951"/>
              <a:gd name="connsiteY3" fmla="*/ 2985419 h 2986405"/>
              <a:gd name="connsiteX4" fmla="*/ 1576344 w 4236951"/>
              <a:gd name="connsiteY4" fmla="*/ 690139 h 2986405"/>
              <a:gd name="connsiteX5" fmla="*/ 448172 w 4236951"/>
              <a:gd name="connsiteY5" fmla="*/ 1728883 h 2986405"/>
              <a:gd name="connsiteX6" fmla="*/ 0 w 4236951"/>
              <a:gd name="connsiteY6" fmla="*/ 1520214 h 2986405"/>
              <a:gd name="connsiteX7" fmla="*/ 0 w 4236951"/>
              <a:gd name="connsiteY7" fmla="*/ 0 h 2986405"/>
              <a:gd name="connsiteX0" fmla="*/ 0 w 4230855"/>
              <a:gd name="connsiteY0" fmla="*/ 0 h 2997386"/>
              <a:gd name="connsiteX1" fmla="*/ 4224759 w 4230855"/>
              <a:gd name="connsiteY1" fmla="*/ 0 h 2997386"/>
              <a:gd name="connsiteX2" fmla="*/ 4230855 w 4230855"/>
              <a:gd name="connsiteY2" fmla="*/ 1611473 h 2997386"/>
              <a:gd name="connsiteX3" fmla="*/ 3273321 w 4230855"/>
              <a:gd name="connsiteY3" fmla="*/ 2985419 h 2997386"/>
              <a:gd name="connsiteX4" fmla="*/ 1576344 w 4230855"/>
              <a:gd name="connsiteY4" fmla="*/ 690139 h 2997386"/>
              <a:gd name="connsiteX5" fmla="*/ 448172 w 4230855"/>
              <a:gd name="connsiteY5" fmla="*/ 1728883 h 2997386"/>
              <a:gd name="connsiteX6" fmla="*/ 0 w 4230855"/>
              <a:gd name="connsiteY6" fmla="*/ 1520214 h 2997386"/>
              <a:gd name="connsiteX7" fmla="*/ 0 w 4230855"/>
              <a:gd name="connsiteY7" fmla="*/ 0 h 2997386"/>
              <a:gd name="connsiteX0" fmla="*/ 0 w 4230855"/>
              <a:gd name="connsiteY0" fmla="*/ 0 h 2997386"/>
              <a:gd name="connsiteX1" fmla="*/ 4224759 w 4230855"/>
              <a:gd name="connsiteY1" fmla="*/ 0 h 2997386"/>
              <a:gd name="connsiteX2" fmla="*/ 4230855 w 4230855"/>
              <a:gd name="connsiteY2" fmla="*/ 1611473 h 2997386"/>
              <a:gd name="connsiteX3" fmla="*/ 3273321 w 4230855"/>
              <a:gd name="connsiteY3" fmla="*/ 2985419 h 2997386"/>
              <a:gd name="connsiteX4" fmla="*/ 1576344 w 4230855"/>
              <a:gd name="connsiteY4" fmla="*/ 690139 h 2997386"/>
              <a:gd name="connsiteX5" fmla="*/ 448172 w 4230855"/>
              <a:gd name="connsiteY5" fmla="*/ 1728883 h 2997386"/>
              <a:gd name="connsiteX6" fmla="*/ 0 w 4230855"/>
              <a:gd name="connsiteY6" fmla="*/ 1520214 h 2997386"/>
              <a:gd name="connsiteX7" fmla="*/ 0 w 4230855"/>
              <a:gd name="connsiteY7" fmla="*/ 0 h 2997386"/>
              <a:gd name="connsiteX0" fmla="*/ 0 w 4230855"/>
              <a:gd name="connsiteY0" fmla="*/ 0 h 2997386"/>
              <a:gd name="connsiteX1" fmla="*/ 4224759 w 4230855"/>
              <a:gd name="connsiteY1" fmla="*/ 0 h 2997386"/>
              <a:gd name="connsiteX2" fmla="*/ 4230855 w 4230855"/>
              <a:gd name="connsiteY2" fmla="*/ 1611473 h 2997386"/>
              <a:gd name="connsiteX3" fmla="*/ 3273321 w 4230855"/>
              <a:gd name="connsiteY3" fmla="*/ 2985419 h 2997386"/>
              <a:gd name="connsiteX4" fmla="*/ 1576344 w 4230855"/>
              <a:gd name="connsiteY4" fmla="*/ 690139 h 2997386"/>
              <a:gd name="connsiteX5" fmla="*/ 448172 w 4230855"/>
              <a:gd name="connsiteY5" fmla="*/ 1728883 h 2997386"/>
              <a:gd name="connsiteX6" fmla="*/ 0 w 4230855"/>
              <a:gd name="connsiteY6" fmla="*/ 1520214 h 2997386"/>
              <a:gd name="connsiteX7" fmla="*/ 0 w 4230855"/>
              <a:gd name="connsiteY7" fmla="*/ 0 h 2997386"/>
              <a:gd name="connsiteX0" fmla="*/ 0 w 4230855"/>
              <a:gd name="connsiteY0" fmla="*/ 0 h 2997386"/>
              <a:gd name="connsiteX1" fmla="*/ 4224759 w 4230855"/>
              <a:gd name="connsiteY1" fmla="*/ 0 h 2997386"/>
              <a:gd name="connsiteX2" fmla="*/ 4230855 w 4230855"/>
              <a:gd name="connsiteY2" fmla="*/ 1611473 h 2997386"/>
              <a:gd name="connsiteX3" fmla="*/ 3273321 w 4230855"/>
              <a:gd name="connsiteY3" fmla="*/ 2985419 h 2997386"/>
              <a:gd name="connsiteX4" fmla="*/ 1576344 w 4230855"/>
              <a:gd name="connsiteY4" fmla="*/ 690139 h 2997386"/>
              <a:gd name="connsiteX5" fmla="*/ 448172 w 4230855"/>
              <a:gd name="connsiteY5" fmla="*/ 1728883 h 2997386"/>
              <a:gd name="connsiteX6" fmla="*/ 0 w 4230855"/>
              <a:gd name="connsiteY6" fmla="*/ 1520214 h 2997386"/>
              <a:gd name="connsiteX7" fmla="*/ 0 w 4230855"/>
              <a:gd name="connsiteY7" fmla="*/ 0 h 2997386"/>
              <a:gd name="connsiteX0" fmla="*/ 0 w 4230855"/>
              <a:gd name="connsiteY0" fmla="*/ 0 h 2997386"/>
              <a:gd name="connsiteX1" fmla="*/ 4224759 w 4230855"/>
              <a:gd name="connsiteY1" fmla="*/ 0 h 2997386"/>
              <a:gd name="connsiteX2" fmla="*/ 4230855 w 4230855"/>
              <a:gd name="connsiteY2" fmla="*/ 1611473 h 2997386"/>
              <a:gd name="connsiteX3" fmla="*/ 3273321 w 4230855"/>
              <a:gd name="connsiteY3" fmla="*/ 2985420 h 2997386"/>
              <a:gd name="connsiteX4" fmla="*/ 1576344 w 4230855"/>
              <a:gd name="connsiteY4" fmla="*/ 690139 h 2997386"/>
              <a:gd name="connsiteX5" fmla="*/ 448172 w 4230855"/>
              <a:gd name="connsiteY5" fmla="*/ 1728883 h 2997386"/>
              <a:gd name="connsiteX6" fmla="*/ 0 w 4230855"/>
              <a:gd name="connsiteY6" fmla="*/ 1520214 h 2997386"/>
              <a:gd name="connsiteX7" fmla="*/ 0 w 4230855"/>
              <a:gd name="connsiteY7" fmla="*/ 0 h 2997386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48172 w 4230855"/>
              <a:gd name="connsiteY5" fmla="*/ 1728883 h 2985434"/>
              <a:gd name="connsiteX6" fmla="*/ 0 w 4230855"/>
              <a:gd name="connsiteY6" fmla="*/ 152021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48172 w 4230855"/>
              <a:gd name="connsiteY5" fmla="*/ 1902536 h 2985434"/>
              <a:gd name="connsiteX6" fmla="*/ 0 w 4230855"/>
              <a:gd name="connsiteY6" fmla="*/ 152021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48172 w 4230855"/>
              <a:gd name="connsiteY5" fmla="*/ 1902536 h 2985434"/>
              <a:gd name="connsiteX6" fmla="*/ 0 w 4230855"/>
              <a:gd name="connsiteY6" fmla="*/ 152021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48172 w 4230855"/>
              <a:gd name="connsiteY5" fmla="*/ 1902536 h 2985434"/>
              <a:gd name="connsiteX6" fmla="*/ 0 w 4230855"/>
              <a:gd name="connsiteY6" fmla="*/ 152021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48172 w 4230855"/>
              <a:gd name="connsiteY5" fmla="*/ 1902536 h 2985434"/>
              <a:gd name="connsiteX6" fmla="*/ 0 w 4230855"/>
              <a:gd name="connsiteY6" fmla="*/ 152021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48172 w 4230855"/>
              <a:gd name="connsiteY5" fmla="*/ 1902536 h 2985434"/>
              <a:gd name="connsiteX6" fmla="*/ 0 w 4230855"/>
              <a:gd name="connsiteY6" fmla="*/ 152021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48172 w 4230855"/>
              <a:gd name="connsiteY5" fmla="*/ 1902536 h 2985434"/>
              <a:gd name="connsiteX6" fmla="*/ 0 w 4230855"/>
              <a:gd name="connsiteY6" fmla="*/ 152021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51982 w 4230855"/>
              <a:gd name="connsiteY5" fmla="*/ 2076189 h 2985434"/>
              <a:gd name="connsiteX6" fmla="*/ 0 w 4230855"/>
              <a:gd name="connsiteY6" fmla="*/ 152021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51982 w 4230855"/>
              <a:gd name="connsiteY5" fmla="*/ 2076189 h 2985434"/>
              <a:gd name="connsiteX6" fmla="*/ 0 w 4230855"/>
              <a:gd name="connsiteY6" fmla="*/ 152021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51982 w 4230855"/>
              <a:gd name="connsiteY5" fmla="*/ 2076189 h 2985434"/>
              <a:gd name="connsiteX6" fmla="*/ 0 w 4230855"/>
              <a:gd name="connsiteY6" fmla="*/ 1520214 h 2985434"/>
              <a:gd name="connsiteX7" fmla="*/ 0 w 4230855"/>
              <a:gd name="connsiteY7" fmla="*/ 0 h 2985434"/>
              <a:gd name="connsiteX0" fmla="*/ 7620 w 4238475"/>
              <a:gd name="connsiteY0" fmla="*/ 0 h 2985434"/>
              <a:gd name="connsiteX1" fmla="*/ 4232379 w 4238475"/>
              <a:gd name="connsiteY1" fmla="*/ 0 h 2985434"/>
              <a:gd name="connsiteX2" fmla="*/ 4238475 w 4238475"/>
              <a:gd name="connsiteY2" fmla="*/ 1611473 h 2985434"/>
              <a:gd name="connsiteX3" fmla="*/ 3280941 w 4238475"/>
              <a:gd name="connsiteY3" fmla="*/ 2985420 h 2985434"/>
              <a:gd name="connsiteX4" fmla="*/ 1583964 w 4238475"/>
              <a:gd name="connsiteY4" fmla="*/ 690139 h 2985434"/>
              <a:gd name="connsiteX5" fmla="*/ 459602 w 4238475"/>
              <a:gd name="connsiteY5" fmla="*/ 2076189 h 2985434"/>
              <a:gd name="connsiteX6" fmla="*/ 0 w 4238475"/>
              <a:gd name="connsiteY6" fmla="*/ 1319846 h 2985434"/>
              <a:gd name="connsiteX7" fmla="*/ 7620 w 423847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51982 w 4230855"/>
              <a:gd name="connsiteY5" fmla="*/ 2076189 h 2985434"/>
              <a:gd name="connsiteX6" fmla="*/ 3810 w 4230855"/>
              <a:gd name="connsiteY6" fmla="*/ 133320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51982 w 4230855"/>
              <a:gd name="connsiteY5" fmla="*/ 2076189 h 2985434"/>
              <a:gd name="connsiteX6" fmla="*/ 3810 w 4230855"/>
              <a:gd name="connsiteY6" fmla="*/ 133320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51982 w 4230855"/>
              <a:gd name="connsiteY5" fmla="*/ 1955968 h 2985434"/>
              <a:gd name="connsiteX6" fmla="*/ 3810 w 4230855"/>
              <a:gd name="connsiteY6" fmla="*/ 133320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51982 w 4230855"/>
              <a:gd name="connsiteY5" fmla="*/ 1955968 h 2985434"/>
              <a:gd name="connsiteX6" fmla="*/ 3810 w 4230855"/>
              <a:gd name="connsiteY6" fmla="*/ 133320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51982 w 4230855"/>
              <a:gd name="connsiteY5" fmla="*/ 1955968 h 2985434"/>
              <a:gd name="connsiteX6" fmla="*/ 3810 w 4230855"/>
              <a:gd name="connsiteY6" fmla="*/ 133320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55792 w 4230855"/>
              <a:gd name="connsiteY5" fmla="*/ 1862462 h 2985434"/>
              <a:gd name="connsiteX6" fmla="*/ 3810 w 4230855"/>
              <a:gd name="connsiteY6" fmla="*/ 1333204 h 2985434"/>
              <a:gd name="connsiteX7" fmla="*/ 0 w 4230855"/>
              <a:gd name="connsiteY7" fmla="*/ 0 h 2985434"/>
              <a:gd name="connsiteX0" fmla="*/ 0 w 4230855"/>
              <a:gd name="connsiteY0" fmla="*/ 0 h 2986069"/>
              <a:gd name="connsiteX1" fmla="*/ 4224759 w 4230855"/>
              <a:gd name="connsiteY1" fmla="*/ 0 h 2986069"/>
              <a:gd name="connsiteX2" fmla="*/ 4230855 w 4230855"/>
              <a:gd name="connsiteY2" fmla="*/ 1611473 h 2986069"/>
              <a:gd name="connsiteX3" fmla="*/ 3273321 w 4230855"/>
              <a:gd name="connsiteY3" fmla="*/ 2985420 h 2986069"/>
              <a:gd name="connsiteX4" fmla="*/ 1576344 w 4230855"/>
              <a:gd name="connsiteY4" fmla="*/ 690139 h 2986069"/>
              <a:gd name="connsiteX5" fmla="*/ 455792 w 4230855"/>
              <a:gd name="connsiteY5" fmla="*/ 1862462 h 2986069"/>
              <a:gd name="connsiteX6" fmla="*/ 3810 w 4230855"/>
              <a:gd name="connsiteY6" fmla="*/ 1333204 h 2986069"/>
              <a:gd name="connsiteX7" fmla="*/ 0 w 4230855"/>
              <a:gd name="connsiteY7" fmla="*/ 0 h 2986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30855" h="2986069">
                <a:moveTo>
                  <a:pt x="0" y="0"/>
                </a:moveTo>
                <a:lnTo>
                  <a:pt x="4224759" y="0"/>
                </a:lnTo>
                <a:lnTo>
                  <a:pt x="4230855" y="1611473"/>
                </a:lnTo>
                <a:cubicBezTo>
                  <a:pt x="4230701" y="1766849"/>
                  <a:pt x="3740448" y="3018681"/>
                  <a:pt x="3273321" y="2985420"/>
                </a:cubicBezTo>
                <a:cubicBezTo>
                  <a:pt x="2617543" y="2938727"/>
                  <a:pt x="2119847" y="727689"/>
                  <a:pt x="1576344" y="690139"/>
                </a:cubicBezTo>
                <a:cubicBezTo>
                  <a:pt x="1119202" y="723832"/>
                  <a:pt x="823799" y="1849237"/>
                  <a:pt x="455792" y="1862462"/>
                </a:cubicBezTo>
                <a:cubicBezTo>
                  <a:pt x="402872" y="1869008"/>
                  <a:pt x="120161" y="1686358"/>
                  <a:pt x="3810" y="133320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C4DCFF"/>
              </a:gs>
              <a:gs pos="100000">
                <a:srgbClr val="8B9FF7">
                  <a:alpha val="3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자유형 56"/>
          <p:cNvSpPr/>
          <p:nvPr/>
        </p:nvSpPr>
        <p:spPr>
          <a:xfrm>
            <a:off x="3983620" y="992530"/>
            <a:ext cx="4224758" cy="2837790"/>
          </a:xfrm>
          <a:custGeom>
            <a:avLst/>
            <a:gdLst>
              <a:gd name="connsiteX0" fmla="*/ 0 w 4224759"/>
              <a:gd name="connsiteY0" fmla="*/ 0 h 1797037"/>
              <a:gd name="connsiteX1" fmla="*/ 4224759 w 4224759"/>
              <a:gd name="connsiteY1" fmla="*/ 0 h 1797037"/>
              <a:gd name="connsiteX2" fmla="*/ 4224759 w 4224759"/>
              <a:gd name="connsiteY2" fmla="*/ 1595399 h 1797037"/>
              <a:gd name="connsiteX3" fmla="*/ 4199772 w 4224759"/>
              <a:gd name="connsiteY3" fmla="*/ 1609786 h 1797037"/>
              <a:gd name="connsiteX4" fmla="*/ 2938041 w 4224759"/>
              <a:gd name="connsiteY4" fmla="*/ 1796970 h 1797037"/>
              <a:gd name="connsiteX5" fmla="*/ 1190264 w 4224759"/>
              <a:gd name="connsiteY5" fmla="*/ 1426580 h 1797037"/>
              <a:gd name="connsiteX6" fmla="*/ 72697 w 4224759"/>
              <a:gd name="connsiteY6" fmla="*/ 1566883 h 1797037"/>
              <a:gd name="connsiteX7" fmla="*/ 0 w 4224759"/>
              <a:gd name="connsiteY7" fmla="*/ 1584332 h 1797037"/>
              <a:gd name="connsiteX0" fmla="*/ 0 w 4224759"/>
              <a:gd name="connsiteY0" fmla="*/ 0 h 1796994"/>
              <a:gd name="connsiteX1" fmla="*/ 4224759 w 4224759"/>
              <a:gd name="connsiteY1" fmla="*/ 0 h 1796994"/>
              <a:gd name="connsiteX2" fmla="*/ 4224759 w 4224759"/>
              <a:gd name="connsiteY2" fmla="*/ 1595399 h 1796994"/>
              <a:gd name="connsiteX3" fmla="*/ 4199772 w 4224759"/>
              <a:gd name="connsiteY3" fmla="*/ 1609786 h 1796994"/>
              <a:gd name="connsiteX4" fmla="*/ 2938041 w 4224759"/>
              <a:gd name="connsiteY4" fmla="*/ 1796970 h 1796994"/>
              <a:gd name="connsiteX5" fmla="*/ 1190264 w 4224759"/>
              <a:gd name="connsiteY5" fmla="*/ 1426580 h 1796994"/>
              <a:gd name="connsiteX6" fmla="*/ 72697 w 4224759"/>
              <a:gd name="connsiteY6" fmla="*/ 1566883 h 1796994"/>
              <a:gd name="connsiteX7" fmla="*/ 0 w 4224759"/>
              <a:gd name="connsiteY7" fmla="*/ 1584332 h 1796994"/>
              <a:gd name="connsiteX8" fmla="*/ 0 w 4224759"/>
              <a:gd name="connsiteY8" fmla="*/ 0 h 1796994"/>
              <a:gd name="connsiteX0" fmla="*/ 0 w 4224759"/>
              <a:gd name="connsiteY0" fmla="*/ 0 h 1852687"/>
              <a:gd name="connsiteX1" fmla="*/ 4224759 w 4224759"/>
              <a:gd name="connsiteY1" fmla="*/ 0 h 1852687"/>
              <a:gd name="connsiteX2" fmla="*/ 4224759 w 4224759"/>
              <a:gd name="connsiteY2" fmla="*/ 1595399 h 1852687"/>
              <a:gd name="connsiteX3" fmla="*/ 4199772 w 4224759"/>
              <a:gd name="connsiteY3" fmla="*/ 1609786 h 1852687"/>
              <a:gd name="connsiteX4" fmla="*/ 3261129 w 4224759"/>
              <a:gd name="connsiteY4" fmla="*/ 1852666 h 1852687"/>
              <a:gd name="connsiteX5" fmla="*/ 1190264 w 4224759"/>
              <a:gd name="connsiteY5" fmla="*/ 1426580 h 1852687"/>
              <a:gd name="connsiteX6" fmla="*/ 72697 w 4224759"/>
              <a:gd name="connsiteY6" fmla="*/ 1566883 h 1852687"/>
              <a:gd name="connsiteX7" fmla="*/ 0 w 4224759"/>
              <a:gd name="connsiteY7" fmla="*/ 1584332 h 1852687"/>
              <a:gd name="connsiteX8" fmla="*/ 0 w 4224759"/>
              <a:gd name="connsiteY8" fmla="*/ 0 h 1852687"/>
              <a:gd name="connsiteX0" fmla="*/ 0 w 4224759"/>
              <a:gd name="connsiteY0" fmla="*/ 0 h 1852687"/>
              <a:gd name="connsiteX1" fmla="*/ 4224759 w 4224759"/>
              <a:gd name="connsiteY1" fmla="*/ 0 h 1852687"/>
              <a:gd name="connsiteX2" fmla="*/ 4224759 w 4224759"/>
              <a:gd name="connsiteY2" fmla="*/ 1595399 h 1852687"/>
              <a:gd name="connsiteX3" fmla="*/ 3261129 w 4224759"/>
              <a:gd name="connsiteY3" fmla="*/ 1852666 h 1852687"/>
              <a:gd name="connsiteX4" fmla="*/ 1190264 w 4224759"/>
              <a:gd name="connsiteY4" fmla="*/ 1426580 h 1852687"/>
              <a:gd name="connsiteX5" fmla="*/ 72697 w 4224759"/>
              <a:gd name="connsiteY5" fmla="*/ 1566883 h 1852687"/>
              <a:gd name="connsiteX6" fmla="*/ 0 w 4224759"/>
              <a:gd name="connsiteY6" fmla="*/ 1584332 h 1852687"/>
              <a:gd name="connsiteX7" fmla="*/ 0 w 4224759"/>
              <a:gd name="connsiteY7" fmla="*/ 0 h 1852687"/>
              <a:gd name="connsiteX0" fmla="*/ 0 w 4224759"/>
              <a:gd name="connsiteY0" fmla="*/ 0 h 1852691"/>
              <a:gd name="connsiteX1" fmla="*/ 4224759 w 4224759"/>
              <a:gd name="connsiteY1" fmla="*/ 0 h 1852691"/>
              <a:gd name="connsiteX2" fmla="*/ 4224759 w 4224759"/>
              <a:gd name="connsiteY2" fmla="*/ 1595399 h 1852691"/>
              <a:gd name="connsiteX3" fmla="*/ 3261129 w 4224759"/>
              <a:gd name="connsiteY3" fmla="*/ 1852666 h 1852691"/>
              <a:gd name="connsiteX4" fmla="*/ 1190264 w 4224759"/>
              <a:gd name="connsiteY4" fmla="*/ 1426580 h 1852691"/>
              <a:gd name="connsiteX5" fmla="*/ 72697 w 4224759"/>
              <a:gd name="connsiteY5" fmla="*/ 1566883 h 1852691"/>
              <a:gd name="connsiteX6" fmla="*/ 0 w 4224759"/>
              <a:gd name="connsiteY6" fmla="*/ 1584332 h 1852691"/>
              <a:gd name="connsiteX7" fmla="*/ 0 w 4224759"/>
              <a:gd name="connsiteY7" fmla="*/ 0 h 1852691"/>
              <a:gd name="connsiteX0" fmla="*/ 0 w 4224759"/>
              <a:gd name="connsiteY0" fmla="*/ 0 h 1852707"/>
              <a:gd name="connsiteX1" fmla="*/ 4224759 w 4224759"/>
              <a:gd name="connsiteY1" fmla="*/ 0 h 1852707"/>
              <a:gd name="connsiteX2" fmla="*/ 4224759 w 4224759"/>
              <a:gd name="connsiteY2" fmla="*/ 1595399 h 1852707"/>
              <a:gd name="connsiteX3" fmla="*/ 3261129 w 4224759"/>
              <a:gd name="connsiteY3" fmla="*/ 1852666 h 1852707"/>
              <a:gd name="connsiteX4" fmla="*/ 1190264 w 4224759"/>
              <a:gd name="connsiteY4" fmla="*/ 1426580 h 1852707"/>
              <a:gd name="connsiteX5" fmla="*/ 72697 w 4224759"/>
              <a:gd name="connsiteY5" fmla="*/ 1566883 h 1852707"/>
              <a:gd name="connsiteX6" fmla="*/ 0 w 4224759"/>
              <a:gd name="connsiteY6" fmla="*/ 1584332 h 1852707"/>
              <a:gd name="connsiteX7" fmla="*/ 0 w 4224759"/>
              <a:gd name="connsiteY7" fmla="*/ 0 h 1852707"/>
              <a:gd name="connsiteX0" fmla="*/ 0 w 4224759"/>
              <a:gd name="connsiteY0" fmla="*/ 0 h 1852707"/>
              <a:gd name="connsiteX1" fmla="*/ 4224759 w 4224759"/>
              <a:gd name="connsiteY1" fmla="*/ 0 h 1852707"/>
              <a:gd name="connsiteX2" fmla="*/ 4224759 w 4224759"/>
              <a:gd name="connsiteY2" fmla="*/ 1595399 h 1852707"/>
              <a:gd name="connsiteX3" fmla="*/ 3261129 w 4224759"/>
              <a:gd name="connsiteY3" fmla="*/ 1852666 h 1852707"/>
              <a:gd name="connsiteX4" fmla="*/ 1190264 w 4224759"/>
              <a:gd name="connsiteY4" fmla="*/ 1426580 h 1852707"/>
              <a:gd name="connsiteX5" fmla="*/ 72697 w 4224759"/>
              <a:gd name="connsiteY5" fmla="*/ 1566883 h 1852707"/>
              <a:gd name="connsiteX6" fmla="*/ 0 w 4224759"/>
              <a:gd name="connsiteY6" fmla="*/ 1584332 h 1852707"/>
              <a:gd name="connsiteX7" fmla="*/ 0 w 4224759"/>
              <a:gd name="connsiteY7" fmla="*/ 0 h 1852707"/>
              <a:gd name="connsiteX0" fmla="*/ 0 w 4224759"/>
              <a:gd name="connsiteY0" fmla="*/ 0 h 1852955"/>
              <a:gd name="connsiteX1" fmla="*/ 4224759 w 4224759"/>
              <a:gd name="connsiteY1" fmla="*/ 0 h 1852955"/>
              <a:gd name="connsiteX2" fmla="*/ 4224759 w 4224759"/>
              <a:gd name="connsiteY2" fmla="*/ 1483235 h 1852955"/>
              <a:gd name="connsiteX3" fmla="*/ 3261129 w 4224759"/>
              <a:gd name="connsiteY3" fmla="*/ 1852666 h 1852955"/>
              <a:gd name="connsiteX4" fmla="*/ 1190264 w 4224759"/>
              <a:gd name="connsiteY4" fmla="*/ 1426580 h 1852955"/>
              <a:gd name="connsiteX5" fmla="*/ 72697 w 4224759"/>
              <a:gd name="connsiteY5" fmla="*/ 1566883 h 1852955"/>
              <a:gd name="connsiteX6" fmla="*/ 0 w 4224759"/>
              <a:gd name="connsiteY6" fmla="*/ 1584332 h 1852955"/>
              <a:gd name="connsiteX7" fmla="*/ 0 w 4224759"/>
              <a:gd name="connsiteY7" fmla="*/ 0 h 1852955"/>
              <a:gd name="connsiteX0" fmla="*/ 0 w 4224759"/>
              <a:gd name="connsiteY0" fmla="*/ 0 h 1852676"/>
              <a:gd name="connsiteX1" fmla="*/ 4224759 w 4224759"/>
              <a:gd name="connsiteY1" fmla="*/ 0 h 1852676"/>
              <a:gd name="connsiteX2" fmla="*/ 4224759 w 4224759"/>
              <a:gd name="connsiteY2" fmla="*/ 1483235 h 1852676"/>
              <a:gd name="connsiteX3" fmla="*/ 3261129 w 4224759"/>
              <a:gd name="connsiteY3" fmla="*/ 1852666 h 1852676"/>
              <a:gd name="connsiteX4" fmla="*/ 1190264 w 4224759"/>
              <a:gd name="connsiteY4" fmla="*/ 1426580 h 1852676"/>
              <a:gd name="connsiteX5" fmla="*/ 72697 w 4224759"/>
              <a:gd name="connsiteY5" fmla="*/ 1566883 h 1852676"/>
              <a:gd name="connsiteX6" fmla="*/ 0 w 4224759"/>
              <a:gd name="connsiteY6" fmla="*/ 1584332 h 1852676"/>
              <a:gd name="connsiteX7" fmla="*/ 0 w 4224759"/>
              <a:gd name="connsiteY7" fmla="*/ 0 h 1852676"/>
              <a:gd name="connsiteX0" fmla="*/ 0 w 4224759"/>
              <a:gd name="connsiteY0" fmla="*/ 0 h 1852851"/>
              <a:gd name="connsiteX1" fmla="*/ 4224759 w 4224759"/>
              <a:gd name="connsiteY1" fmla="*/ 0 h 1852851"/>
              <a:gd name="connsiteX2" fmla="*/ 4224759 w 4224759"/>
              <a:gd name="connsiteY2" fmla="*/ 1483235 h 1852851"/>
              <a:gd name="connsiteX3" fmla="*/ 3261129 w 4224759"/>
              <a:gd name="connsiteY3" fmla="*/ 1852666 h 1852851"/>
              <a:gd name="connsiteX4" fmla="*/ 1423944 w 4224759"/>
              <a:gd name="connsiteY4" fmla="*/ 1438183 h 1852851"/>
              <a:gd name="connsiteX5" fmla="*/ 72697 w 4224759"/>
              <a:gd name="connsiteY5" fmla="*/ 1566883 h 1852851"/>
              <a:gd name="connsiteX6" fmla="*/ 0 w 4224759"/>
              <a:gd name="connsiteY6" fmla="*/ 1584332 h 1852851"/>
              <a:gd name="connsiteX7" fmla="*/ 0 w 4224759"/>
              <a:gd name="connsiteY7" fmla="*/ 0 h 1852851"/>
              <a:gd name="connsiteX0" fmla="*/ 0 w 4224759"/>
              <a:gd name="connsiteY0" fmla="*/ 0 h 1852851"/>
              <a:gd name="connsiteX1" fmla="*/ 4224759 w 4224759"/>
              <a:gd name="connsiteY1" fmla="*/ 0 h 1852851"/>
              <a:gd name="connsiteX2" fmla="*/ 4224759 w 4224759"/>
              <a:gd name="connsiteY2" fmla="*/ 1483235 h 1852851"/>
              <a:gd name="connsiteX3" fmla="*/ 3261129 w 4224759"/>
              <a:gd name="connsiteY3" fmla="*/ 1852666 h 1852851"/>
              <a:gd name="connsiteX4" fmla="*/ 1423944 w 4224759"/>
              <a:gd name="connsiteY4" fmla="*/ 1438183 h 1852851"/>
              <a:gd name="connsiteX5" fmla="*/ 0 w 4224759"/>
              <a:gd name="connsiteY5" fmla="*/ 1584332 h 1852851"/>
              <a:gd name="connsiteX6" fmla="*/ 0 w 4224759"/>
              <a:gd name="connsiteY6" fmla="*/ 0 h 1852851"/>
              <a:gd name="connsiteX0" fmla="*/ 0 w 4224759"/>
              <a:gd name="connsiteY0" fmla="*/ 0 h 1852851"/>
              <a:gd name="connsiteX1" fmla="*/ 4224759 w 4224759"/>
              <a:gd name="connsiteY1" fmla="*/ 0 h 1852851"/>
              <a:gd name="connsiteX2" fmla="*/ 4224759 w 4224759"/>
              <a:gd name="connsiteY2" fmla="*/ 1483235 h 1852851"/>
              <a:gd name="connsiteX3" fmla="*/ 3261129 w 4224759"/>
              <a:gd name="connsiteY3" fmla="*/ 1852666 h 1852851"/>
              <a:gd name="connsiteX4" fmla="*/ 1423944 w 4224759"/>
              <a:gd name="connsiteY4" fmla="*/ 1438183 h 1852851"/>
              <a:gd name="connsiteX5" fmla="*/ 0 w 4224759"/>
              <a:gd name="connsiteY5" fmla="*/ 1584332 h 1852851"/>
              <a:gd name="connsiteX6" fmla="*/ 0 w 4224759"/>
              <a:gd name="connsiteY6" fmla="*/ 0 h 1852851"/>
              <a:gd name="connsiteX0" fmla="*/ 0 w 4224759"/>
              <a:gd name="connsiteY0" fmla="*/ 0 h 1852851"/>
              <a:gd name="connsiteX1" fmla="*/ 4224759 w 4224759"/>
              <a:gd name="connsiteY1" fmla="*/ 0 h 1852851"/>
              <a:gd name="connsiteX2" fmla="*/ 4224759 w 4224759"/>
              <a:gd name="connsiteY2" fmla="*/ 1483235 h 1852851"/>
              <a:gd name="connsiteX3" fmla="*/ 3261129 w 4224759"/>
              <a:gd name="connsiteY3" fmla="*/ 1852666 h 1852851"/>
              <a:gd name="connsiteX4" fmla="*/ 1423944 w 4224759"/>
              <a:gd name="connsiteY4" fmla="*/ 1438183 h 1852851"/>
              <a:gd name="connsiteX5" fmla="*/ 0 w 4224759"/>
              <a:gd name="connsiteY5" fmla="*/ 1584332 h 1852851"/>
              <a:gd name="connsiteX6" fmla="*/ 0 w 4224759"/>
              <a:gd name="connsiteY6" fmla="*/ 0 h 1852851"/>
              <a:gd name="connsiteX0" fmla="*/ 0 w 4224759"/>
              <a:gd name="connsiteY0" fmla="*/ 0 h 1852842"/>
              <a:gd name="connsiteX1" fmla="*/ 4224759 w 4224759"/>
              <a:gd name="connsiteY1" fmla="*/ 0 h 1852842"/>
              <a:gd name="connsiteX2" fmla="*/ 4224759 w 4224759"/>
              <a:gd name="connsiteY2" fmla="*/ 1483235 h 1852842"/>
              <a:gd name="connsiteX3" fmla="*/ 3261129 w 4224759"/>
              <a:gd name="connsiteY3" fmla="*/ 1852666 h 1852842"/>
              <a:gd name="connsiteX4" fmla="*/ 1423944 w 4224759"/>
              <a:gd name="connsiteY4" fmla="*/ 1438183 h 1852842"/>
              <a:gd name="connsiteX5" fmla="*/ 0 w 4224759"/>
              <a:gd name="connsiteY5" fmla="*/ 1584332 h 1852842"/>
              <a:gd name="connsiteX6" fmla="*/ 0 w 4224759"/>
              <a:gd name="connsiteY6" fmla="*/ 0 h 1852842"/>
              <a:gd name="connsiteX0" fmla="*/ 0 w 4224759"/>
              <a:gd name="connsiteY0" fmla="*/ 0 h 1852666"/>
              <a:gd name="connsiteX1" fmla="*/ 4224759 w 4224759"/>
              <a:gd name="connsiteY1" fmla="*/ 0 h 1852666"/>
              <a:gd name="connsiteX2" fmla="*/ 4224759 w 4224759"/>
              <a:gd name="connsiteY2" fmla="*/ 1483235 h 1852666"/>
              <a:gd name="connsiteX3" fmla="*/ 3261129 w 4224759"/>
              <a:gd name="connsiteY3" fmla="*/ 1852666 h 1852666"/>
              <a:gd name="connsiteX4" fmla="*/ 1423944 w 4224759"/>
              <a:gd name="connsiteY4" fmla="*/ 1438183 h 1852666"/>
              <a:gd name="connsiteX5" fmla="*/ 0 w 4224759"/>
              <a:gd name="connsiteY5" fmla="*/ 1584332 h 1852666"/>
              <a:gd name="connsiteX6" fmla="*/ 0 w 4224759"/>
              <a:gd name="connsiteY6" fmla="*/ 0 h 185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4759" h="1852666">
                <a:moveTo>
                  <a:pt x="0" y="0"/>
                </a:moveTo>
                <a:lnTo>
                  <a:pt x="4224759" y="0"/>
                </a:lnTo>
                <a:lnTo>
                  <a:pt x="4224759" y="1483235"/>
                </a:lnTo>
                <a:cubicBezTo>
                  <a:pt x="4224605" y="1638611"/>
                  <a:pt x="3819374" y="1852247"/>
                  <a:pt x="3261129" y="1852666"/>
                </a:cubicBezTo>
                <a:cubicBezTo>
                  <a:pt x="2535158" y="1853211"/>
                  <a:pt x="2156493" y="1443961"/>
                  <a:pt x="1423944" y="1438183"/>
                </a:cubicBezTo>
                <a:cubicBezTo>
                  <a:pt x="880423" y="1443742"/>
                  <a:pt x="237324" y="1824029"/>
                  <a:pt x="0" y="15843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C4DCFF"/>
              </a:gs>
              <a:gs pos="100000">
                <a:srgbClr val="8B9F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983620" y="992529"/>
            <a:ext cx="4224759" cy="4872942"/>
          </a:xfrm>
          <a:prstGeom prst="rect">
            <a:avLst/>
          </a:prstGeom>
          <a:noFill/>
          <a:ln>
            <a:gradFill>
              <a:gsLst>
                <a:gs pos="0">
                  <a:srgbClr val="C4DCFF"/>
                </a:gs>
                <a:gs pos="100000">
                  <a:srgbClr val="8B9FF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578799" y="4585985"/>
            <a:ext cx="3051113" cy="866110"/>
            <a:chOff x="4578799" y="4978400"/>
            <a:chExt cx="3051113" cy="866110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4578799" y="4978400"/>
              <a:ext cx="3051113" cy="690880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8B9F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934805" y="5059680"/>
              <a:ext cx="2339103" cy="7848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50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2017184046 </a:t>
              </a:r>
              <a:r>
                <a:rPr lang="ko-KR" altLang="en-US" sz="1500" dirty="0" err="1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엔컴</a:t>
              </a:r>
              <a:r>
                <a:rPr lang="ko-KR" altLang="en-US" sz="150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 최준영</a:t>
              </a:r>
              <a:endParaRPr lang="en-US" altLang="ko-KR" sz="15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endParaRPr>
            </a:p>
            <a:p>
              <a:pPr algn="ctr"/>
              <a:r>
                <a:rPr lang="en-US" altLang="ko-KR" sz="150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2017184043 </a:t>
              </a:r>
              <a:r>
                <a:rPr lang="ko-KR" altLang="en-US" sz="1500" dirty="0" err="1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엔컴</a:t>
              </a:r>
              <a:r>
                <a:rPr lang="ko-KR" altLang="en-US" sz="150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 진석진</a:t>
              </a:r>
              <a:endParaRPr lang="en-US" altLang="ko-KR" sz="15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endParaRPr>
            </a:p>
            <a:p>
              <a:pPr algn="ctr"/>
              <a:endParaRPr lang="ko-KR" altLang="en-US" sz="15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4179454" y="1802960"/>
            <a:ext cx="3833102" cy="8156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spc="100" dirty="0" smtClean="0">
                <a:solidFill>
                  <a:schemeClr val="accent1">
                    <a:lumMod val="50000"/>
                  </a:schemeClr>
                </a:solidFill>
              </a:rPr>
              <a:t>스크립트언어 </a:t>
            </a:r>
            <a:r>
              <a:rPr lang="ko-KR" altLang="en-US" sz="2400" b="1" spc="100" dirty="0" err="1" smtClean="0">
                <a:solidFill>
                  <a:schemeClr val="accent1">
                    <a:lumMod val="50000"/>
                  </a:schemeClr>
                </a:solidFill>
              </a:rPr>
              <a:t>텀프로젝트</a:t>
            </a:r>
            <a:endParaRPr lang="en-US" altLang="ko-KR" sz="2400" b="1" spc="1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ko-KR" sz="500" b="1" spc="1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ko-KR" altLang="en-US" spc="100" dirty="0" smtClean="0">
                <a:solidFill>
                  <a:schemeClr val="accent1">
                    <a:lumMod val="50000"/>
                  </a:schemeClr>
                </a:solidFill>
              </a:rPr>
              <a:t>기획발표</a:t>
            </a:r>
            <a:endParaRPr lang="ko-KR" altLang="en-US" spc="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09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006" y="344708"/>
            <a:ext cx="116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Contents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flipH="1">
            <a:off x="8048847" y="0"/>
            <a:ext cx="4143153" cy="685800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768746" y="3147536"/>
            <a:ext cx="8605041" cy="477054"/>
            <a:chOff x="561218" y="3206557"/>
            <a:chExt cx="8521798" cy="477054"/>
          </a:xfrm>
        </p:grpSpPr>
        <p:sp>
          <p:nvSpPr>
            <p:cNvPr id="24" name="TextBox 23"/>
            <p:cNvSpPr txBox="1"/>
            <p:nvPr/>
          </p:nvSpPr>
          <p:spPr>
            <a:xfrm>
              <a:off x="561218" y="3206557"/>
              <a:ext cx="178942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spc="-150" dirty="0" smtClean="0">
                  <a:solidFill>
                    <a:schemeClr val="accent1">
                      <a:lumMod val="75000"/>
                    </a:schemeClr>
                  </a:solidFill>
                </a:rPr>
                <a:t>1. </a:t>
              </a:r>
              <a:r>
                <a:rPr lang="ko-KR" altLang="en-US" sz="2500" b="1" spc="-150" dirty="0" smtClean="0">
                  <a:solidFill>
                    <a:schemeClr val="accent1">
                      <a:lumMod val="75000"/>
                    </a:schemeClr>
                  </a:solidFill>
                </a:rPr>
                <a:t>개발 목적</a:t>
              </a:r>
              <a:endParaRPr lang="ko-KR" altLang="en-US" sz="2500" b="1" spc="-15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84388" y="3206557"/>
              <a:ext cx="177358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spc="-150" dirty="0" smtClean="0">
                  <a:solidFill>
                    <a:schemeClr val="accent1">
                      <a:lumMod val="75000"/>
                    </a:schemeClr>
                  </a:solidFill>
                </a:rPr>
                <a:t>2. </a:t>
              </a:r>
              <a:r>
                <a:rPr lang="ko-KR" altLang="en-US" sz="2500" b="1" spc="-150" dirty="0" smtClean="0">
                  <a:solidFill>
                    <a:schemeClr val="accent1">
                      <a:lumMod val="75000"/>
                    </a:schemeClr>
                  </a:solidFill>
                </a:rPr>
                <a:t>사용 </a:t>
              </a:r>
              <a:r>
                <a:rPr lang="en-US" altLang="ko-KR" sz="2500" b="1" spc="-150" dirty="0" smtClean="0">
                  <a:solidFill>
                    <a:schemeClr val="accent1">
                      <a:lumMod val="75000"/>
                    </a:schemeClr>
                  </a:solidFill>
                </a:rPr>
                <a:t>API</a:t>
              </a:r>
              <a:endParaRPr lang="ko-KR" altLang="en-US" sz="2500" b="1" spc="-15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28086" y="3206557"/>
              <a:ext cx="192007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spc="-150" dirty="0" smtClean="0">
                  <a:solidFill>
                    <a:schemeClr val="accent1">
                      <a:lumMod val="75000"/>
                    </a:schemeClr>
                  </a:solidFill>
                </a:rPr>
                <a:t>3. </a:t>
              </a:r>
              <a:r>
                <a:rPr lang="ko-KR" altLang="en-US" sz="2500" b="1" spc="-150" dirty="0" smtClean="0">
                  <a:solidFill>
                    <a:schemeClr val="accent1">
                      <a:lumMod val="75000"/>
                    </a:schemeClr>
                  </a:solidFill>
                </a:rPr>
                <a:t>개발 내용</a:t>
              </a:r>
              <a:endParaRPr lang="ko-KR" altLang="en-US" sz="2500" b="1" spc="-15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62944" y="3206557"/>
              <a:ext cx="192007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spc="-150" dirty="0" smtClean="0">
                  <a:solidFill>
                    <a:schemeClr val="accent1">
                      <a:lumMod val="75000"/>
                    </a:schemeClr>
                  </a:solidFill>
                </a:rPr>
                <a:t>4. </a:t>
              </a:r>
              <a:r>
                <a:rPr lang="ko-KR" altLang="en-US" sz="2500" b="1" spc="-150" dirty="0" smtClean="0">
                  <a:solidFill>
                    <a:schemeClr val="accent1">
                      <a:lumMod val="75000"/>
                    </a:schemeClr>
                  </a:solidFill>
                </a:rPr>
                <a:t>개발 일정</a:t>
              </a:r>
              <a:endParaRPr lang="en-US" altLang="ko-KR" sz="2500" b="1" spc="-150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063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555" y="2331190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54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8885" y="275174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395972" y="2553791"/>
            <a:ext cx="0" cy="4991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2538" y="318473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목적</a:t>
            </a:r>
            <a:endParaRPr lang="ko-KR" altLang="en-US" spc="-1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031108" y="3681885"/>
            <a:ext cx="92734" cy="9273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344956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658804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972652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89820" y="2498971"/>
            <a:ext cx="676616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>
                <a:latin typeface="+mn-ea"/>
              </a:rPr>
              <a:t>대출희망 도서검색과 해당 도서 소장도서관을</a:t>
            </a:r>
            <a:endParaRPr lang="en-US" altLang="ko-KR" sz="2500" dirty="0" smtClean="0">
              <a:latin typeface="+mn-ea"/>
            </a:endParaRPr>
          </a:p>
          <a:p>
            <a:pPr algn="ctr"/>
            <a:endParaRPr lang="en-US" altLang="ko-KR" sz="2500" dirty="0" smtClean="0">
              <a:latin typeface="+mn-ea"/>
            </a:endParaRPr>
          </a:p>
          <a:p>
            <a:pPr algn="ctr"/>
            <a:r>
              <a:rPr lang="ko-KR" altLang="en-US" sz="2500" dirty="0" smtClean="0">
                <a:latin typeface="+mn-ea"/>
              </a:rPr>
              <a:t>한눈에 볼 수 있는 프로그램</a:t>
            </a:r>
            <a:endParaRPr lang="ko-KR" altLang="en-US" sz="2500" dirty="0"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56573" y="2331190"/>
            <a:ext cx="6799410" cy="16042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48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555" y="2331190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54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8885" y="275174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395972" y="2553791"/>
            <a:ext cx="0" cy="4991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2538" y="318473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  <a:r>
              <a:rPr lang="en-US" altLang="ko-KR" spc="-1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lang="ko-KR" altLang="en-US" spc="-1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031108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344956" y="3681885"/>
            <a:ext cx="92734" cy="9273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658804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972652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carpk\OneDrive\Desktop\xm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967" y="614552"/>
            <a:ext cx="7615838" cy="100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pk\OneDrive\Desktop\xm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967" y="1876891"/>
            <a:ext cx="7615838" cy="444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모서리가 둥근 직사각형 12"/>
          <p:cNvSpPr/>
          <p:nvPr/>
        </p:nvSpPr>
        <p:spPr>
          <a:xfrm>
            <a:off x="3206187" y="115750"/>
            <a:ext cx="8599990" cy="66091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84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555" y="2331190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54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8885" y="275174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395972" y="2553791"/>
            <a:ext cx="0" cy="4991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2538" y="318473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내용</a:t>
            </a:r>
            <a:endParaRPr lang="ko-KR" altLang="en-US" spc="-1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031108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344956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658804" y="3681885"/>
            <a:ext cx="92734" cy="9273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972652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2529785" y="937007"/>
            <a:ext cx="9353268" cy="5224766"/>
            <a:chOff x="2529785" y="937007"/>
            <a:chExt cx="9353268" cy="5224766"/>
          </a:xfrm>
        </p:grpSpPr>
        <p:grpSp>
          <p:nvGrpSpPr>
            <p:cNvPr id="4" name="그룹 3"/>
            <p:cNvGrpSpPr/>
            <p:nvPr/>
          </p:nvGrpSpPr>
          <p:grpSpPr>
            <a:xfrm>
              <a:off x="3073535" y="1711848"/>
              <a:ext cx="1778052" cy="1257023"/>
              <a:chOff x="9068934" y="1390906"/>
              <a:chExt cx="1778052" cy="1257023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9720778" y="1390906"/>
                <a:ext cx="474369" cy="601179"/>
                <a:chOff x="8635329" y="575472"/>
                <a:chExt cx="481013" cy="6096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14" name="Freeform 26"/>
                <p:cNvSpPr>
                  <a:spLocks noEditPoints="1"/>
                </p:cNvSpPr>
                <p:nvPr/>
              </p:nvSpPr>
              <p:spPr bwMode="auto">
                <a:xfrm>
                  <a:off x="8635329" y="575472"/>
                  <a:ext cx="481013" cy="609600"/>
                </a:xfrm>
                <a:custGeom>
                  <a:avLst/>
                  <a:gdLst>
                    <a:gd name="T0" fmla="*/ 1914 w 2726"/>
                    <a:gd name="T1" fmla="*/ 197 h 3456"/>
                    <a:gd name="T2" fmla="*/ 1914 w 2726"/>
                    <a:gd name="T3" fmla="*/ 806 h 3456"/>
                    <a:gd name="T4" fmla="*/ 2527 w 2726"/>
                    <a:gd name="T5" fmla="*/ 806 h 3456"/>
                    <a:gd name="T6" fmla="*/ 1914 w 2726"/>
                    <a:gd name="T7" fmla="*/ 197 h 3456"/>
                    <a:gd name="T8" fmla="*/ 116 w 2726"/>
                    <a:gd name="T9" fmla="*/ 115 h 3456"/>
                    <a:gd name="T10" fmla="*/ 116 w 2726"/>
                    <a:gd name="T11" fmla="*/ 3341 h 3456"/>
                    <a:gd name="T12" fmla="*/ 2610 w 2726"/>
                    <a:gd name="T13" fmla="*/ 3341 h 3456"/>
                    <a:gd name="T14" fmla="*/ 2610 w 2726"/>
                    <a:gd name="T15" fmla="*/ 922 h 3456"/>
                    <a:gd name="T16" fmla="*/ 1798 w 2726"/>
                    <a:gd name="T17" fmla="*/ 922 h 3456"/>
                    <a:gd name="T18" fmla="*/ 1798 w 2726"/>
                    <a:gd name="T19" fmla="*/ 115 h 3456"/>
                    <a:gd name="T20" fmla="*/ 116 w 2726"/>
                    <a:gd name="T21" fmla="*/ 115 h 3456"/>
                    <a:gd name="T22" fmla="*/ 0 w 2726"/>
                    <a:gd name="T23" fmla="*/ 0 h 3456"/>
                    <a:gd name="T24" fmla="*/ 1879 w 2726"/>
                    <a:gd name="T25" fmla="*/ 0 h 3456"/>
                    <a:gd name="T26" fmla="*/ 2726 w 2726"/>
                    <a:gd name="T27" fmla="*/ 840 h 3456"/>
                    <a:gd name="T28" fmla="*/ 2726 w 2726"/>
                    <a:gd name="T29" fmla="*/ 3456 h 3456"/>
                    <a:gd name="T30" fmla="*/ 0 w 2726"/>
                    <a:gd name="T31" fmla="*/ 3456 h 3456"/>
                    <a:gd name="T32" fmla="*/ 0 w 2726"/>
                    <a:gd name="T33" fmla="*/ 0 h 3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726" h="3456">
                      <a:moveTo>
                        <a:pt x="1914" y="197"/>
                      </a:moveTo>
                      <a:lnTo>
                        <a:pt x="1914" y="806"/>
                      </a:lnTo>
                      <a:lnTo>
                        <a:pt x="2527" y="806"/>
                      </a:lnTo>
                      <a:lnTo>
                        <a:pt x="1914" y="197"/>
                      </a:lnTo>
                      <a:close/>
                      <a:moveTo>
                        <a:pt x="116" y="115"/>
                      </a:moveTo>
                      <a:lnTo>
                        <a:pt x="116" y="3341"/>
                      </a:lnTo>
                      <a:lnTo>
                        <a:pt x="2610" y="3341"/>
                      </a:lnTo>
                      <a:lnTo>
                        <a:pt x="2610" y="922"/>
                      </a:lnTo>
                      <a:lnTo>
                        <a:pt x="1798" y="922"/>
                      </a:lnTo>
                      <a:lnTo>
                        <a:pt x="1798" y="115"/>
                      </a:lnTo>
                      <a:lnTo>
                        <a:pt x="116" y="115"/>
                      </a:lnTo>
                      <a:close/>
                      <a:moveTo>
                        <a:pt x="0" y="0"/>
                      </a:moveTo>
                      <a:lnTo>
                        <a:pt x="1879" y="0"/>
                      </a:lnTo>
                      <a:lnTo>
                        <a:pt x="2726" y="840"/>
                      </a:lnTo>
                      <a:lnTo>
                        <a:pt x="2726" y="3456"/>
                      </a:lnTo>
                      <a:lnTo>
                        <a:pt x="0" y="34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" name="Freeform 27"/>
                <p:cNvSpPr>
                  <a:spLocks/>
                </p:cNvSpPr>
                <p:nvPr/>
              </p:nvSpPr>
              <p:spPr bwMode="auto">
                <a:xfrm>
                  <a:off x="8829004" y="788197"/>
                  <a:ext cx="184150" cy="20638"/>
                </a:xfrm>
                <a:custGeom>
                  <a:avLst/>
                  <a:gdLst>
                    <a:gd name="T0" fmla="*/ 58 w 1044"/>
                    <a:gd name="T1" fmla="*/ 0 h 115"/>
                    <a:gd name="T2" fmla="*/ 986 w 1044"/>
                    <a:gd name="T3" fmla="*/ 0 h 115"/>
                    <a:gd name="T4" fmla="*/ 1004 w 1044"/>
                    <a:gd name="T5" fmla="*/ 3 h 115"/>
                    <a:gd name="T6" fmla="*/ 1019 w 1044"/>
                    <a:gd name="T7" fmla="*/ 11 h 115"/>
                    <a:gd name="T8" fmla="*/ 1032 w 1044"/>
                    <a:gd name="T9" fmla="*/ 24 h 115"/>
                    <a:gd name="T10" fmla="*/ 1040 w 1044"/>
                    <a:gd name="T11" fmla="*/ 39 h 115"/>
                    <a:gd name="T12" fmla="*/ 1044 w 1044"/>
                    <a:gd name="T13" fmla="*/ 57 h 115"/>
                    <a:gd name="T14" fmla="*/ 1040 w 1044"/>
                    <a:gd name="T15" fmla="*/ 75 h 115"/>
                    <a:gd name="T16" fmla="*/ 1032 w 1044"/>
                    <a:gd name="T17" fmla="*/ 91 h 115"/>
                    <a:gd name="T18" fmla="*/ 1019 w 1044"/>
                    <a:gd name="T19" fmla="*/ 103 h 115"/>
                    <a:gd name="T20" fmla="*/ 1004 w 1044"/>
                    <a:gd name="T21" fmla="*/ 112 h 115"/>
                    <a:gd name="T22" fmla="*/ 986 w 1044"/>
                    <a:gd name="T23" fmla="*/ 115 h 115"/>
                    <a:gd name="T24" fmla="*/ 58 w 1044"/>
                    <a:gd name="T25" fmla="*/ 115 h 115"/>
                    <a:gd name="T26" fmla="*/ 39 w 1044"/>
                    <a:gd name="T27" fmla="*/ 112 h 115"/>
                    <a:gd name="T28" fmla="*/ 23 w 1044"/>
                    <a:gd name="T29" fmla="*/ 103 h 115"/>
                    <a:gd name="T30" fmla="*/ 10 w 1044"/>
                    <a:gd name="T31" fmla="*/ 91 h 115"/>
                    <a:gd name="T32" fmla="*/ 2 w 1044"/>
                    <a:gd name="T33" fmla="*/ 75 h 115"/>
                    <a:gd name="T34" fmla="*/ 0 w 1044"/>
                    <a:gd name="T35" fmla="*/ 57 h 115"/>
                    <a:gd name="T36" fmla="*/ 2 w 1044"/>
                    <a:gd name="T37" fmla="*/ 39 h 115"/>
                    <a:gd name="T38" fmla="*/ 10 w 1044"/>
                    <a:gd name="T39" fmla="*/ 24 h 115"/>
                    <a:gd name="T40" fmla="*/ 23 w 1044"/>
                    <a:gd name="T41" fmla="*/ 11 h 115"/>
                    <a:gd name="T42" fmla="*/ 39 w 1044"/>
                    <a:gd name="T43" fmla="*/ 3 h 115"/>
                    <a:gd name="T44" fmla="*/ 58 w 1044"/>
                    <a:gd name="T4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44" h="115">
                      <a:moveTo>
                        <a:pt x="58" y="0"/>
                      </a:moveTo>
                      <a:lnTo>
                        <a:pt x="986" y="0"/>
                      </a:lnTo>
                      <a:lnTo>
                        <a:pt x="1004" y="3"/>
                      </a:lnTo>
                      <a:lnTo>
                        <a:pt x="1019" y="11"/>
                      </a:lnTo>
                      <a:lnTo>
                        <a:pt x="1032" y="24"/>
                      </a:lnTo>
                      <a:lnTo>
                        <a:pt x="1040" y="39"/>
                      </a:lnTo>
                      <a:lnTo>
                        <a:pt x="1044" y="57"/>
                      </a:lnTo>
                      <a:lnTo>
                        <a:pt x="1040" y="75"/>
                      </a:lnTo>
                      <a:lnTo>
                        <a:pt x="1032" y="91"/>
                      </a:lnTo>
                      <a:lnTo>
                        <a:pt x="1019" y="103"/>
                      </a:lnTo>
                      <a:lnTo>
                        <a:pt x="1004" y="112"/>
                      </a:lnTo>
                      <a:lnTo>
                        <a:pt x="986" y="115"/>
                      </a:lnTo>
                      <a:lnTo>
                        <a:pt x="58" y="115"/>
                      </a:lnTo>
                      <a:lnTo>
                        <a:pt x="39" y="112"/>
                      </a:lnTo>
                      <a:lnTo>
                        <a:pt x="23" y="103"/>
                      </a:lnTo>
                      <a:lnTo>
                        <a:pt x="10" y="91"/>
                      </a:lnTo>
                      <a:lnTo>
                        <a:pt x="2" y="75"/>
                      </a:lnTo>
                      <a:lnTo>
                        <a:pt x="0" y="57"/>
                      </a:lnTo>
                      <a:lnTo>
                        <a:pt x="2" y="39"/>
                      </a:lnTo>
                      <a:lnTo>
                        <a:pt x="10" y="24"/>
                      </a:lnTo>
                      <a:lnTo>
                        <a:pt x="23" y="11"/>
                      </a:lnTo>
                      <a:lnTo>
                        <a:pt x="39" y="3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6" name="Freeform 28"/>
                <p:cNvSpPr>
                  <a:spLocks/>
                </p:cNvSpPr>
                <p:nvPr/>
              </p:nvSpPr>
              <p:spPr bwMode="auto">
                <a:xfrm>
                  <a:off x="8727404" y="758035"/>
                  <a:ext cx="92075" cy="61913"/>
                </a:xfrm>
                <a:custGeom>
                  <a:avLst/>
                  <a:gdLst>
                    <a:gd name="T0" fmla="*/ 470 w 521"/>
                    <a:gd name="T1" fmla="*/ 0 h 345"/>
                    <a:gd name="T2" fmla="*/ 484 w 521"/>
                    <a:gd name="T3" fmla="*/ 4 h 345"/>
                    <a:gd name="T4" fmla="*/ 498 w 521"/>
                    <a:gd name="T5" fmla="*/ 10 h 345"/>
                    <a:gd name="T6" fmla="*/ 509 w 521"/>
                    <a:gd name="T7" fmla="*/ 22 h 345"/>
                    <a:gd name="T8" fmla="*/ 517 w 521"/>
                    <a:gd name="T9" fmla="*/ 34 h 345"/>
                    <a:gd name="T10" fmla="*/ 521 w 521"/>
                    <a:gd name="T11" fmla="*/ 49 h 345"/>
                    <a:gd name="T12" fmla="*/ 521 w 521"/>
                    <a:gd name="T13" fmla="*/ 64 h 345"/>
                    <a:gd name="T14" fmla="*/ 518 w 521"/>
                    <a:gd name="T15" fmla="*/ 78 h 345"/>
                    <a:gd name="T16" fmla="*/ 510 w 521"/>
                    <a:gd name="T17" fmla="*/ 91 h 345"/>
                    <a:gd name="T18" fmla="*/ 500 w 521"/>
                    <a:gd name="T19" fmla="*/ 102 h 345"/>
                    <a:gd name="T20" fmla="*/ 210 w 521"/>
                    <a:gd name="T21" fmla="*/ 333 h 345"/>
                    <a:gd name="T22" fmla="*/ 198 w 521"/>
                    <a:gd name="T23" fmla="*/ 340 h 345"/>
                    <a:gd name="T24" fmla="*/ 187 w 521"/>
                    <a:gd name="T25" fmla="*/ 344 h 345"/>
                    <a:gd name="T26" fmla="*/ 174 w 521"/>
                    <a:gd name="T27" fmla="*/ 345 h 345"/>
                    <a:gd name="T28" fmla="*/ 159 w 521"/>
                    <a:gd name="T29" fmla="*/ 343 h 345"/>
                    <a:gd name="T30" fmla="*/ 145 w 521"/>
                    <a:gd name="T31" fmla="*/ 338 h 345"/>
                    <a:gd name="T32" fmla="*/ 133 w 521"/>
                    <a:gd name="T33" fmla="*/ 329 h 345"/>
                    <a:gd name="T34" fmla="*/ 17 w 521"/>
                    <a:gd name="T35" fmla="*/ 213 h 345"/>
                    <a:gd name="T36" fmla="*/ 7 w 521"/>
                    <a:gd name="T37" fmla="*/ 201 h 345"/>
                    <a:gd name="T38" fmla="*/ 1 w 521"/>
                    <a:gd name="T39" fmla="*/ 187 h 345"/>
                    <a:gd name="T40" fmla="*/ 0 w 521"/>
                    <a:gd name="T41" fmla="*/ 173 h 345"/>
                    <a:gd name="T42" fmla="*/ 1 w 521"/>
                    <a:gd name="T43" fmla="*/ 158 h 345"/>
                    <a:gd name="T44" fmla="*/ 7 w 521"/>
                    <a:gd name="T45" fmla="*/ 144 h 345"/>
                    <a:gd name="T46" fmla="*/ 17 w 521"/>
                    <a:gd name="T47" fmla="*/ 132 h 345"/>
                    <a:gd name="T48" fmla="*/ 29 w 521"/>
                    <a:gd name="T49" fmla="*/ 122 h 345"/>
                    <a:gd name="T50" fmla="*/ 43 w 521"/>
                    <a:gd name="T51" fmla="*/ 117 h 345"/>
                    <a:gd name="T52" fmla="*/ 58 w 521"/>
                    <a:gd name="T53" fmla="*/ 115 h 345"/>
                    <a:gd name="T54" fmla="*/ 73 w 521"/>
                    <a:gd name="T55" fmla="*/ 117 h 345"/>
                    <a:gd name="T56" fmla="*/ 86 w 521"/>
                    <a:gd name="T57" fmla="*/ 122 h 345"/>
                    <a:gd name="T58" fmla="*/ 99 w 521"/>
                    <a:gd name="T59" fmla="*/ 132 h 345"/>
                    <a:gd name="T60" fmla="*/ 178 w 521"/>
                    <a:gd name="T61" fmla="*/ 210 h 345"/>
                    <a:gd name="T62" fmla="*/ 428 w 521"/>
                    <a:gd name="T63" fmla="*/ 12 h 345"/>
                    <a:gd name="T64" fmla="*/ 441 w 521"/>
                    <a:gd name="T65" fmla="*/ 4 h 345"/>
                    <a:gd name="T66" fmla="*/ 455 w 521"/>
                    <a:gd name="T67" fmla="*/ 1 h 345"/>
                    <a:gd name="T68" fmla="*/ 470 w 521"/>
                    <a:gd name="T69" fmla="*/ 0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21" h="345">
                      <a:moveTo>
                        <a:pt x="470" y="0"/>
                      </a:moveTo>
                      <a:lnTo>
                        <a:pt x="484" y="4"/>
                      </a:lnTo>
                      <a:lnTo>
                        <a:pt x="498" y="10"/>
                      </a:lnTo>
                      <a:lnTo>
                        <a:pt x="509" y="22"/>
                      </a:lnTo>
                      <a:lnTo>
                        <a:pt x="517" y="34"/>
                      </a:lnTo>
                      <a:lnTo>
                        <a:pt x="521" y="49"/>
                      </a:lnTo>
                      <a:lnTo>
                        <a:pt x="521" y="64"/>
                      </a:lnTo>
                      <a:lnTo>
                        <a:pt x="518" y="78"/>
                      </a:lnTo>
                      <a:lnTo>
                        <a:pt x="510" y="91"/>
                      </a:lnTo>
                      <a:lnTo>
                        <a:pt x="500" y="102"/>
                      </a:lnTo>
                      <a:lnTo>
                        <a:pt x="210" y="333"/>
                      </a:lnTo>
                      <a:lnTo>
                        <a:pt x="198" y="340"/>
                      </a:lnTo>
                      <a:lnTo>
                        <a:pt x="187" y="344"/>
                      </a:lnTo>
                      <a:lnTo>
                        <a:pt x="174" y="345"/>
                      </a:lnTo>
                      <a:lnTo>
                        <a:pt x="159" y="343"/>
                      </a:lnTo>
                      <a:lnTo>
                        <a:pt x="145" y="338"/>
                      </a:lnTo>
                      <a:lnTo>
                        <a:pt x="133" y="329"/>
                      </a:lnTo>
                      <a:lnTo>
                        <a:pt x="17" y="213"/>
                      </a:lnTo>
                      <a:lnTo>
                        <a:pt x="7" y="201"/>
                      </a:lnTo>
                      <a:lnTo>
                        <a:pt x="1" y="187"/>
                      </a:lnTo>
                      <a:lnTo>
                        <a:pt x="0" y="173"/>
                      </a:lnTo>
                      <a:lnTo>
                        <a:pt x="1" y="158"/>
                      </a:lnTo>
                      <a:lnTo>
                        <a:pt x="7" y="144"/>
                      </a:lnTo>
                      <a:lnTo>
                        <a:pt x="17" y="132"/>
                      </a:lnTo>
                      <a:lnTo>
                        <a:pt x="29" y="122"/>
                      </a:lnTo>
                      <a:lnTo>
                        <a:pt x="43" y="117"/>
                      </a:lnTo>
                      <a:lnTo>
                        <a:pt x="58" y="115"/>
                      </a:lnTo>
                      <a:lnTo>
                        <a:pt x="73" y="117"/>
                      </a:lnTo>
                      <a:lnTo>
                        <a:pt x="86" y="122"/>
                      </a:lnTo>
                      <a:lnTo>
                        <a:pt x="99" y="132"/>
                      </a:lnTo>
                      <a:lnTo>
                        <a:pt x="178" y="210"/>
                      </a:lnTo>
                      <a:lnTo>
                        <a:pt x="428" y="12"/>
                      </a:lnTo>
                      <a:lnTo>
                        <a:pt x="441" y="4"/>
                      </a:lnTo>
                      <a:lnTo>
                        <a:pt x="455" y="1"/>
                      </a:lnTo>
                      <a:lnTo>
                        <a:pt x="47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" name="Freeform 29"/>
                <p:cNvSpPr>
                  <a:spLocks/>
                </p:cNvSpPr>
                <p:nvPr/>
              </p:nvSpPr>
              <p:spPr bwMode="auto">
                <a:xfrm>
                  <a:off x="8829004" y="900910"/>
                  <a:ext cx="184150" cy="20638"/>
                </a:xfrm>
                <a:custGeom>
                  <a:avLst/>
                  <a:gdLst>
                    <a:gd name="T0" fmla="*/ 58 w 1044"/>
                    <a:gd name="T1" fmla="*/ 0 h 115"/>
                    <a:gd name="T2" fmla="*/ 986 w 1044"/>
                    <a:gd name="T3" fmla="*/ 0 h 115"/>
                    <a:gd name="T4" fmla="*/ 1004 w 1044"/>
                    <a:gd name="T5" fmla="*/ 3 h 115"/>
                    <a:gd name="T6" fmla="*/ 1019 w 1044"/>
                    <a:gd name="T7" fmla="*/ 12 h 115"/>
                    <a:gd name="T8" fmla="*/ 1032 w 1044"/>
                    <a:gd name="T9" fmla="*/ 24 h 115"/>
                    <a:gd name="T10" fmla="*/ 1040 w 1044"/>
                    <a:gd name="T11" fmla="*/ 40 h 115"/>
                    <a:gd name="T12" fmla="*/ 1044 w 1044"/>
                    <a:gd name="T13" fmla="*/ 58 h 115"/>
                    <a:gd name="T14" fmla="*/ 1040 w 1044"/>
                    <a:gd name="T15" fmla="*/ 76 h 115"/>
                    <a:gd name="T16" fmla="*/ 1032 w 1044"/>
                    <a:gd name="T17" fmla="*/ 91 h 115"/>
                    <a:gd name="T18" fmla="*/ 1019 w 1044"/>
                    <a:gd name="T19" fmla="*/ 104 h 115"/>
                    <a:gd name="T20" fmla="*/ 1004 w 1044"/>
                    <a:gd name="T21" fmla="*/ 112 h 115"/>
                    <a:gd name="T22" fmla="*/ 986 w 1044"/>
                    <a:gd name="T23" fmla="*/ 115 h 115"/>
                    <a:gd name="T24" fmla="*/ 58 w 1044"/>
                    <a:gd name="T25" fmla="*/ 115 h 115"/>
                    <a:gd name="T26" fmla="*/ 39 w 1044"/>
                    <a:gd name="T27" fmla="*/ 112 h 115"/>
                    <a:gd name="T28" fmla="*/ 23 w 1044"/>
                    <a:gd name="T29" fmla="*/ 104 h 115"/>
                    <a:gd name="T30" fmla="*/ 10 w 1044"/>
                    <a:gd name="T31" fmla="*/ 91 h 115"/>
                    <a:gd name="T32" fmla="*/ 2 w 1044"/>
                    <a:gd name="T33" fmla="*/ 76 h 115"/>
                    <a:gd name="T34" fmla="*/ 0 w 1044"/>
                    <a:gd name="T35" fmla="*/ 58 h 115"/>
                    <a:gd name="T36" fmla="*/ 2 w 1044"/>
                    <a:gd name="T37" fmla="*/ 40 h 115"/>
                    <a:gd name="T38" fmla="*/ 10 w 1044"/>
                    <a:gd name="T39" fmla="*/ 24 h 115"/>
                    <a:gd name="T40" fmla="*/ 23 w 1044"/>
                    <a:gd name="T41" fmla="*/ 12 h 115"/>
                    <a:gd name="T42" fmla="*/ 39 w 1044"/>
                    <a:gd name="T43" fmla="*/ 3 h 115"/>
                    <a:gd name="T44" fmla="*/ 58 w 1044"/>
                    <a:gd name="T4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44" h="115">
                      <a:moveTo>
                        <a:pt x="58" y="0"/>
                      </a:moveTo>
                      <a:lnTo>
                        <a:pt x="986" y="0"/>
                      </a:lnTo>
                      <a:lnTo>
                        <a:pt x="1004" y="3"/>
                      </a:lnTo>
                      <a:lnTo>
                        <a:pt x="1019" y="12"/>
                      </a:lnTo>
                      <a:lnTo>
                        <a:pt x="1032" y="24"/>
                      </a:lnTo>
                      <a:lnTo>
                        <a:pt x="1040" y="40"/>
                      </a:lnTo>
                      <a:lnTo>
                        <a:pt x="1044" y="58"/>
                      </a:lnTo>
                      <a:lnTo>
                        <a:pt x="1040" y="76"/>
                      </a:lnTo>
                      <a:lnTo>
                        <a:pt x="1032" y="91"/>
                      </a:lnTo>
                      <a:lnTo>
                        <a:pt x="1019" y="104"/>
                      </a:lnTo>
                      <a:lnTo>
                        <a:pt x="1004" y="112"/>
                      </a:lnTo>
                      <a:lnTo>
                        <a:pt x="986" y="115"/>
                      </a:lnTo>
                      <a:lnTo>
                        <a:pt x="58" y="115"/>
                      </a:lnTo>
                      <a:lnTo>
                        <a:pt x="39" y="112"/>
                      </a:lnTo>
                      <a:lnTo>
                        <a:pt x="23" y="104"/>
                      </a:lnTo>
                      <a:lnTo>
                        <a:pt x="10" y="91"/>
                      </a:lnTo>
                      <a:lnTo>
                        <a:pt x="2" y="76"/>
                      </a:lnTo>
                      <a:lnTo>
                        <a:pt x="0" y="58"/>
                      </a:lnTo>
                      <a:lnTo>
                        <a:pt x="2" y="40"/>
                      </a:lnTo>
                      <a:lnTo>
                        <a:pt x="10" y="24"/>
                      </a:lnTo>
                      <a:lnTo>
                        <a:pt x="23" y="12"/>
                      </a:lnTo>
                      <a:lnTo>
                        <a:pt x="39" y="3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" name="Freeform 30"/>
                <p:cNvSpPr>
                  <a:spLocks/>
                </p:cNvSpPr>
                <p:nvPr/>
              </p:nvSpPr>
              <p:spPr bwMode="auto">
                <a:xfrm>
                  <a:off x="8727404" y="870747"/>
                  <a:ext cx="92075" cy="60325"/>
                </a:xfrm>
                <a:custGeom>
                  <a:avLst/>
                  <a:gdLst>
                    <a:gd name="T0" fmla="*/ 470 w 521"/>
                    <a:gd name="T1" fmla="*/ 0 h 346"/>
                    <a:gd name="T2" fmla="*/ 484 w 521"/>
                    <a:gd name="T3" fmla="*/ 5 h 346"/>
                    <a:gd name="T4" fmla="*/ 498 w 521"/>
                    <a:gd name="T5" fmla="*/ 11 h 346"/>
                    <a:gd name="T6" fmla="*/ 509 w 521"/>
                    <a:gd name="T7" fmla="*/ 22 h 346"/>
                    <a:gd name="T8" fmla="*/ 517 w 521"/>
                    <a:gd name="T9" fmla="*/ 35 h 346"/>
                    <a:gd name="T10" fmla="*/ 521 w 521"/>
                    <a:gd name="T11" fmla="*/ 50 h 346"/>
                    <a:gd name="T12" fmla="*/ 521 w 521"/>
                    <a:gd name="T13" fmla="*/ 64 h 346"/>
                    <a:gd name="T14" fmla="*/ 518 w 521"/>
                    <a:gd name="T15" fmla="*/ 79 h 346"/>
                    <a:gd name="T16" fmla="*/ 510 w 521"/>
                    <a:gd name="T17" fmla="*/ 92 h 346"/>
                    <a:gd name="T18" fmla="*/ 500 w 521"/>
                    <a:gd name="T19" fmla="*/ 103 h 346"/>
                    <a:gd name="T20" fmla="*/ 210 w 521"/>
                    <a:gd name="T21" fmla="*/ 333 h 346"/>
                    <a:gd name="T22" fmla="*/ 198 w 521"/>
                    <a:gd name="T23" fmla="*/ 341 h 346"/>
                    <a:gd name="T24" fmla="*/ 187 w 521"/>
                    <a:gd name="T25" fmla="*/ 345 h 346"/>
                    <a:gd name="T26" fmla="*/ 174 w 521"/>
                    <a:gd name="T27" fmla="*/ 346 h 346"/>
                    <a:gd name="T28" fmla="*/ 159 w 521"/>
                    <a:gd name="T29" fmla="*/ 344 h 346"/>
                    <a:gd name="T30" fmla="*/ 145 w 521"/>
                    <a:gd name="T31" fmla="*/ 339 h 346"/>
                    <a:gd name="T32" fmla="*/ 133 w 521"/>
                    <a:gd name="T33" fmla="*/ 329 h 346"/>
                    <a:gd name="T34" fmla="*/ 17 w 521"/>
                    <a:gd name="T35" fmla="*/ 214 h 346"/>
                    <a:gd name="T36" fmla="*/ 7 w 521"/>
                    <a:gd name="T37" fmla="*/ 201 h 346"/>
                    <a:gd name="T38" fmla="*/ 1 w 521"/>
                    <a:gd name="T39" fmla="*/ 188 h 346"/>
                    <a:gd name="T40" fmla="*/ 0 w 521"/>
                    <a:gd name="T41" fmla="*/ 173 h 346"/>
                    <a:gd name="T42" fmla="*/ 1 w 521"/>
                    <a:gd name="T43" fmla="*/ 159 h 346"/>
                    <a:gd name="T44" fmla="*/ 7 w 521"/>
                    <a:gd name="T45" fmla="*/ 145 h 346"/>
                    <a:gd name="T46" fmla="*/ 17 w 521"/>
                    <a:gd name="T47" fmla="*/ 132 h 346"/>
                    <a:gd name="T48" fmla="*/ 29 w 521"/>
                    <a:gd name="T49" fmla="*/ 123 h 346"/>
                    <a:gd name="T50" fmla="*/ 43 w 521"/>
                    <a:gd name="T51" fmla="*/ 118 h 346"/>
                    <a:gd name="T52" fmla="*/ 58 w 521"/>
                    <a:gd name="T53" fmla="*/ 116 h 346"/>
                    <a:gd name="T54" fmla="*/ 73 w 521"/>
                    <a:gd name="T55" fmla="*/ 118 h 346"/>
                    <a:gd name="T56" fmla="*/ 86 w 521"/>
                    <a:gd name="T57" fmla="*/ 123 h 346"/>
                    <a:gd name="T58" fmla="*/ 99 w 521"/>
                    <a:gd name="T59" fmla="*/ 132 h 346"/>
                    <a:gd name="T60" fmla="*/ 178 w 521"/>
                    <a:gd name="T61" fmla="*/ 211 h 346"/>
                    <a:gd name="T62" fmla="*/ 428 w 521"/>
                    <a:gd name="T63" fmla="*/ 13 h 346"/>
                    <a:gd name="T64" fmla="*/ 441 w 521"/>
                    <a:gd name="T65" fmla="*/ 5 h 346"/>
                    <a:gd name="T66" fmla="*/ 455 w 521"/>
                    <a:gd name="T67" fmla="*/ 1 h 346"/>
                    <a:gd name="T68" fmla="*/ 470 w 521"/>
                    <a:gd name="T69" fmla="*/ 0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21" h="346">
                      <a:moveTo>
                        <a:pt x="470" y="0"/>
                      </a:moveTo>
                      <a:lnTo>
                        <a:pt x="484" y="5"/>
                      </a:lnTo>
                      <a:lnTo>
                        <a:pt x="498" y="11"/>
                      </a:lnTo>
                      <a:lnTo>
                        <a:pt x="509" y="22"/>
                      </a:lnTo>
                      <a:lnTo>
                        <a:pt x="517" y="35"/>
                      </a:lnTo>
                      <a:lnTo>
                        <a:pt x="521" y="50"/>
                      </a:lnTo>
                      <a:lnTo>
                        <a:pt x="521" y="64"/>
                      </a:lnTo>
                      <a:lnTo>
                        <a:pt x="518" y="79"/>
                      </a:lnTo>
                      <a:lnTo>
                        <a:pt x="510" y="92"/>
                      </a:lnTo>
                      <a:lnTo>
                        <a:pt x="500" y="103"/>
                      </a:lnTo>
                      <a:lnTo>
                        <a:pt x="210" y="333"/>
                      </a:lnTo>
                      <a:lnTo>
                        <a:pt x="198" y="341"/>
                      </a:lnTo>
                      <a:lnTo>
                        <a:pt x="187" y="345"/>
                      </a:lnTo>
                      <a:lnTo>
                        <a:pt x="174" y="346"/>
                      </a:lnTo>
                      <a:lnTo>
                        <a:pt x="159" y="344"/>
                      </a:lnTo>
                      <a:lnTo>
                        <a:pt x="145" y="339"/>
                      </a:lnTo>
                      <a:lnTo>
                        <a:pt x="133" y="329"/>
                      </a:lnTo>
                      <a:lnTo>
                        <a:pt x="17" y="214"/>
                      </a:lnTo>
                      <a:lnTo>
                        <a:pt x="7" y="201"/>
                      </a:lnTo>
                      <a:lnTo>
                        <a:pt x="1" y="188"/>
                      </a:lnTo>
                      <a:lnTo>
                        <a:pt x="0" y="173"/>
                      </a:lnTo>
                      <a:lnTo>
                        <a:pt x="1" y="159"/>
                      </a:lnTo>
                      <a:lnTo>
                        <a:pt x="7" y="145"/>
                      </a:lnTo>
                      <a:lnTo>
                        <a:pt x="17" y="132"/>
                      </a:lnTo>
                      <a:lnTo>
                        <a:pt x="29" y="123"/>
                      </a:lnTo>
                      <a:lnTo>
                        <a:pt x="43" y="118"/>
                      </a:lnTo>
                      <a:lnTo>
                        <a:pt x="58" y="116"/>
                      </a:lnTo>
                      <a:lnTo>
                        <a:pt x="73" y="118"/>
                      </a:lnTo>
                      <a:lnTo>
                        <a:pt x="86" y="123"/>
                      </a:lnTo>
                      <a:lnTo>
                        <a:pt x="99" y="132"/>
                      </a:lnTo>
                      <a:lnTo>
                        <a:pt x="178" y="211"/>
                      </a:lnTo>
                      <a:lnTo>
                        <a:pt x="428" y="13"/>
                      </a:lnTo>
                      <a:lnTo>
                        <a:pt x="441" y="5"/>
                      </a:lnTo>
                      <a:lnTo>
                        <a:pt x="455" y="1"/>
                      </a:lnTo>
                      <a:lnTo>
                        <a:pt x="47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9" name="Freeform 31"/>
                <p:cNvSpPr>
                  <a:spLocks/>
                </p:cNvSpPr>
                <p:nvPr/>
              </p:nvSpPr>
              <p:spPr bwMode="auto">
                <a:xfrm>
                  <a:off x="8829004" y="1012035"/>
                  <a:ext cx="184150" cy="20638"/>
                </a:xfrm>
                <a:custGeom>
                  <a:avLst/>
                  <a:gdLst>
                    <a:gd name="T0" fmla="*/ 58 w 1044"/>
                    <a:gd name="T1" fmla="*/ 0 h 115"/>
                    <a:gd name="T2" fmla="*/ 986 w 1044"/>
                    <a:gd name="T3" fmla="*/ 0 h 115"/>
                    <a:gd name="T4" fmla="*/ 1004 w 1044"/>
                    <a:gd name="T5" fmla="*/ 3 h 115"/>
                    <a:gd name="T6" fmla="*/ 1019 w 1044"/>
                    <a:gd name="T7" fmla="*/ 11 h 115"/>
                    <a:gd name="T8" fmla="*/ 1032 w 1044"/>
                    <a:gd name="T9" fmla="*/ 23 h 115"/>
                    <a:gd name="T10" fmla="*/ 1040 w 1044"/>
                    <a:gd name="T11" fmla="*/ 40 h 115"/>
                    <a:gd name="T12" fmla="*/ 1044 w 1044"/>
                    <a:gd name="T13" fmla="*/ 57 h 115"/>
                    <a:gd name="T14" fmla="*/ 1040 w 1044"/>
                    <a:gd name="T15" fmla="*/ 75 h 115"/>
                    <a:gd name="T16" fmla="*/ 1032 w 1044"/>
                    <a:gd name="T17" fmla="*/ 91 h 115"/>
                    <a:gd name="T18" fmla="*/ 1019 w 1044"/>
                    <a:gd name="T19" fmla="*/ 103 h 115"/>
                    <a:gd name="T20" fmla="*/ 1004 w 1044"/>
                    <a:gd name="T21" fmla="*/ 112 h 115"/>
                    <a:gd name="T22" fmla="*/ 986 w 1044"/>
                    <a:gd name="T23" fmla="*/ 115 h 115"/>
                    <a:gd name="T24" fmla="*/ 58 w 1044"/>
                    <a:gd name="T25" fmla="*/ 115 h 115"/>
                    <a:gd name="T26" fmla="*/ 39 w 1044"/>
                    <a:gd name="T27" fmla="*/ 112 h 115"/>
                    <a:gd name="T28" fmla="*/ 23 w 1044"/>
                    <a:gd name="T29" fmla="*/ 103 h 115"/>
                    <a:gd name="T30" fmla="*/ 10 w 1044"/>
                    <a:gd name="T31" fmla="*/ 91 h 115"/>
                    <a:gd name="T32" fmla="*/ 2 w 1044"/>
                    <a:gd name="T33" fmla="*/ 75 h 115"/>
                    <a:gd name="T34" fmla="*/ 0 w 1044"/>
                    <a:gd name="T35" fmla="*/ 57 h 115"/>
                    <a:gd name="T36" fmla="*/ 2 w 1044"/>
                    <a:gd name="T37" fmla="*/ 40 h 115"/>
                    <a:gd name="T38" fmla="*/ 10 w 1044"/>
                    <a:gd name="T39" fmla="*/ 23 h 115"/>
                    <a:gd name="T40" fmla="*/ 23 w 1044"/>
                    <a:gd name="T41" fmla="*/ 11 h 115"/>
                    <a:gd name="T42" fmla="*/ 39 w 1044"/>
                    <a:gd name="T43" fmla="*/ 3 h 115"/>
                    <a:gd name="T44" fmla="*/ 58 w 1044"/>
                    <a:gd name="T4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44" h="115">
                      <a:moveTo>
                        <a:pt x="58" y="0"/>
                      </a:moveTo>
                      <a:lnTo>
                        <a:pt x="986" y="0"/>
                      </a:lnTo>
                      <a:lnTo>
                        <a:pt x="1004" y="3"/>
                      </a:lnTo>
                      <a:lnTo>
                        <a:pt x="1019" y="11"/>
                      </a:lnTo>
                      <a:lnTo>
                        <a:pt x="1032" y="23"/>
                      </a:lnTo>
                      <a:lnTo>
                        <a:pt x="1040" y="40"/>
                      </a:lnTo>
                      <a:lnTo>
                        <a:pt x="1044" y="57"/>
                      </a:lnTo>
                      <a:lnTo>
                        <a:pt x="1040" y="75"/>
                      </a:lnTo>
                      <a:lnTo>
                        <a:pt x="1032" y="91"/>
                      </a:lnTo>
                      <a:lnTo>
                        <a:pt x="1019" y="103"/>
                      </a:lnTo>
                      <a:lnTo>
                        <a:pt x="1004" y="112"/>
                      </a:lnTo>
                      <a:lnTo>
                        <a:pt x="986" y="115"/>
                      </a:lnTo>
                      <a:lnTo>
                        <a:pt x="58" y="115"/>
                      </a:lnTo>
                      <a:lnTo>
                        <a:pt x="39" y="112"/>
                      </a:lnTo>
                      <a:lnTo>
                        <a:pt x="23" y="103"/>
                      </a:lnTo>
                      <a:lnTo>
                        <a:pt x="10" y="91"/>
                      </a:lnTo>
                      <a:lnTo>
                        <a:pt x="2" y="75"/>
                      </a:lnTo>
                      <a:lnTo>
                        <a:pt x="0" y="57"/>
                      </a:lnTo>
                      <a:lnTo>
                        <a:pt x="2" y="40"/>
                      </a:lnTo>
                      <a:lnTo>
                        <a:pt x="10" y="23"/>
                      </a:lnTo>
                      <a:lnTo>
                        <a:pt x="23" y="11"/>
                      </a:lnTo>
                      <a:lnTo>
                        <a:pt x="39" y="3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0" name="Freeform 32"/>
                <p:cNvSpPr>
                  <a:spLocks/>
                </p:cNvSpPr>
                <p:nvPr/>
              </p:nvSpPr>
              <p:spPr bwMode="auto">
                <a:xfrm>
                  <a:off x="8727404" y="981872"/>
                  <a:ext cx="92075" cy="60325"/>
                </a:xfrm>
                <a:custGeom>
                  <a:avLst/>
                  <a:gdLst>
                    <a:gd name="T0" fmla="*/ 470 w 521"/>
                    <a:gd name="T1" fmla="*/ 0 h 346"/>
                    <a:gd name="T2" fmla="*/ 484 w 521"/>
                    <a:gd name="T3" fmla="*/ 4 h 346"/>
                    <a:gd name="T4" fmla="*/ 498 w 521"/>
                    <a:gd name="T5" fmla="*/ 10 h 346"/>
                    <a:gd name="T6" fmla="*/ 509 w 521"/>
                    <a:gd name="T7" fmla="*/ 22 h 346"/>
                    <a:gd name="T8" fmla="*/ 517 w 521"/>
                    <a:gd name="T9" fmla="*/ 35 h 346"/>
                    <a:gd name="T10" fmla="*/ 521 w 521"/>
                    <a:gd name="T11" fmla="*/ 49 h 346"/>
                    <a:gd name="T12" fmla="*/ 521 w 521"/>
                    <a:gd name="T13" fmla="*/ 64 h 346"/>
                    <a:gd name="T14" fmla="*/ 518 w 521"/>
                    <a:gd name="T15" fmla="*/ 79 h 346"/>
                    <a:gd name="T16" fmla="*/ 510 w 521"/>
                    <a:gd name="T17" fmla="*/ 91 h 346"/>
                    <a:gd name="T18" fmla="*/ 500 w 521"/>
                    <a:gd name="T19" fmla="*/ 103 h 346"/>
                    <a:gd name="T20" fmla="*/ 210 w 521"/>
                    <a:gd name="T21" fmla="*/ 333 h 346"/>
                    <a:gd name="T22" fmla="*/ 198 w 521"/>
                    <a:gd name="T23" fmla="*/ 340 h 346"/>
                    <a:gd name="T24" fmla="*/ 187 w 521"/>
                    <a:gd name="T25" fmla="*/ 345 h 346"/>
                    <a:gd name="T26" fmla="*/ 174 w 521"/>
                    <a:gd name="T27" fmla="*/ 346 h 346"/>
                    <a:gd name="T28" fmla="*/ 159 w 521"/>
                    <a:gd name="T29" fmla="*/ 344 h 346"/>
                    <a:gd name="T30" fmla="*/ 145 w 521"/>
                    <a:gd name="T31" fmla="*/ 338 h 346"/>
                    <a:gd name="T32" fmla="*/ 133 w 521"/>
                    <a:gd name="T33" fmla="*/ 329 h 346"/>
                    <a:gd name="T34" fmla="*/ 17 w 521"/>
                    <a:gd name="T35" fmla="*/ 214 h 346"/>
                    <a:gd name="T36" fmla="*/ 7 w 521"/>
                    <a:gd name="T37" fmla="*/ 201 h 346"/>
                    <a:gd name="T38" fmla="*/ 1 w 521"/>
                    <a:gd name="T39" fmla="*/ 187 h 346"/>
                    <a:gd name="T40" fmla="*/ 0 w 521"/>
                    <a:gd name="T41" fmla="*/ 173 h 346"/>
                    <a:gd name="T42" fmla="*/ 1 w 521"/>
                    <a:gd name="T43" fmla="*/ 158 h 346"/>
                    <a:gd name="T44" fmla="*/ 7 w 521"/>
                    <a:gd name="T45" fmla="*/ 145 h 346"/>
                    <a:gd name="T46" fmla="*/ 17 w 521"/>
                    <a:gd name="T47" fmla="*/ 132 h 346"/>
                    <a:gd name="T48" fmla="*/ 29 w 521"/>
                    <a:gd name="T49" fmla="*/ 123 h 346"/>
                    <a:gd name="T50" fmla="*/ 43 w 521"/>
                    <a:gd name="T51" fmla="*/ 117 h 346"/>
                    <a:gd name="T52" fmla="*/ 58 w 521"/>
                    <a:gd name="T53" fmla="*/ 115 h 346"/>
                    <a:gd name="T54" fmla="*/ 73 w 521"/>
                    <a:gd name="T55" fmla="*/ 117 h 346"/>
                    <a:gd name="T56" fmla="*/ 86 w 521"/>
                    <a:gd name="T57" fmla="*/ 123 h 346"/>
                    <a:gd name="T58" fmla="*/ 99 w 521"/>
                    <a:gd name="T59" fmla="*/ 132 h 346"/>
                    <a:gd name="T60" fmla="*/ 178 w 521"/>
                    <a:gd name="T61" fmla="*/ 211 h 346"/>
                    <a:gd name="T62" fmla="*/ 428 w 521"/>
                    <a:gd name="T63" fmla="*/ 13 h 346"/>
                    <a:gd name="T64" fmla="*/ 441 w 521"/>
                    <a:gd name="T65" fmla="*/ 4 h 346"/>
                    <a:gd name="T66" fmla="*/ 455 w 521"/>
                    <a:gd name="T67" fmla="*/ 1 h 346"/>
                    <a:gd name="T68" fmla="*/ 470 w 521"/>
                    <a:gd name="T69" fmla="*/ 0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21" h="346">
                      <a:moveTo>
                        <a:pt x="470" y="0"/>
                      </a:moveTo>
                      <a:lnTo>
                        <a:pt x="484" y="4"/>
                      </a:lnTo>
                      <a:lnTo>
                        <a:pt x="498" y="10"/>
                      </a:lnTo>
                      <a:lnTo>
                        <a:pt x="509" y="22"/>
                      </a:lnTo>
                      <a:lnTo>
                        <a:pt x="517" y="35"/>
                      </a:lnTo>
                      <a:lnTo>
                        <a:pt x="521" y="49"/>
                      </a:lnTo>
                      <a:lnTo>
                        <a:pt x="521" y="64"/>
                      </a:lnTo>
                      <a:lnTo>
                        <a:pt x="518" y="79"/>
                      </a:lnTo>
                      <a:lnTo>
                        <a:pt x="510" y="91"/>
                      </a:lnTo>
                      <a:lnTo>
                        <a:pt x="500" y="103"/>
                      </a:lnTo>
                      <a:lnTo>
                        <a:pt x="210" y="333"/>
                      </a:lnTo>
                      <a:lnTo>
                        <a:pt x="198" y="340"/>
                      </a:lnTo>
                      <a:lnTo>
                        <a:pt x="187" y="345"/>
                      </a:lnTo>
                      <a:lnTo>
                        <a:pt x="174" y="346"/>
                      </a:lnTo>
                      <a:lnTo>
                        <a:pt x="159" y="344"/>
                      </a:lnTo>
                      <a:lnTo>
                        <a:pt x="145" y="338"/>
                      </a:lnTo>
                      <a:lnTo>
                        <a:pt x="133" y="329"/>
                      </a:lnTo>
                      <a:lnTo>
                        <a:pt x="17" y="214"/>
                      </a:lnTo>
                      <a:lnTo>
                        <a:pt x="7" y="201"/>
                      </a:lnTo>
                      <a:lnTo>
                        <a:pt x="1" y="187"/>
                      </a:lnTo>
                      <a:lnTo>
                        <a:pt x="0" y="173"/>
                      </a:lnTo>
                      <a:lnTo>
                        <a:pt x="1" y="158"/>
                      </a:lnTo>
                      <a:lnTo>
                        <a:pt x="7" y="145"/>
                      </a:lnTo>
                      <a:lnTo>
                        <a:pt x="17" y="132"/>
                      </a:lnTo>
                      <a:lnTo>
                        <a:pt x="29" y="123"/>
                      </a:lnTo>
                      <a:lnTo>
                        <a:pt x="43" y="117"/>
                      </a:lnTo>
                      <a:lnTo>
                        <a:pt x="58" y="115"/>
                      </a:lnTo>
                      <a:lnTo>
                        <a:pt x="73" y="117"/>
                      </a:lnTo>
                      <a:lnTo>
                        <a:pt x="86" y="123"/>
                      </a:lnTo>
                      <a:lnTo>
                        <a:pt x="99" y="132"/>
                      </a:lnTo>
                      <a:lnTo>
                        <a:pt x="178" y="211"/>
                      </a:lnTo>
                      <a:lnTo>
                        <a:pt x="428" y="13"/>
                      </a:lnTo>
                      <a:lnTo>
                        <a:pt x="441" y="4"/>
                      </a:lnTo>
                      <a:lnTo>
                        <a:pt x="455" y="1"/>
                      </a:lnTo>
                      <a:lnTo>
                        <a:pt x="47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9068934" y="2309375"/>
                <a:ext cx="1778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spc="-15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도서관 리스트 출력</a:t>
                </a:r>
                <a:endParaRPr lang="ko-KR" altLang="en-US" sz="16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2645532" y="3369399"/>
              <a:ext cx="2588592" cy="2154673"/>
              <a:chOff x="8640931" y="3369399"/>
              <a:chExt cx="2588592" cy="2154673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40931" y="3369399"/>
                <a:ext cx="2588592" cy="2154673"/>
              </a:xfrm>
              <a:prstGeom prst="rect">
                <a:avLst/>
              </a:prstGeom>
              <a:effectLst>
                <a:softEdge rad="317500"/>
              </a:effectLst>
            </p:spPr>
          </p:pic>
          <p:grpSp>
            <p:nvGrpSpPr>
              <p:cNvPr id="6" name="그룹 5"/>
              <p:cNvGrpSpPr/>
              <p:nvPr/>
            </p:nvGrpSpPr>
            <p:grpSpPr>
              <a:xfrm>
                <a:off x="9023468" y="3518568"/>
                <a:ext cx="1823518" cy="1720040"/>
                <a:chOff x="9023468" y="3518568"/>
                <a:chExt cx="1823518" cy="1720040"/>
              </a:xfrm>
              <a:effectLst/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9023468" y="3518568"/>
                  <a:ext cx="1823518" cy="1720040"/>
                </a:xfrm>
                <a:prstGeom prst="rect">
                  <a:avLst/>
                </a:prstGeom>
                <a:gradFill>
                  <a:gsLst>
                    <a:gs pos="0">
                      <a:srgbClr val="8B9FF7"/>
                    </a:gs>
                    <a:gs pos="100000">
                      <a:srgbClr val="C4DCFF"/>
                    </a:gs>
                  </a:gsLst>
                  <a:lin ang="16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9727800" y="3665140"/>
                  <a:ext cx="460325" cy="663019"/>
                  <a:chOff x="5844581" y="3490912"/>
                  <a:chExt cx="424339" cy="611188"/>
                </a:xfrm>
                <a:solidFill>
                  <a:schemeClr val="bg1"/>
                </a:solidFill>
              </p:grpSpPr>
              <p:sp>
                <p:nvSpPr>
                  <p:cNvPr id="30" name="Freeform 37"/>
                  <p:cNvSpPr>
                    <a:spLocks noEditPoints="1"/>
                  </p:cNvSpPr>
                  <p:nvPr/>
                </p:nvSpPr>
                <p:spPr bwMode="auto">
                  <a:xfrm>
                    <a:off x="5980788" y="3623627"/>
                    <a:ext cx="155417" cy="157163"/>
                  </a:xfrm>
                  <a:custGeom>
                    <a:avLst/>
                    <a:gdLst>
                      <a:gd name="T0" fmla="*/ 401 w 888"/>
                      <a:gd name="T1" fmla="*/ 131 h 897"/>
                      <a:gd name="T2" fmla="*/ 321 w 888"/>
                      <a:gd name="T3" fmla="*/ 154 h 897"/>
                      <a:gd name="T4" fmla="*/ 251 w 888"/>
                      <a:gd name="T5" fmla="*/ 196 h 897"/>
                      <a:gd name="T6" fmla="*/ 193 w 888"/>
                      <a:gd name="T7" fmla="*/ 253 h 897"/>
                      <a:gd name="T8" fmla="*/ 152 w 888"/>
                      <a:gd name="T9" fmla="*/ 324 h 897"/>
                      <a:gd name="T10" fmla="*/ 129 w 888"/>
                      <a:gd name="T11" fmla="*/ 405 h 897"/>
                      <a:gd name="T12" fmla="*/ 129 w 888"/>
                      <a:gd name="T13" fmla="*/ 492 h 897"/>
                      <a:gd name="T14" fmla="*/ 152 w 888"/>
                      <a:gd name="T15" fmla="*/ 573 h 897"/>
                      <a:gd name="T16" fmla="*/ 193 w 888"/>
                      <a:gd name="T17" fmla="*/ 644 h 897"/>
                      <a:gd name="T18" fmla="*/ 251 w 888"/>
                      <a:gd name="T19" fmla="*/ 702 h 897"/>
                      <a:gd name="T20" fmla="*/ 321 w 888"/>
                      <a:gd name="T21" fmla="*/ 743 h 897"/>
                      <a:gd name="T22" fmla="*/ 401 w 888"/>
                      <a:gd name="T23" fmla="*/ 766 h 897"/>
                      <a:gd name="T24" fmla="*/ 488 w 888"/>
                      <a:gd name="T25" fmla="*/ 766 h 897"/>
                      <a:gd name="T26" fmla="*/ 568 w 888"/>
                      <a:gd name="T27" fmla="*/ 743 h 897"/>
                      <a:gd name="T28" fmla="*/ 638 w 888"/>
                      <a:gd name="T29" fmla="*/ 702 h 897"/>
                      <a:gd name="T30" fmla="*/ 695 w 888"/>
                      <a:gd name="T31" fmla="*/ 644 h 897"/>
                      <a:gd name="T32" fmla="*/ 737 w 888"/>
                      <a:gd name="T33" fmla="*/ 573 h 897"/>
                      <a:gd name="T34" fmla="*/ 758 w 888"/>
                      <a:gd name="T35" fmla="*/ 492 h 897"/>
                      <a:gd name="T36" fmla="*/ 758 w 888"/>
                      <a:gd name="T37" fmla="*/ 405 h 897"/>
                      <a:gd name="T38" fmla="*/ 737 w 888"/>
                      <a:gd name="T39" fmla="*/ 324 h 897"/>
                      <a:gd name="T40" fmla="*/ 695 w 888"/>
                      <a:gd name="T41" fmla="*/ 253 h 897"/>
                      <a:gd name="T42" fmla="*/ 638 w 888"/>
                      <a:gd name="T43" fmla="*/ 196 h 897"/>
                      <a:gd name="T44" fmla="*/ 568 w 888"/>
                      <a:gd name="T45" fmla="*/ 154 h 897"/>
                      <a:gd name="T46" fmla="*/ 488 w 888"/>
                      <a:gd name="T47" fmla="*/ 131 h 897"/>
                      <a:gd name="T48" fmla="*/ 444 w 888"/>
                      <a:gd name="T49" fmla="*/ 0 h 897"/>
                      <a:gd name="T50" fmla="*/ 546 w 888"/>
                      <a:gd name="T51" fmla="*/ 12 h 897"/>
                      <a:gd name="T52" fmla="*/ 639 w 888"/>
                      <a:gd name="T53" fmla="*/ 46 h 897"/>
                      <a:gd name="T54" fmla="*/ 721 w 888"/>
                      <a:gd name="T55" fmla="*/ 100 h 897"/>
                      <a:gd name="T56" fmla="*/ 791 w 888"/>
                      <a:gd name="T57" fmla="*/ 168 h 897"/>
                      <a:gd name="T58" fmla="*/ 844 w 888"/>
                      <a:gd name="T59" fmla="*/ 252 h 897"/>
                      <a:gd name="T60" fmla="*/ 876 w 888"/>
                      <a:gd name="T61" fmla="*/ 346 h 897"/>
                      <a:gd name="T62" fmla="*/ 888 w 888"/>
                      <a:gd name="T63" fmla="*/ 449 h 897"/>
                      <a:gd name="T64" fmla="*/ 876 w 888"/>
                      <a:gd name="T65" fmla="*/ 551 h 897"/>
                      <a:gd name="T66" fmla="*/ 844 w 888"/>
                      <a:gd name="T67" fmla="*/ 645 h 897"/>
                      <a:gd name="T68" fmla="*/ 791 w 888"/>
                      <a:gd name="T69" fmla="*/ 729 h 897"/>
                      <a:gd name="T70" fmla="*/ 721 w 888"/>
                      <a:gd name="T71" fmla="*/ 798 h 897"/>
                      <a:gd name="T72" fmla="*/ 639 w 888"/>
                      <a:gd name="T73" fmla="*/ 851 h 897"/>
                      <a:gd name="T74" fmla="*/ 546 w 888"/>
                      <a:gd name="T75" fmla="*/ 885 h 897"/>
                      <a:gd name="T76" fmla="*/ 444 w 888"/>
                      <a:gd name="T77" fmla="*/ 897 h 897"/>
                      <a:gd name="T78" fmla="*/ 343 w 888"/>
                      <a:gd name="T79" fmla="*/ 885 h 897"/>
                      <a:gd name="T80" fmla="*/ 248 w 888"/>
                      <a:gd name="T81" fmla="*/ 851 h 897"/>
                      <a:gd name="T82" fmla="*/ 166 w 888"/>
                      <a:gd name="T83" fmla="*/ 798 h 897"/>
                      <a:gd name="T84" fmla="*/ 97 w 888"/>
                      <a:gd name="T85" fmla="*/ 729 h 897"/>
                      <a:gd name="T86" fmla="*/ 45 w 888"/>
                      <a:gd name="T87" fmla="*/ 645 h 897"/>
                      <a:gd name="T88" fmla="*/ 11 w 888"/>
                      <a:gd name="T89" fmla="*/ 551 h 897"/>
                      <a:gd name="T90" fmla="*/ 0 w 888"/>
                      <a:gd name="T91" fmla="*/ 449 h 897"/>
                      <a:gd name="T92" fmla="*/ 11 w 888"/>
                      <a:gd name="T93" fmla="*/ 346 h 897"/>
                      <a:gd name="T94" fmla="*/ 45 w 888"/>
                      <a:gd name="T95" fmla="*/ 252 h 897"/>
                      <a:gd name="T96" fmla="*/ 97 w 888"/>
                      <a:gd name="T97" fmla="*/ 168 h 897"/>
                      <a:gd name="T98" fmla="*/ 166 w 888"/>
                      <a:gd name="T99" fmla="*/ 100 h 897"/>
                      <a:gd name="T100" fmla="*/ 248 w 888"/>
                      <a:gd name="T101" fmla="*/ 46 h 897"/>
                      <a:gd name="T102" fmla="*/ 343 w 888"/>
                      <a:gd name="T103" fmla="*/ 12 h 897"/>
                      <a:gd name="T104" fmla="*/ 444 w 888"/>
                      <a:gd name="T105" fmla="*/ 0 h 8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888" h="897">
                        <a:moveTo>
                          <a:pt x="444" y="129"/>
                        </a:moveTo>
                        <a:lnTo>
                          <a:pt x="401" y="131"/>
                        </a:lnTo>
                        <a:lnTo>
                          <a:pt x="360" y="140"/>
                        </a:lnTo>
                        <a:lnTo>
                          <a:pt x="321" y="154"/>
                        </a:lnTo>
                        <a:lnTo>
                          <a:pt x="284" y="173"/>
                        </a:lnTo>
                        <a:lnTo>
                          <a:pt x="251" y="196"/>
                        </a:lnTo>
                        <a:lnTo>
                          <a:pt x="219" y="223"/>
                        </a:lnTo>
                        <a:lnTo>
                          <a:pt x="193" y="253"/>
                        </a:lnTo>
                        <a:lnTo>
                          <a:pt x="171" y="287"/>
                        </a:lnTo>
                        <a:lnTo>
                          <a:pt x="152" y="324"/>
                        </a:lnTo>
                        <a:lnTo>
                          <a:pt x="138" y="364"/>
                        </a:lnTo>
                        <a:lnTo>
                          <a:pt x="129" y="405"/>
                        </a:lnTo>
                        <a:lnTo>
                          <a:pt x="126" y="449"/>
                        </a:lnTo>
                        <a:lnTo>
                          <a:pt x="129" y="492"/>
                        </a:lnTo>
                        <a:lnTo>
                          <a:pt x="138" y="534"/>
                        </a:lnTo>
                        <a:lnTo>
                          <a:pt x="152" y="573"/>
                        </a:lnTo>
                        <a:lnTo>
                          <a:pt x="171" y="610"/>
                        </a:lnTo>
                        <a:lnTo>
                          <a:pt x="193" y="644"/>
                        </a:lnTo>
                        <a:lnTo>
                          <a:pt x="219" y="674"/>
                        </a:lnTo>
                        <a:lnTo>
                          <a:pt x="251" y="702"/>
                        </a:lnTo>
                        <a:lnTo>
                          <a:pt x="284" y="725"/>
                        </a:lnTo>
                        <a:lnTo>
                          <a:pt x="321" y="743"/>
                        </a:lnTo>
                        <a:lnTo>
                          <a:pt x="360" y="757"/>
                        </a:lnTo>
                        <a:lnTo>
                          <a:pt x="401" y="766"/>
                        </a:lnTo>
                        <a:lnTo>
                          <a:pt x="444" y="768"/>
                        </a:lnTo>
                        <a:lnTo>
                          <a:pt x="488" y="766"/>
                        </a:lnTo>
                        <a:lnTo>
                          <a:pt x="529" y="757"/>
                        </a:lnTo>
                        <a:lnTo>
                          <a:pt x="568" y="743"/>
                        </a:lnTo>
                        <a:lnTo>
                          <a:pt x="605" y="725"/>
                        </a:lnTo>
                        <a:lnTo>
                          <a:pt x="638" y="702"/>
                        </a:lnTo>
                        <a:lnTo>
                          <a:pt x="668" y="674"/>
                        </a:lnTo>
                        <a:lnTo>
                          <a:pt x="695" y="644"/>
                        </a:lnTo>
                        <a:lnTo>
                          <a:pt x="718" y="610"/>
                        </a:lnTo>
                        <a:lnTo>
                          <a:pt x="737" y="573"/>
                        </a:lnTo>
                        <a:lnTo>
                          <a:pt x="751" y="534"/>
                        </a:lnTo>
                        <a:lnTo>
                          <a:pt x="758" y="492"/>
                        </a:lnTo>
                        <a:lnTo>
                          <a:pt x="761" y="449"/>
                        </a:lnTo>
                        <a:lnTo>
                          <a:pt x="758" y="405"/>
                        </a:lnTo>
                        <a:lnTo>
                          <a:pt x="751" y="364"/>
                        </a:lnTo>
                        <a:lnTo>
                          <a:pt x="737" y="324"/>
                        </a:lnTo>
                        <a:lnTo>
                          <a:pt x="718" y="287"/>
                        </a:lnTo>
                        <a:lnTo>
                          <a:pt x="695" y="253"/>
                        </a:lnTo>
                        <a:lnTo>
                          <a:pt x="668" y="223"/>
                        </a:lnTo>
                        <a:lnTo>
                          <a:pt x="638" y="196"/>
                        </a:lnTo>
                        <a:lnTo>
                          <a:pt x="605" y="173"/>
                        </a:lnTo>
                        <a:lnTo>
                          <a:pt x="568" y="154"/>
                        </a:lnTo>
                        <a:lnTo>
                          <a:pt x="529" y="140"/>
                        </a:lnTo>
                        <a:lnTo>
                          <a:pt x="488" y="131"/>
                        </a:lnTo>
                        <a:lnTo>
                          <a:pt x="444" y="129"/>
                        </a:lnTo>
                        <a:close/>
                        <a:moveTo>
                          <a:pt x="444" y="0"/>
                        </a:moveTo>
                        <a:lnTo>
                          <a:pt x="496" y="4"/>
                        </a:lnTo>
                        <a:lnTo>
                          <a:pt x="546" y="12"/>
                        </a:lnTo>
                        <a:lnTo>
                          <a:pt x="594" y="26"/>
                        </a:lnTo>
                        <a:lnTo>
                          <a:pt x="639" y="46"/>
                        </a:lnTo>
                        <a:lnTo>
                          <a:pt x="682" y="70"/>
                        </a:lnTo>
                        <a:lnTo>
                          <a:pt x="721" y="100"/>
                        </a:lnTo>
                        <a:lnTo>
                          <a:pt x="758" y="132"/>
                        </a:lnTo>
                        <a:lnTo>
                          <a:pt x="791" y="168"/>
                        </a:lnTo>
                        <a:lnTo>
                          <a:pt x="819" y="209"/>
                        </a:lnTo>
                        <a:lnTo>
                          <a:pt x="844" y="252"/>
                        </a:lnTo>
                        <a:lnTo>
                          <a:pt x="862" y="298"/>
                        </a:lnTo>
                        <a:lnTo>
                          <a:pt x="876" y="346"/>
                        </a:lnTo>
                        <a:lnTo>
                          <a:pt x="886" y="396"/>
                        </a:lnTo>
                        <a:lnTo>
                          <a:pt x="888" y="449"/>
                        </a:lnTo>
                        <a:lnTo>
                          <a:pt x="886" y="501"/>
                        </a:lnTo>
                        <a:lnTo>
                          <a:pt x="876" y="551"/>
                        </a:lnTo>
                        <a:lnTo>
                          <a:pt x="862" y="599"/>
                        </a:lnTo>
                        <a:lnTo>
                          <a:pt x="844" y="645"/>
                        </a:lnTo>
                        <a:lnTo>
                          <a:pt x="819" y="689"/>
                        </a:lnTo>
                        <a:lnTo>
                          <a:pt x="791" y="729"/>
                        </a:lnTo>
                        <a:lnTo>
                          <a:pt x="758" y="765"/>
                        </a:lnTo>
                        <a:lnTo>
                          <a:pt x="721" y="798"/>
                        </a:lnTo>
                        <a:lnTo>
                          <a:pt x="682" y="827"/>
                        </a:lnTo>
                        <a:lnTo>
                          <a:pt x="639" y="851"/>
                        </a:lnTo>
                        <a:lnTo>
                          <a:pt x="594" y="871"/>
                        </a:lnTo>
                        <a:lnTo>
                          <a:pt x="546" y="885"/>
                        </a:lnTo>
                        <a:lnTo>
                          <a:pt x="496" y="894"/>
                        </a:lnTo>
                        <a:lnTo>
                          <a:pt x="444" y="897"/>
                        </a:lnTo>
                        <a:lnTo>
                          <a:pt x="392" y="894"/>
                        </a:lnTo>
                        <a:lnTo>
                          <a:pt x="343" y="885"/>
                        </a:lnTo>
                        <a:lnTo>
                          <a:pt x="294" y="871"/>
                        </a:lnTo>
                        <a:lnTo>
                          <a:pt x="248" y="851"/>
                        </a:lnTo>
                        <a:lnTo>
                          <a:pt x="206" y="827"/>
                        </a:lnTo>
                        <a:lnTo>
                          <a:pt x="166" y="798"/>
                        </a:lnTo>
                        <a:lnTo>
                          <a:pt x="131" y="765"/>
                        </a:lnTo>
                        <a:lnTo>
                          <a:pt x="97" y="729"/>
                        </a:lnTo>
                        <a:lnTo>
                          <a:pt x="69" y="689"/>
                        </a:lnTo>
                        <a:lnTo>
                          <a:pt x="45" y="645"/>
                        </a:lnTo>
                        <a:lnTo>
                          <a:pt x="26" y="599"/>
                        </a:lnTo>
                        <a:lnTo>
                          <a:pt x="11" y="551"/>
                        </a:lnTo>
                        <a:lnTo>
                          <a:pt x="3" y="501"/>
                        </a:lnTo>
                        <a:lnTo>
                          <a:pt x="0" y="449"/>
                        </a:lnTo>
                        <a:lnTo>
                          <a:pt x="3" y="396"/>
                        </a:lnTo>
                        <a:lnTo>
                          <a:pt x="11" y="346"/>
                        </a:lnTo>
                        <a:lnTo>
                          <a:pt x="26" y="298"/>
                        </a:lnTo>
                        <a:lnTo>
                          <a:pt x="45" y="252"/>
                        </a:lnTo>
                        <a:lnTo>
                          <a:pt x="69" y="209"/>
                        </a:lnTo>
                        <a:lnTo>
                          <a:pt x="97" y="168"/>
                        </a:lnTo>
                        <a:lnTo>
                          <a:pt x="131" y="132"/>
                        </a:lnTo>
                        <a:lnTo>
                          <a:pt x="166" y="100"/>
                        </a:lnTo>
                        <a:lnTo>
                          <a:pt x="206" y="70"/>
                        </a:lnTo>
                        <a:lnTo>
                          <a:pt x="248" y="46"/>
                        </a:lnTo>
                        <a:lnTo>
                          <a:pt x="294" y="26"/>
                        </a:lnTo>
                        <a:lnTo>
                          <a:pt x="343" y="12"/>
                        </a:lnTo>
                        <a:lnTo>
                          <a:pt x="392" y="4"/>
                        </a:lnTo>
                        <a:lnTo>
                          <a:pt x="444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31" name="Freeform 38"/>
                  <p:cNvSpPr>
                    <a:spLocks noEditPoints="1"/>
                  </p:cNvSpPr>
                  <p:nvPr/>
                </p:nvSpPr>
                <p:spPr bwMode="auto">
                  <a:xfrm>
                    <a:off x="5844581" y="3490912"/>
                    <a:ext cx="424339" cy="611188"/>
                  </a:xfrm>
                  <a:custGeom>
                    <a:avLst/>
                    <a:gdLst>
                      <a:gd name="T0" fmla="*/ 1061 w 2434"/>
                      <a:gd name="T1" fmla="*/ 140 h 3505"/>
                      <a:gd name="T2" fmla="*/ 836 w 2434"/>
                      <a:gd name="T3" fmla="*/ 198 h 3505"/>
                      <a:gd name="T4" fmla="*/ 629 w 2434"/>
                      <a:gd name="T5" fmla="*/ 302 h 3505"/>
                      <a:gd name="T6" fmla="*/ 446 w 2434"/>
                      <a:gd name="T7" fmla="*/ 451 h 3505"/>
                      <a:gd name="T8" fmla="*/ 307 w 2434"/>
                      <a:gd name="T9" fmla="*/ 626 h 3505"/>
                      <a:gd name="T10" fmla="*/ 208 w 2434"/>
                      <a:gd name="T11" fmla="*/ 830 h 3505"/>
                      <a:gd name="T12" fmla="*/ 146 w 2434"/>
                      <a:gd name="T13" fmla="*/ 1054 h 3505"/>
                      <a:gd name="T14" fmla="*/ 124 w 2434"/>
                      <a:gd name="T15" fmla="*/ 1288 h 3505"/>
                      <a:gd name="T16" fmla="*/ 143 w 2434"/>
                      <a:gd name="T17" fmla="*/ 1520 h 3505"/>
                      <a:gd name="T18" fmla="*/ 201 w 2434"/>
                      <a:gd name="T19" fmla="*/ 1744 h 3505"/>
                      <a:gd name="T20" fmla="*/ 302 w 2434"/>
                      <a:gd name="T21" fmla="*/ 1948 h 3505"/>
                      <a:gd name="T22" fmla="*/ 2088 w 2434"/>
                      <a:gd name="T23" fmla="*/ 2012 h 3505"/>
                      <a:gd name="T24" fmla="*/ 2202 w 2434"/>
                      <a:gd name="T25" fmla="*/ 1816 h 3505"/>
                      <a:gd name="T26" fmla="*/ 2276 w 2434"/>
                      <a:gd name="T27" fmla="*/ 1597 h 3505"/>
                      <a:gd name="T28" fmla="*/ 2307 w 2434"/>
                      <a:gd name="T29" fmla="*/ 1366 h 3505"/>
                      <a:gd name="T30" fmla="*/ 2299 w 2434"/>
                      <a:gd name="T31" fmla="*/ 1132 h 3505"/>
                      <a:gd name="T32" fmla="*/ 2251 w 2434"/>
                      <a:gd name="T33" fmla="*/ 904 h 3505"/>
                      <a:gd name="T34" fmla="*/ 2163 w 2434"/>
                      <a:gd name="T35" fmla="*/ 692 h 3505"/>
                      <a:gd name="T36" fmla="*/ 2038 w 2434"/>
                      <a:gd name="T37" fmla="*/ 505 h 3505"/>
                      <a:gd name="T38" fmla="*/ 1869 w 2434"/>
                      <a:gd name="T39" fmla="*/ 347 h 3505"/>
                      <a:gd name="T40" fmla="*/ 1670 w 2434"/>
                      <a:gd name="T41" fmla="*/ 227 h 3505"/>
                      <a:gd name="T42" fmla="*/ 1450 w 2434"/>
                      <a:gd name="T43" fmla="*/ 154 h 3505"/>
                      <a:gd name="T44" fmla="*/ 1218 w 2434"/>
                      <a:gd name="T45" fmla="*/ 129 h 3505"/>
                      <a:gd name="T46" fmla="*/ 1378 w 2434"/>
                      <a:gd name="T47" fmla="*/ 11 h 3505"/>
                      <a:gd name="T48" fmla="*/ 1609 w 2434"/>
                      <a:gd name="T49" fmla="*/ 66 h 3505"/>
                      <a:gd name="T50" fmla="*/ 1825 w 2434"/>
                      <a:gd name="T51" fmla="*/ 164 h 3505"/>
                      <a:gd name="T52" fmla="*/ 2018 w 2434"/>
                      <a:gd name="T53" fmla="*/ 305 h 3505"/>
                      <a:gd name="T54" fmla="*/ 2181 w 2434"/>
                      <a:gd name="T55" fmla="*/ 480 h 3505"/>
                      <a:gd name="T56" fmla="*/ 2302 w 2434"/>
                      <a:gd name="T57" fmla="*/ 686 h 3505"/>
                      <a:gd name="T58" fmla="*/ 2384 w 2434"/>
                      <a:gd name="T59" fmla="*/ 916 h 3505"/>
                      <a:gd name="T60" fmla="*/ 2428 w 2434"/>
                      <a:gd name="T61" fmla="*/ 1159 h 3505"/>
                      <a:gd name="T62" fmla="*/ 2431 w 2434"/>
                      <a:gd name="T63" fmla="*/ 1406 h 3505"/>
                      <a:gd name="T64" fmla="*/ 2392 w 2434"/>
                      <a:gd name="T65" fmla="*/ 1651 h 3505"/>
                      <a:gd name="T66" fmla="*/ 2313 w 2434"/>
                      <a:gd name="T67" fmla="*/ 1880 h 3505"/>
                      <a:gd name="T68" fmla="*/ 2191 w 2434"/>
                      <a:gd name="T69" fmla="*/ 2087 h 3505"/>
                      <a:gd name="T70" fmla="*/ 196 w 2434"/>
                      <a:gd name="T71" fmla="*/ 2020 h 3505"/>
                      <a:gd name="T72" fmla="*/ 89 w 2434"/>
                      <a:gd name="T73" fmla="*/ 1805 h 3505"/>
                      <a:gd name="T74" fmla="*/ 24 w 2434"/>
                      <a:gd name="T75" fmla="*/ 1570 h 3505"/>
                      <a:gd name="T76" fmla="*/ 0 w 2434"/>
                      <a:gd name="T77" fmla="*/ 1324 h 3505"/>
                      <a:gd name="T78" fmla="*/ 16 w 2434"/>
                      <a:gd name="T79" fmla="*/ 1077 h 3505"/>
                      <a:gd name="T80" fmla="*/ 73 w 2434"/>
                      <a:gd name="T81" fmla="*/ 837 h 3505"/>
                      <a:gd name="T82" fmla="*/ 168 w 2434"/>
                      <a:gd name="T83" fmla="*/ 614 h 3505"/>
                      <a:gd name="T84" fmla="*/ 302 w 2434"/>
                      <a:gd name="T85" fmla="*/ 418 h 3505"/>
                      <a:gd name="T86" fmla="*/ 477 w 2434"/>
                      <a:gd name="T87" fmla="*/ 253 h 3505"/>
                      <a:gd name="T88" fmla="*/ 679 w 2434"/>
                      <a:gd name="T89" fmla="*/ 126 h 3505"/>
                      <a:gd name="T90" fmla="*/ 900 w 2434"/>
                      <a:gd name="T91" fmla="*/ 42 h 3505"/>
                      <a:gd name="T92" fmla="*/ 1136 w 2434"/>
                      <a:gd name="T93" fmla="*/ 4 h 3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2434" h="3505">
                        <a:moveTo>
                          <a:pt x="1218" y="129"/>
                        </a:moveTo>
                        <a:lnTo>
                          <a:pt x="1139" y="131"/>
                        </a:lnTo>
                        <a:lnTo>
                          <a:pt x="1061" y="140"/>
                        </a:lnTo>
                        <a:lnTo>
                          <a:pt x="984" y="154"/>
                        </a:lnTo>
                        <a:lnTo>
                          <a:pt x="909" y="173"/>
                        </a:lnTo>
                        <a:lnTo>
                          <a:pt x="836" y="198"/>
                        </a:lnTo>
                        <a:lnTo>
                          <a:pt x="764" y="227"/>
                        </a:lnTo>
                        <a:lnTo>
                          <a:pt x="695" y="262"/>
                        </a:lnTo>
                        <a:lnTo>
                          <a:pt x="629" y="302"/>
                        </a:lnTo>
                        <a:lnTo>
                          <a:pt x="565" y="347"/>
                        </a:lnTo>
                        <a:lnTo>
                          <a:pt x="503" y="396"/>
                        </a:lnTo>
                        <a:lnTo>
                          <a:pt x="446" y="451"/>
                        </a:lnTo>
                        <a:lnTo>
                          <a:pt x="395" y="505"/>
                        </a:lnTo>
                        <a:lnTo>
                          <a:pt x="350" y="564"/>
                        </a:lnTo>
                        <a:lnTo>
                          <a:pt x="307" y="626"/>
                        </a:lnTo>
                        <a:lnTo>
                          <a:pt x="269" y="692"/>
                        </a:lnTo>
                        <a:lnTo>
                          <a:pt x="237" y="761"/>
                        </a:lnTo>
                        <a:lnTo>
                          <a:pt x="208" y="830"/>
                        </a:lnTo>
                        <a:lnTo>
                          <a:pt x="183" y="904"/>
                        </a:lnTo>
                        <a:lnTo>
                          <a:pt x="162" y="979"/>
                        </a:lnTo>
                        <a:lnTo>
                          <a:pt x="146" y="1054"/>
                        </a:lnTo>
                        <a:lnTo>
                          <a:pt x="134" y="1132"/>
                        </a:lnTo>
                        <a:lnTo>
                          <a:pt x="128" y="1209"/>
                        </a:lnTo>
                        <a:lnTo>
                          <a:pt x="124" y="1288"/>
                        </a:lnTo>
                        <a:lnTo>
                          <a:pt x="126" y="1365"/>
                        </a:lnTo>
                        <a:lnTo>
                          <a:pt x="132" y="1444"/>
                        </a:lnTo>
                        <a:lnTo>
                          <a:pt x="143" y="1520"/>
                        </a:lnTo>
                        <a:lnTo>
                          <a:pt x="158" y="1596"/>
                        </a:lnTo>
                        <a:lnTo>
                          <a:pt x="177" y="1670"/>
                        </a:lnTo>
                        <a:lnTo>
                          <a:pt x="201" y="1744"/>
                        </a:lnTo>
                        <a:lnTo>
                          <a:pt x="231" y="1814"/>
                        </a:lnTo>
                        <a:lnTo>
                          <a:pt x="264" y="1882"/>
                        </a:lnTo>
                        <a:lnTo>
                          <a:pt x="302" y="1948"/>
                        </a:lnTo>
                        <a:lnTo>
                          <a:pt x="344" y="2010"/>
                        </a:lnTo>
                        <a:lnTo>
                          <a:pt x="1218" y="3281"/>
                        </a:lnTo>
                        <a:lnTo>
                          <a:pt x="2088" y="2012"/>
                        </a:lnTo>
                        <a:lnTo>
                          <a:pt x="2131" y="1950"/>
                        </a:lnTo>
                        <a:lnTo>
                          <a:pt x="2169" y="1884"/>
                        </a:lnTo>
                        <a:lnTo>
                          <a:pt x="2202" y="1816"/>
                        </a:lnTo>
                        <a:lnTo>
                          <a:pt x="2232" y="1745"/>
                        </a:lnTo>
                        <a:lnTo>
                          <a:pt x="2255" y="1672"/>
                        </a:lnTo>
                        <a:lnTo>
                          <a:pt x="2276" y="1597"/>
                        </a:lnTo>
                        <a:lnTo>
                          <a:pt x="2291" y="1521"/>
                        </a:lnTo>
                        <a:lnTo>
                          <a:pt x="2301" y="1444"/>
                        </a:lnTo>
                        <a:lnTo>
                          <a:pt x="2307" y="1366"/>
                        </a:lnTo>
                        <a:lnTo>
                          <a:pt x="2310" y="1288"/>
                        </a:lnTo>
                        <a:lnTo>
                          <a:pt x="2306" y="1209"/>
                        </a:lnTo>
                        <a:lnTo>
                          <a:pt x="2299" y="1132"/>
                        </a:lnTo>
                        <a:lnTo>
                          <a:pt x="2288" y="1054"/>
                        </a:lnTo>
                        <a:lnTo>
                          <a:pt x="2272" y="979"/>
                        </a:lnTo>
                        <a:lnTo>
                          <a:pt x="2251" y="904"/>
                        </a:lnTo>
                        <a:lnTo>
                          <a:pt x="2226" y="830"/>
                        </a:lnTo>
                        <a:lnTo>
                          <a:pt x="2197" y="761"/>
                        </a:lnTo>
                        <a:lnTo>
                          <a:pt x="2163" y="692"/>
                        </a:lnTo>
                        <a:lnTo>
                          <a:pt x="2127" y="626"/>
                        </a:lnTo>
                        <a:lnTo>
                          <a:pt x="2084" y="564"/>
                        </a:lnTo>
                        <a:lnTo>
                          <a:pt x="2038" y="505"/>
                        </a:lnTo>
                        <a:lnTo>
                          <a:pt x="1988" y="451"/>
                        </a:lnTo>
                        <a:lnTo>
                          <a:pt x="1931" y="396"/>
                        </a:lnTo>
                        <a:lnTo>
                          <a:pt x="1869" y="347"/>
                        </a:lnTo>
                        <a:lnTo>
                          <a:pt x="1805" y="302"/>
                        </a:lnTo>
                        <a:lnTo>
                          <a:pt x="1739" y="262"/>
                        </a:lnTo>
                        <a:lnTo>
                          <a:pt x="1670" y="227"/>
                        </a:lnTo>
                        <a:lnTo>
                          <a:pt x="1599" y="198"/>
                        </a:lnTo>
                        <a:lnTo>
                          <a:pt x="1525" y="173"/>
                        </a:lnTo>
                        <a:lnTo>
                          <a:pt x="1450" y="154"/>
                        </a:lnTo>
                        <a:lnTo>
                          <a:pt x="1373" y="140"/>
                        </a:lnTo>
                        <a:lnTo>
                          <a:pt x="1295" y="131"/>
                        </a:lnTo>
                        <a:lnTo>
                          <a:pt x="1218" y="129"/>
                        </a:lnTo>
                        <a:close/>
                        <a:moveTo>
                          <a:pt x="1218" y="0"/>
                        </a:moveTo>
                        <a:lnTo>
                          <a:pt x="1298" y="4"/>
                        </a:lnTo>
                        <a:lnTo>
                          <a:pt x="1378" y="11"/>
                        </a:lnTo>
                        <a:lnTo>
                          <a:pt x="1457" y="24"/>
                        </a:lnTo>
                        <a:lnTo>
                          <a:pt x="1534" y="42"/>
                        </a:lnTo>
                        <a:lnTo>
                          <a:pt x="1609" y="66"/>
                        </a:lnTo>
                        <a:lnTo>
                          <a:pt x="1683" y="93"/>
                        </a:lnTo>
                        <a:lnTo>
                          <a:pt x="1755" y="126"/>
                        </a:lnTo>
                        <a:lnTo>
                          <a:pt x="1825" y="164"/>
                        </a:lnTo>
                        <a:lnTo>
                          <a:pt x="1892" y="206"/>
                        </a:lnTo>
                        <a:lnTo>
                          <a:pt x="1957" y="253"/>
                        </a:lnTo>
                        <a:lnTo>
                          <a:pt x="2018" y="305"/>
                        </a:lnTo>
                        <a:lnTo>
                          <a:pt x="2078" y="360"/>
                        </a:lnTo>
                        <a:lnTo>
                          <a:pt x="2131" y="418"/>
                        </a:lnTo>
                        <a:lnTo>
                          <a:pt x="2181" y="480"/>
                        </a:lnTo>
                        <a:lnTo>
                          <a:pt x="2225" y="546"/>
                        </a:lnTo>
                        <a:lnTo>
                          <a:pt x="2266" y="614"/>
                        </a:lnTo>
                        <a:lnTo>
                          <a:pt x="2302" y="686"/>
                        </a:lnTo>
                        <a:lnTo>
                          <a:pt x="2334" y="761"/>
                        </a:lnTo>
                        <a:lnTo>
                          <a:pt x="2362" y="837"/>
                        </a:lnTo>
                        <a:lnTo>
                          <a:pt x="2384" y="916"/>
                        </a:lnTo>
                        <a:lnTo>
                          <a:pt x="2404" y="995"/>
                        </a:lnTo>
                        <a:lnTo>
                          <a:pt x="2418" y="1077"/>
                        </a:lnTo>
                        <a:lnTo>
                          <a:pt x="2428" y="1159"/>
                        </a:lnTo>
                        <a:lnTo>
                          <a:pt x="2433" y="1242"/>
                        </a:lnTo>
                        <a:lnTo>
                          <a:pt x="2434" y="1325"/>
                        </a:lnTo>
                        <a:lnTo>
                          <a:pt x="2431" y="1406"/>
                        </a:lnTo>
                        <a:lnTo>
                          <a:pt x="2422" y="1489"/>
                        </a:lnTo>
                        <a:lnTo>
                          <a:pt x="2409" y="1570"/>
                        </a:lnTo>
                        <a:lnTo>
                          <a:pt x="2392" y="1651"/>
                        </a:lnTo>
                        <a:lnTo>
                          <a:pt x="2370" y="1729"/>
                        </a:lnTo>
                        <a:lnTo>
                          <a:pt x="2344" y="1806"/>
                        </a:lnTo>
                        <a:lnTo>
                          <a:pt x="2313" y="1880"/>
                        </a:lnTo>
                        <a:lnTo>
                          <a:pt x="2277" y="1952"/>
                        </a:lnTo>
                        <a:lnTo>
                          <a:pt x="2236" y="2021"/>
                        </a:lnTo>
                        <a:lnTo>
                          <a:pt x="2191" y="2087"/>
                        </a:lnTo>
                        <a:lnTo>
                          <a:pt x="1218" y="3505"/>
                        </a:lnTo>
                        <a:lnTo>
                          <a:pt x="241" y="2085"/>
                        </a:lnTo>
                        <a:lnTo>
                          <a:pt x="196" y="2020"/>
                        </a:lnTo>
                        <a:lnTo>
                          <a:pt x="156" y="1951"/>
                        </a:lnTo>
                        <a:lnTo>
                          <a:pt x="120" y="1879"/>
                        </a:lnTo>
                        <a:lnTo>
                          <a:pt x="89" y="1805"/>
                        </a:lnTo>
                        <a:lnTo>
                          <a:pt x="63" y="1728"/>
                        </a:lnTo>
                        <a:lnTo>
                          <a:pt x="41" y="1650"/>
                        </a:lnTo>
                        <a:lnTo>
                          <a:pt x="24" y="1570"/>
                        </a:lnTo>
                        <a:lnTo>
                          <a:pt x="11" y="1488"/>
                        </a:lnTo>
                        <a:lnTo>
                          <a:pt x="3" y="1406"/>
                        </a:lnTo>
                        <a:lnTo>
                          <a:pt x="0" y="1324"/>
                        </a:lnTo>
                        <a:lnTo>
                          <a:pt x="0" y="1242"/>
                        </a:lnTo>
                        <a:lnTo>
                          <a:pt x="5" y="1159"/>
                        </a:lnTo>
                        <a:lnTo>
                          <a:pt x="16" y="1077"/>
                        </a:lnTo>
                        <a:lnTo>
                          <a:pt x="30" y="995"/>
                        </a:lnTo>
                        <a:lnTo>
                          <a:pt x="49" y="916"/>
                        </a:lnTo>
                        <a:lnTo>
                          <a:pt x="73" y="837"/>
                        </a:lnTo>
                        <a:lnTo>
                          <a:pt x="100" y="761"/>
                        </a:lnTo>
                        <a:lnTo>
                          <a:pt x="132" y="686"/>
                        </a:lnTo>
                        <a:lnTo>
                          <a:pt x="168" y="614"/>
                        </a:lnTo>
                        <a:lnTo>
                          <a:pt x="209" y="546"/>
                        </a:lnTo>
                        <a:lnTo>
                          <a:pt x="253" y="480"/>
                        </a:lnTo>
                        <a:lnTo>
                          <a:pt x="302" y="418"/>
                        </a:lnTo>
                        <a:lnTo>
                          <a:pt x="356" y="360"/>
                        </a:lnTo>
                        <a:lnTo>
                          <a:pt x="415" y="305"/>
                        </a:lnTo>
                        <a:lnTo>
                          <a:pt x="477" y="253"/>
                        </a:lnTo>
                        <a:lnTo>
                          <a:pt x="541" y="206"/>
                        </a:lnTo>
                        <a:lnTo>
                          <a:pt x="609" y="164"/>
                        </a:lnTo>
                        <a:lnTo>
                          <a:pt x="679" y="126"/>
                        </a:lnTo>
                        <a:lnTo>
                          <a:pt x="751" y="93"/>
                        </a:lnTo>
                        <a:lnTo>
                          <a:pt x="825" y="66"/>
                        </a:lnTo>
                        <a:lnTo>
                          <a:pt x="900" y="42"/>
                        </a:lnTo>
                        <a:lnTo>
                          <a:pt x="977" y="24"/>
                        </a:lnTo>
                        <a:lnTo>
                          <a:pt x="1056" y="11"/>
                        </a:lnTo>
                        <a:lnTo>
                          <a:pt x="1136" y="4"/>
                        </a:lnTo>
                        <a:lnTo>
                          <a:pt x="1218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33" name="TextBox 32"/>
                <p:cNvSpPr txBox="1"/>
                <p:nvPr/>
              </p:nvSpPr>
              <p:spPr>
                <a:xfrm>
                  <a:off x="9395148" y="4621299"/>
                  <a:ext cx="112562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600" b="1" spc="-150" dirty="0" err="1" smtClean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구글</a:t>
                  </a:r>
                  <a:r>
                    <a:rPr lang="ko-KR" altLang="en-US" sz="1600" b="1" spc="-150" dirty="0" smtClean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 </a:t>
                  </a:r>
                  <a:r>
                    <a:rPr lang="ko-KR" altLang="en-US" sz="1600" b="1" spc="-150" dirty="0" err="1" smtClean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맵</a:t>
                  </a:r>
                  <a:r>
                    <a:rPr lang="ko-KR" altLang="en-US" sz="1600" b="1" spc="-150" dirty="0" smtClean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 </a:t>
                  </a:r>
                  <a:r>
                    <a:rPr lang="en-US" altLang="ko-KR" sz="1600" b="1" spc="-150" dirty="0" smtClean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API</a:t>
                  </a:r>
                  <a:endParaRPr lang="ko-KR" altLang="en-US" sz="1600" b="1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44" name="TextBox 43"/>
            <p:cNvSpPr txBox="1"/>
            <p:nvPr/>
          </p:nvSpPr>
          <p:spPr>
            <a:xfrm>
              <a:off x="5445597" y="1448617"/>
              <a:ext cx="6217559" cy="39703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2500" b="1" dirty="0" smtClean="0">
                  <a:latin typeface="+mj-lt"/>
                </a:rPr>
                <a:t>구현기능</a:t>
              </a:r>
              <a:endParaRPr lang="en-US" altLang="ko-KR" sz="2500" b="1" dirty="0" smtClean="0">
                <a:latin typeface="+mj-lt"/>
              </a:endParaRPr>
            </a:p>
            <a:p>
              <a:pPr algn="ctr">
                <a:lnSpc>
                  <a:spcPct val="200000"/>
                </a:lnSpc>
              </a:pPr>
              <a:endParaRPr lang="en-US" altLang="ko-KR" sz="100" dirty="0" smtClean="0">
                <a:latin typeface="+mj-lt"/>
              </a:endParaRPr>
            </a:p>
            <a:p>
              <a:pPr marL="457200" indent="-457200">
                <a:lnSpc>
                  <a:spcPct val="200000"/>
                </a:lnSpc>
                <a:buAutoNum type="arabicPeriod"/>
              </a:pPr>
              <a:r>
                <a:rPr lang="ko-KR" altLang="en-US" sz="2000" dirty="0" smtClean="0">
                  <a:latin typeface="+mj-lt"/>
                </a:rPr>
                <a:t>주변 도서관 위치 출력기능</a:t>
              </a:r>
              <a:endParaRPr lang="en-US" altLang="ko-KR" sz="2000" dirty="0" smtClean="0">
                <a:latin typeface="+mj-lt"/>
              </a:endParaRPr>
            </a:p>
            <a:p>
              <a:pPr marL="457200" indent="-457200">
                <a:lnSpc>
                  <a:spcPct val="200000"/>
                </a:lnSpc>
                <a:buAutoNum type="arabicPeriod"/>
              </a:pPr>
              <a:r>
                <a:rPr lang="ko-KR" altLang="en-US" sz="2000" dirty="0" smtClean="0">
                  <a:latin typeface="+mj-lt"/>
                </a:rPr>
                <a:t>도서관 검색기능 및 홈페이지 링크기능</a:t>
              </a:r>
              <a:endParaRPr lang="en-US" altLang="ko-KR" sz="2000" dirty="0" smtClean="0">
                <a:latin typeface="+mj-lt"/>
              </a:endParaRPr>
            </a:p>
            <a:p>
              <a:pPr marL="457200" indent="-457200">
                <a:lnSpc>
                  <a:spcPct val="200000"/>
                </a:lnSpc>
                <a:buAutoNum type="arabicPeriod"/>
              </a:pPr>
              <a:r>
                <a:rPr lang="ko-KR" altLang="en-US" sz="2000" dirty="0" smtClean="0">
                  <a:latin typeface="+mj-lt"/>
                </a:rPr>
                <a:t>대출희망 도서 검색기능</a:t>
              </a:r>
              <a:endParaRPr lang="en-US" altLang="ko-KR" sz="2000" dirty="0" smtClean="0">
                <a:latin typeface="+mj-lt"/>
              </a:endParaRPr>
            </a:p>
            <a:p>
              <a:pPr marL="457200" indent="-457200">
                <a:lnSpc>
                  <a:spcPct val="200000"/>
                </a:lnSpc>
                <a:buAutoNum type="arabicPeriod"/>
              </a:pPr>
              <a:r>
                <a:rPr lang="ko-KR" altLang="en-US" sz="2000" dirty="0" smtClean="0">
                  <a:latin typeface="+mj-lt"/>
                </a:rPr>
                <a:t>대출희망 도서 소장 도서관 </a:t>
              </a:r>
              <a:r>
                <a:rPr lang="ko-KR" altLang="en-US" sz="2000" dirty="0" err="1" smtClean="0">
                  <a:latin typeface="+mj-lt"/>
                </a:rPr>
                <a:t>필터링</a:t>
              </a:r>
              <a:r>
                <a:rPr lang="ko-KR" altLang="en-US" sz="2000" dirty="0" smtClean="0">
                  <a:latin typeface="+mj-lt"/>
                </a:rPr>
                <a:t> 기능</a:t>
              </a:r>
              <a:endParaRPr lang="en-US" altLang="ko-KR" sz="2000" dirty="0" smtClean="0">
                <a:latin typeface="+mj-lt"/>
              </a:endParaRPr>
            </a:p>
            <a:p>
              <a:pPr marL="457200" indent="-457200">
                <a:lnSpc>
                  <a:spcPct val="200000"/>
                </a:lnSpc>
                <a:buAutoNum type="arabicPeriod"/>
              </a:pPr>
              <a:r>
                <a:rPr lang="ko-KR" altLang="en-US" sz="2000" dirty="0" smtClean="0">
                  <a:latin typeface="+mj-lt"/>
                </a:rPr>
                <a:t>대출희망 도서 소장 도서관 위치 및 </a:t>
              </a:r>
              <a:r>
                <a:rPr lang="ko-KR" altLang="en-US" sz="2000" dirty="0" err="1" smtClean="0">
                  <a:latin typeface="+mj-lt"/>
                </a:rPr>
                <a:t>길찾기</a:t>
              </a:r>
              <a:r>
                <a:rPr lang="ko-KR" altLang="en-US" sz="2000" dirty="0" smtClean="0">
                  <a:latin typeface="+mj-lt"/>
                </a:rPr>
                <a:t> 기능</a:t>
              </a:r>
              <a:endParaRPr lang="en-US" altLang="ko-KR" sz="2000" dirty="0" smtClean="0">
                <a:latin typeface="+mj-lt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529785" y="937007"/>
              <a:ext cx="9353268" cy="52247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452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555" y="2331190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54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8885" y="275174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395972" y="2553791"/>
            <a:ext cx="0" cy="4991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2538" y="318473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endParaRPr lang="ko-KR" altLang="en-US" spc="-1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031108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344956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658804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972652" y="3681885"/>
            <a:ext cx="92734" cy="9273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63714"/>
              </p:ext>
            </p:extLst>
          </p:nvPr>
        </p:nvGraphicFramePr>
        <p:xfrm>
          <a:off x="3096871" y="1263390"/>
          <a:ext cx="8409331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745"/>
                <a:gridCol w="1796745"/>
                <a:gridCol w="4815841"/>
              </a:tblGrid>
              <a:tr h="76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</a:rPr>
                        <a:t>세부 계획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</a:rPr>
                        <a:t>주차 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</a:rPr>
                        <a:t>(~5.25)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</a:rPr>
                        <a:t>기획발표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</a:rPr>
                        <a:t>활용 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altLang="ko-KR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200" baseline="0" dirty="0" smtClean="0">
                          <a:solidFill>
                            <a:schemeClr val="tx1"/>
                          </a:solidFill>
                        </a:rPr>
                        <a:t>조사 및 프로그램 기획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</a:rPr>
                        <a:t>주차 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</a:rPr>
                        <a:t>(~6.02)</a:t>
                      </a:r>
                      <a:endParaRPr lang="ko-KR" altLang="en-US" sz="2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ko-KR" altLang="en-US" sz="2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 smtClean="0">
                          <a:solidFill>
                            <a:schemeClr val="tx1"/>
                          </a:solidFill>
                        </a:rPr>
                        <a:t>기획안</a:t>
                      </a:r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</a:rPr>
                        <a:t> 구현 및 데이터 분석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</a:rPr>
                        <a:t>주차 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</a:rPr>
                        <a:t>(~6.09)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</a:rPr>
                        <a:t>중간발표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err="1" smtClean="0">
                          <a:solidFill>
                            <a:schemeClr val="tx1"/>
                          </a:solidFill>
                        </a:rPr>
                        <a:t>Tkinter</a:t>
                      </a:r>
                      <a:r>
                        <a:rPr lang="en-US" altLang="ko-KR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200" baseline="0" dirty="0" smtClean="0">
                          <a:solidFill>
                            <a:schemeClr val="tx1"/>
                          </a:solidFill>
                        </a:rPr>
                        <a:t>를 이용한 인터페이스 구현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</a:rPr>
                        <a:t>주차 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</a:rPr>
                        <a:t>(~6.16)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</a:rPr>
                        <a:t>보완 및 버그수정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</a:rPr>
                        <a:t>세부 사항 구현 및 추가기능 구현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</a:rPr>
                        <a:t>주차 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</a:rPr>
                        <a:t>(~6.23)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</a:rPr>
                        <a:t>최종발표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</a:rPr>
                        <a:t>최종 보완 및 발표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모서리가 둥근 직사각형 32"/>
          <p:cNvSpPr/>
          <p:nvPr/>
        </p:nvSpPr>
        <p:spPr>
          <a:xfrm>
            <a:off x="2529785" y="937007"/>
            <a:ext cx="9353268" cy="5224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84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F9584664-C8E0-4A32-8546-BEA2326D6EA8}"/>
              </a:ext>
            </a:extLst>
          </p:cNvPr>
          <p:cNvGrpSpPr/>
          <p:nvPr/>
        </p:nvGrpSpPr>
        <p:grpSpPr>
          <a:xfrm>
            <a:off x="5080337" y="2878798"/>
            <a:ext cx="2031325" cy="1100405"/>
            <a:chOff x="5080337" y="2782669"/>
            <a:chExt cx="2031325" cy="1100405"/>
          </a:xfrm>
        </p:grpSpPr>
        <p:sp>
          <p:nvSpPr>
            <p:cNvPr id="45" name="TextBox 44"/>
            <p:cNvSpPr txBox="1"/>
            <p:nvPr/>
          </p:nvSpPr>
          <p:spPr>
            <a:xfrm>
              <a:off x="5080337" y="2782669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gradFill>
                    <a:gsLst>
                      <a:gs pos="0">
                        <a:srgbClr val="8B9FF7"/>
                      </a:gs>
                      <a:gs pos="100000">
                        <a:srgbClr val="C4DCFF"/>
                      </a:gs>
                    </a:gsLst>
                    <a:lin ang="0" scaled="0"/>
                  </a:gradFill>
                  <a:latin typeface="Arial Black" panose="020B0A04020102020204" pitchFamily="34" charset="0"/>
                  <a:ea typeface="맑은 고딕" panose="020B0503020000020004" pitchFamily="50" charset="-127"/>
                </a:rPr>
                <a:t>THANK</a:t>
              </a:r>
              <a:endParaRPr lang="ko-KR" altLang="en-US" sz="36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gradFill>
                  <a:gsLst>
                    <a:gs pos="0">
                      <a:srgbClr val="8B9FF7"/>
                    </a:gs>
                    <a:gs pos="100000">
                      <a:srgbClr val="C4DCFF"/>
                    </a:gs>
                  </a:gsLst>
                  <a:lin ang="0" scaled="0"/>
                </a:gradFill>
                <a:latin typeface="Arial Black" panose="020B0A040201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53259" y="3236743"/>
              <a:ext cx="12854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gradFill>
                    <a:gsLst>
                      <a:gs pos="0">
                        <a:srgbClr val="F9CEDD"/>
                      </a:gs>
                      <a:gs pos="100000">
                        <a:srgbClr val="F59DBB"/>
                      </a:gs>
                    </a:gsLst>
                    <a:lin ang="0" scaled="0"/>
                  </a:gradFill>
                  <a:latin typeface="Arial Black" panose="020B0A04020102020204" pitchFamily="34" charset="0"/>
                  <a:ea typeface="맑은 고딕" panose="020B0503020000020004" pitchFamily="50" charset="-127"/>
                </a:rPr>
                <a:t>YOU</a:t>
              </a:r>
              <a:endParaRPr lang="ko-KR" altLang="en-US" sz="36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gradFill>
                  <a:gsLst>
                    <a:gs pos="0">
                      <a:srgbClr val="F9CEDD"/>
                    </a:gs>
                    <a:gs pos="100000">
                      <a:srgbClr val="F59DBB"/>
                    </a:gs>
                  </a:gsLst>
                  <a:lin ang="0" scaled="0"/>
                </a:gradFill>
                <a:latin typeface="Arial Black" panose="020B0A04020102020204" pitchFamily="34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C9015426-50D5-4957-ABED-C404275E6BF6}"/>
              </a:ext>
            </a:extLst>
          </p:cNvPr>
          <p:cNvCxnSpPr>
            <a:cxnSpLocks/>
          </p:cNvCxnSpPr>
          <p:nvPr/>
        </p:nvCxnSpPr>
        <p:spPr>
          <a:xfrm>
            <a:off x="5989898" y="2612136"/>
            <a:ext cx="212203" cy="0"/>
          </a:xfrm>
          <a:prstGeom prst="line">
            <a:avLst/>
          </a:prstGeom>
          <a:ln w="104775" cap="rnd">
            <a:solidFill>
              <a:srgbClr val="8B9F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88E9ACC6-FF49-4449-88DF-AD354D6793B6}"/>
              </a:ext>
            </a:extLst>
          </p:cNvPr>
          <p:cNvCxnSpPr>
            <a:cxnSpLocks/>
          </p:cNvCxnSpPr>
          <p:nvPr/>
        </p:nvCxnSpPr>
        <p:spPr>
          <a:xfrm>
            <a:off x="5989898" y="4245864"/>
            <a:ext cx="212203" cy="0"/>
          </a:xfrm>
          <a:prstGeom prst="line">
            <a:avLst/>
          </a:prstGeom>
          <a:ln w="104775" cap="rnd">
            <a:solidFill>
              <a:srgbClr val="F59D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5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150</Words>
  <Application>Microsoft Office PowerPoint</Application>
  <PresentationFormat>사용자 지정</PresentationFormat>
  <Paragraphs>55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민병조</dc:creator>
  <cp:lastModifiedBy>최준영최준영</cp:lastModifiedBy>
  <cp:revision>38</cp:revision>
  <dcterms:created xsi:type="dcterms:W3CDTF">2018-03-24T11:35:54Z</dcterms:created>
  <dcterms:modified xsi:type="dcterms:W3CDTF">2020-05-23T12:37:08Z</dcterms:modified>
</cp:coreProperties>
</file>