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4D6"/>
    <a:srgbClr val="2781A1"/>
    <a:srgbClr val="2F9CC3"/>
    <a:srgbClr val="4EB8CE"/>
    <a:srgbClr val="55A4C3"/>
    <a:srgbClr val="68BCDA"/>
    <a:srgbClr val="095988"/>
    <a:srgbClr val="097A89"/>
    <a:srgbClr val="90CEE4"/>
    <a:srgbClr val="A8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8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3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8185-B37E-485C-B251-A78C595B564D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6222" y="1944547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주제</a:t>
            </a:r>
            <a:r>
              <a:rPr lang="ko-KR" altLang="en-US" sz="44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입력하세요</a:t>
            </a:r>
            <a:endParaRPr lang="ko-KR" altLang="en-US" sz="4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9059" y="329878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양리틀</a:t>
            </a:r>
            <a:endParaRPr lang="ko-KR" altLang="en-US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09043" y="2713988"/>
            <a:ext cx="717391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211953" y="3284331"/>
            <a:ext cx="1989007" cy="1658068"/>
            <a:chOff x="1135753" y="3191734"/>
            <a:chExt cx="1989007" cy="1658068"/>
          </a:xfrm>
        </p:grpSpPr>
        <p:sp>
          <p:nvSpPr>
            <p:cNvPr id="3" name="직사각형 2"/>
            <p:cNvSpPr/>
            <p:nvPr/>
          </p:nvSpPr>
          <p:spPr>
            <a:xfrm>
              <a:off x="1135753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327312" y="3712595"/>
              <a:ext cx="1605888" cy="1137207"/>
              <a:chOff x="1164752" y="4332355"/>
              <a:chExt cx="1605888" cy="113720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64752" y="4332355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64752" y="4714320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64752" y="5131008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804982" y="3284331"/>
            <a:ext cx="1989007" cy="1658068"/>
            <a:chOff x="3786356" y="3191734"/>
            <a:chExt cx="1989007" cy="1658068"/>
          </a:xfrm>
        </p:grpSpPr>
        <p:sp>
          <p:nvSpPr>
            <p:cNvPr id="4" name="직사각형 3"/>
            <p:cNvSpPr/>
            <p:nvPr/>
          </p:nvSpPr>
          <p:spPr>
            <a:xfrm>
              <a:off x="3977915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786356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77915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77915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98011" y="3284331"/>
            <a:ext cx="1989007" cy="1658068"/>
            <a:chOff x="6344361" y="3191734"/>
            <a:chExt cx="1989007" cy="1658068"/>
          </a:xfrm>
        </p:grpSpPr>
        <p:sp>
          <p:nvSpPr>
            <p:cNvPr id="6" name="직사각형 5"/>
            <p:cNvSpPr/>
            <p:nvPr/>
          </p:nvSpPr>
          <p:spPr>
            <a:xfrm>
              <a:off x="6535920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44361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35920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35920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991041" y="3284331"/>
            <a:ext cx="1989007" cy="1658068"/>
            <a:chOff x="8914841" y="3191734"/>
            <a:chExt cx="1989007" cy="1658068"/>
          </a:xfrm>
        </p:grpSpPr>
        <p:sp>
          <p:nvSpPr>
            <p:cNvPr id="16" name="직사각형 15"/>
            <p:cNvSpPr/>
            <p:nvPr/>
          </p:nvSpPr>
          <p:spPr>
            <a:xfrm>
              <a:off x="9106400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914841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06400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106400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코스맥스</a:t>
            </a:r>
            <a:r>
              <a:rPr lang="ko-KR" altLang="en-US" dirty="0" smtClean="0"/>
              <a:t> 성장 비결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>
          <a:xfrm>
            <a:off x="2300336" y="2521453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A8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육각형 5"/>
          <p:cNvSpPr/>
          <p:nvPr/>
        </p:nvSpPr>
        <p:spPr>
          <a:xfrm>
            <a:off x="5008812" y="2521453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90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/>
          <p:cNvSpPr/>
          <p:nvPr/>
        </p:nvSpPr>
        <p:spPr>
          <a:xfrm>
            <a:off x="7811814" y="2521453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68BC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38176" y="3373405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42047" y="3373405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385247" y="3373405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118615" y="3373405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87357" y="45404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주문자 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6400" y="5012996"/>
            <a:ext cx="3820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고객맞춤 주문발주 시스템으로 납기 속도 향상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51972" y="454047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9155" y="494265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53046" y="454047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30229" y="494265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21311" y="306127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6336" y="307299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78795" y="3072993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신시장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6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코스맥스</a:t>
            </a:r>
            <a:r>
              <a:rPr lang="ko-KR" altLang="en-US" dirty="0" smtClean="0"/>
              <a:t> 성장 비결</a:t>
            </a:r>
            <a:r>
              <a:rPr lang="en-US" altLang="ko-KR" dirty="0" smtClean="0"/>
              <a:t>_ </a:t>
            </a:r>
            <a:r>
              <a:rPr lang="ko-KR" altLang="en-US" dirty="0" smtClean="0"/>
              <a:t>속도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733550"/>
            <a:ext cx="70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0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42339" y="492256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39" y="5242109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468105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322270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52779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03212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53645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7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7816" y="2740567"/>
            <a:ext cx="339725" cy="473076"/>
            <a:chOff x="3902076" y="2714625"/>
            <a:chExt cx="339725" cy="47307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78881" y="2740568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3542" y="2740567"/>
            <a:ext cx="642938" cy="450773"/>
            <a:chOff x="4789488" y="2736928"/>
            <a:chExt cx="642938" cy="450773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03874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71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1481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98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34691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07320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643882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8556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72391" y="3328390"/>
            <a:ext cx="109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1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745856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30303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7486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03358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134491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9981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7699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7286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028053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6932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54650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44237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897564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60792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7975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33847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264980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</p:spTree>
    <p:extLst>
      <p:ext uri="{BB962C8B-B14F-4D97-AF65-F5344CB8AC3E}">
        <p14:creationId xmlns:p14="http://schemas.microsoft.com/office/powerpoint/2010/main" val="2521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89796" y="1455339"/>
            <a:ext cx="5071298" cy="4626434"/>
            <a:chOff x="3262474" y="1535955"/>
            <a:chExt cx="5325942" cy="4858741"/>
          </a:xfrm>
        </p:grpSpPr>
        <p:sp>
          <p:nvSpPr>
            <p:cNvPr id="18" name="타원 17"/>
            <p:cNvSpPr/>
            <p:nvPr/>
          </p:nvSpPr>
          <p:spPr>
            <a:xfrm>
              <a:off x="4478926" y="1535955"/>
              <a:ext cx="2893038" cy="2893036"/>
            </a:xfrm>
            <a:prstGeom prst="ellipse">
              <a:avLst/>
            </a:prstGeom>
            <a:solidFill>
              <a:srgbClr val="55A4C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95378" y="3501660"/>
              <a:ext cx="2893038" cy="2893036"/>
            </a:xfrm>
            <a:prstGeom prst="ellipse">
              <a:avLst/>
            </a:prstGeom>
            <a:solidFill>
              <a:srgbClr val="097A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62474" y="3501660"/>
              <a:ext cx="2893038" cy="2893036"/>
            </a:xfrm>
            <a:prstGeom prst="ellipse">
              <a:avLst/>
            </a:prstGeom>
            <a:solidFill>
              <a:srgbClr val="09598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925975" y="2032515"/>
            <a:ext cx="3882245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25975" y="3965487"/>
            <a:ext cx="2693525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229600" y="3965487"/>
            <a:ext cx="3044142" cy="0"/>
          </a:xfrm>
          <a:prstGeom prst="line">
            <a:avLst/>
          </a:prstGeom>
          <a:ln>
            <a:solidFill>
              <a:srgbClr val="55A4C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4401" y="2303334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3740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8125" y="4294219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en-US" altLang="ko-KR" sz="4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5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22559" y="216751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559" y="2569698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22559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2559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40530" y="410049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94895" y="450266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0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2838" y="2137587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5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55323" y="3110228"/>
            <a:ext cx="3681354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179</Words>
  <Application>Microsoft Office PowerPoint</Application>
  <PresentationFormat>와이드스크린</PresentationFormat>
  <Paragraphs>87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코스맥스 성장 비결</vt:lpstr>
      <vt:lpstr>코스맥스 성장 비결_ 속도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한은영</cp:lastModifiedBy>
  <cp:revision>13</cp:revision>
  <dcterms:created xsi:type="dcterms:W3CDTF">2017-05-23T14:01:29Z</dcterms:created>
  <dcterms:modified xsi:type="dcterms:W3CDTF">2019-04-08T09:18:38Z</dcterms:modified>
</cp:coreProperties>
</file>