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Franklin Gothic Medium" panose="020B0603020102020204" pitchFamily="34" charset="0"/>
      <p:regular r:id="rId6"/>
      <p:italic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Copperplate Gothic Bold" panose="020E0705020206020404" pitchFamily="34" charset="0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  <p15:guide id="3" pos="21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/>
    <p:restoredTop sz="94698"/>
  </p:normalViewPr>
  <p:slideViewPr>
    <p:cSldViewPr>
      <p:cViewPr varScale="1">
        <p:scale>
          <a:sx n="81" d="100"/>
          <a:sy n="81" d="100"/>
        </p:scale>
        <p:origin x="857" y="38"/>
      </p:cViewPr>
      <p:guideLst>
        <p:guide orient="horz" pos="1619"/>
        <p:guide pos="2879"/>
        <p:guide pos="21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B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mg2.wikia.nocookie.net/__cb20110129062224/legostarwars/images/b/bf/LEGO.png"/>
          <p:cNvPicPr>
            <a:picLocks noChangeAspect="1" noChangeArrowheads="1"/>
          </p:cNvPicPr>
          <p:nvPr userDrawn="1"/>
        </p:nvPicPr>
        <p:blipFill>
          <a:blip r:embed="rId2" cstate="print"/>
          <a:srcRect l="2700" t="25834" r="1940" b="26943"/>
          <a:stretch>
            <a:fillRect/>
          </a:stretch>
        </p:blipFill>
        <p:spPr bwMode="auto">
          <a:xfrm>
            <a:off x="164306" y="221456"/>
            <a:ext cx="478604" cy="237007"/>
          </a:xfrm>
          <a:prstGeom prst="rect">
            <a:avLst/>
          </a:prstGeom>
          <a:noFill/>
        </p:spPr>
      </p:pic>
      <p:pic>
        <p:nvPicPr>
          <p:cNvPr id="3" name="Picture 6" descr="http://icongal.com/gallery/image/46719/box_module_format_file_brick_le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082" y="1905960"/>
            <a:ext cx="785836" cy="7858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7147941" y="0"/>
            <a:ext cx="199605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Copyright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ⓒ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Taekoo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Heo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, 2015</a:t>
            </a:r>
            <a:endParaRPr lang="ko-KR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Franklin Gothic Medium" pitchFamily="34" charset="0"/>
              <a:ea typeface="-윤고딕330" pitchFamily="18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FCE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textlessmovies.com/wp-content/uploads/2014/05/65bbec8efabf0bf4dd5378fc615b7678.png"/>
          <p:cNvPicPr>
            <a:picLocks noChangeAspect="1" noChangeArrowheads="1"/>
          </p:cNvPicPr>
          <p:nvPr userDrawn="1"/>
        </p:nvPicPr>
        <p:blipFill>
          <a:blip r:embed="rId2" cstate="print"/>
          <a:srcRect r="55000"/>
          <a:stretch>
            <a:fillRect/>
          </a:stretch>
        </p:blipFill>
        <p:spPr bwMode="auto">
          <a:xfrm>
            <a:off x="0" y="1"/>
            <a:ext cx="4583327" cy="5143500"/>
          </a:xfrm>
          <a:prstGeom prst="rect">
            <a:avLst/>
          </a:prstGeom>
          <a:noFill/>
        </p:spPr>
      </p:pic>
      <p:pic>
        <p:nvPicPr>
          <p:cNvPr id="10" name="Picture 4" descr="http://img2.wikia.nocookie.net/__cb20110129062224/legostarwars/images/b/bf/LEGO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501090" y="4513521"/>
            <a:ext cx="502944" cy="5029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7147941" y="0"/>
            <a:ext cx="199605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Copyright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ⓒ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Taekoo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Heo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, 2015</a:t>
            </a:r>
            <a:endParaRPr lang="ko-KR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Franklin Gothic Medium" pitchFamily="34" charset="0"/>
              <a:ea typeface="-윤고딕330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14300" y="5000642"/>
            <a:ext cx="9258300" cy="142858"/>
          </a:xfrm>
          <a:prstGeom prst="rect">
            <a:avLst/>
          </a:prstGeom>
          <a:solidFill>
            <a:srgbClr val="EB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09"/>
            <a:ext cx="9144000" cy="483310"/>
          </a:xfrm>
          <a:prstGeom prst="rect">
            <a:avLst/>
          </a:prstGeom>
          <a:solidFill>
            <a:srgbClr val="FCE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img3.wikia.nocookie.net/__cb20130516010628/playstationallstarsbattleroyale/images/f/f6/Lego_Ba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3182" y="4395818"/>
            <a:ext cx="560818" cy="857238"/>
          </a:xfrm>
          <a:prstGeom prst="rect">
            <a:avLst/>
          </a:prstGeom>
          <a:noFill/>
        </p:spPr>
      </p:pic>
      <p:pic>
        <p:nvPicPr>
          <p:cNvPr id="9" name="Picture 4" descr="http://img2.wikia.nocookie.net/__cb20110129062224/legostarwars/images/b/bf/LEGO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65002" y="43900"/>
            <a:ext cx="388825" cy="3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7147941" y="0"/>
            <a:ext cx="199605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Copyright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ⓒ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Taekoo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Heo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, 2015</a:t>
            </a:r>
            <a:endParaRPr lang="ko-KR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Franklin Gothic Medium" pitchFamily="34" charset="0"/>
              <a:ea typeface="-윤고딕33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l="49898" r="36344"/>
          <a:stretch>
            <a:fillRect/>
          </a:stretch>
        </p:blipFill>
        <p:spPr bwMode="auto">
          <a:xfrm>
            <a:off x="0" y="490885"/>
            <a:ext cx="611560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무리">
    <p:bg>
      <p:bgPr>
        <a:solidFill>
          <a:srgbClr val="EB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3500430" y="1714494"/>
            <a:ext cx="2143140" cy="1714512"/>
            <a:chOff x="3500430" y="1714494"/>
            <a:chExt cx="2143140" cy="1714512"/>
          </a:xfrm>
        </p:grpSpPr>
        <p:grpSp>
          <p:nvGrpSpPr>
            <p:cNvPr id="3" name="그룹 3"/>
            <p:cNvGrpSpPr/>
            <p:nvPr/>
          </p:nvGrpSpPr>
          <p:grpSpPr>
            <a:xfrm>
              <a:off x="3500430" y="1714494"/>
              <a:ext cx="2143140" cy="1714512"/>
              <a:chOff x="3214678" y="1285866"/>
              <a:chExt cx="2143140" cy="1714512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3214678" y="1643056"/>
                <a:ext cx="2143140" cy="1357322"/>
              </a:xfrm>
              <a:prstGeom prst="roundRect">
                <a:avLst>
                  <a:gd name="adj" fmla="val 28831"/>
                </a:avLst>
              </a:prstGeom>
              <a:solidFill>
                <a:srgbClr val="FCE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2"/>
              <p:cNvSpPr/>
              <p:nvPr/>
            </p:nvSpPr>
            <p:spPr>
              <a:xfrm>
                <a:off x="3571868" y="1285866"/>
                <a:ext cx="1357322" cy="642942"/>
              </a:xfrm>
              <a:prstGeom prst="rect">
                <a:avLst/>
              </a:prstGeom>
              <a:solidFill>
                <a:srgbClr val="FCE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711316" y="2340918"/>
              <a:ext cx="1721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dirty="0" smtClean="0">
                  <a:solidFill>
                    <a:srgbClr val="EB2126"/>
                  </a:solidFill>
                  <a:latin typeface="Franklin Gothic Medium" pitchFamily="34" charset="0"/>
                  <a:ea typeface="-윤고딕330" pitchFamily="18" charset="-127"/>
                </a:rPr>
                <a:t>THANK YOU</a:t>
              </a:r>
              <a:endParaRPr lang="ko-KR" altLang="en-US" sz="2400" dirty="0" smtClean="0">
                <a:solidFill>
                  <a:srgbClr val="EB2126"/>
                </a:solidFill>
                <a:latin typeface="Franklin Gothic Medium" pitchFamily="34" charset="0"/>
                <a:ea typeface="-윤고딕330" pitchFamily="18" charset="-127"/>
              </a:endParaRPr>
            </a:p>
          </p:txBody>
        </p:sp>
        <p:sp>
          <p:nvSpPr>
            <p:cNvPr id="5" name="원호 4"/>
            <p:cNvSpPr/>
            <p:nvPr/>
          </p:nvSpPr>
          <p:spPr>
            <a:xfrm rot="7536150">
              <a:off x="4102379" y="2237484"/>
              <a:ext cx="914400" cy="914400"/>
            </a:xfrm>
            <a:prstGeom prst="arc">
              <a:avLst>
                <a:gd name="adj1" fmla="val 16831026"/>
                <a:gd name="adj2" fmla="val 231735"/>
              </a:avLst>
            </a:prstGeom>
            <a:ln w="57150">
              <a:solidFill>
                <a:srgbClr val="EB21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7147941" y="0"/>
            <a:ext cx="199605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Copyright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ⓒ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Taekoo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Heo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  <a:ea typeface="-윤고딕330" pitchFamily="18" charset="-127"/>
              </a:rPr>
              <a:t>, 2015</a:t>
            </a:r>
            <a:endParaRPr lang="ko-KR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Franklin Gothic Medium" pitchFamily="34" charset="0"/>
              <a:ea typeface="-윤고딕330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0E0B-9FA5-4EEB-B444-0EC223F37B4F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3B90-3419-49C9-BE97-C0F2FC3F46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58490" y="2634646"/>
            <a:ext cx="2205075" cy="4495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rgbClr val="FCEE20"/>
                </a:solidFill>
                <a:latin typeface="Franklin Gothic Medium"/>
                <a:ea typeface="-윤고딕330"/>
              </a:rPr>
              <a:t>TYPE THE TITLE</a:t>
            </a:r>
            <a:endParaRPr lang="ko-KR" altLang="en-US" sz="2400">
              <a:solidFill>
                <a:srgbClr val="FCEE20"/>
              </a:solidFill>
              <a:latin typeface="Franklin Gothic Medium"/>
              <a:ea typeface="-윤고딕33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2435" y="2929763"/>
            <a:ext cx="1723005" cy="2973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Franklin Gothic Medium"/>
                <a:ea typeface="-윤고딕330"/>
              </a:rPr>
              <a:t>TYPE THE SUB TITLE</a:t>
            </a:r>
            <a:endParaRPr lang="ko-KR" altLang="en-US" sz="1400">
              <a:solidFill>
                <a:schemeClr val="bg1"/>
              </a:solidFill>
              <a:latin typeface="Franklin Gothic Medium"/>
              <a:ea typeface="-윤고딕33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7" y="4587974"/>
            <a:ext cx="238557" cy="296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400">
              <a:solidFill>
                <a:schemeClr val="bg1"/>
              </a:solidFill>
              <a:latin typeface="Franklin Gothic Medium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0"/>
            <a:ext cx="1979712" cy="404664"/>
          </a:xfrm>
          <a:prstGeom prst="rect">
            <a:avLst/>
          </a:prstGeom>
          <a:solidFill>
            <a:srgbClr val="E80012"/>
          </a:solidFill>
          <a:ln>
            <a:solidFill>
              <a:srgbClr val="E80000"/>
            </a:solidFill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838171" y="1233629"/>
            <a:ext cx="2787814" cy="2676243"/>
            <a:chOff x="5643570" y="1233629"/>
            <a:chExt cx="2787814" cy="2676243"/>
          </a:xfrm>
        </p:grpSpPr>
        <p:sp>
          <p:nvSpPr>
            <p:cNvPr id="3" name="TextBox 2"/>
            <p:cNvSpPr txBox="1"/>
            <p:nvPr/>
          </p:nvSpPr>
          <p:spPr>
            <a:xfrm>
              <a:off x="5643570" y="1233629"/>
              <a:ext cx="278781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800" dirty="0">
                  <a:solidFill>
                    <a:srgbClr val="EB2126"/>
                  </a:solidFill>
                  <a:latin typeface="Copperplate Gothic Bold" panose="020E0705020206020404" pitchFamily="34" charset="0"/>
                  <a:ea typeface="-윤고딕330"/>
                </a:rPr>
                <a:t>&lt;CONTENTS&gt;</a:t>
              </a:r>
              <a:endParaRPr lang="ko-KR" altLang="en-US" sz="2800" dirty="0">
                <a:solidFill>
                  <a:srgbClr val="EB2126"/>
                </a:solidFill>
                <a:latin typeface="Copperplate Gothic Bold" panose="020E0705020206020404" pitchFamily="34" charset="0"/>
                <a:ea typeface="-윤고딕33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66730" y="1930149"/>
              <a:ext cx="171720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dirty="0">
                  <a:solidFill>
                    <a:srgbClr val="EB2126"/>
                  </a:solidFill>
                  <a:latin typeface="Copperplate Gothic Bold" panose="020E0705020206020404" pitchFamily="34" charset="0"/>
                  <a:ea typeface="-윤고딕330"/>
                </a:rPr>
                <a:t>01  </a:t>
              </a:r>
              <a:r>
                <a:rPr lang="en-US" altLang="ko-KR" sz="2400" dirty="0">
                  <a:latin typeface="Copperplate Gothic Bold" panose="020E0705020206020404" pitchFamily="34" charset="0"/>
                  <a:ea typeface="-윤고딕330"/>
                </a:rPr>
                <a:t>TITLE</a:t>
              </a:r>
              <a:endParaRPr lang="ko-KR" altLang="en-US" sz="2400" dirty="0">
                <a:latin typeface="Copperplate Gothic Bold" panose="020E0705020206020404" pitchFamily="34" charset="0"/>
                <a:ea typeface="-윤고딕33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66730" y="2309664"/>
              <a:ext cx="174438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dirty="0">
                  <a:solidFill>
                    <a:srgbClr val="EB2126"/>
                  </a:solidFill>
                  <a:latin typeface="Copperplate Gothic Bold" panose="020E0705020206020404" pitchFamily="34" charset="0"/>
                  <a:ea typeface="-윤고딕330"/>
                </a:rPr>
                <a:t>02  </a:t>
              </a:r>
              <a:r>
                <a:rPr lang="en-US" altLang="ko-KR" sz="2400" dirty="0">
                  <a:latin typeface="Copperplate Gothic Bold" panose="020E0705020206020404" pitchFamily="34" charset="0"/>
                  <a:ea typeface="-윤고딕330"/>
                </a:rPr>
                <a:t>TITLE</a:t>
              </a:r>
              <a:endParaRPr lang="ko-KR" altLang="en-US" sz="2400" dirty="0">
                <a:latin typeface="Copperplate Gothic Bold" panose="020E0705020206020404" pitchFamily="34" charset="0"/>
                <a:ea typeface="-윤고딕33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66730" y="2689179"/>
              <a:ext cx="174438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EB2126"/>
                  </a:solidFill>
                  <a:latin typeface="Copperplate Gothic Bold" panose="020E0705020206020404" pitchFamily="34" charset="0"/>
                  <a:ea typeface="-윤고딕330"/>
                </a:rPr>
                <a:t>03  </a:t>
              </a:r>
              <a:r>
                <a:rPr lang="en-US" altLang="ko-KR" sz="2400">
                  <a:latin typeface="Copperplate Gothic Bold" panose="020E0705020206020404" pitchFamily="34" charset="0"/>
                  <a:ea typeface="-윤고딕330"/>
                </a:rPr>
                <a:t>TITLE</a:t>
              </a:r>
              <a:endParaRPr lang="ko-KR" altLang="en-US" sz="2400">
                <a:latin typeface="Copperplate Gothic Bold" panose="020E0705020206020404" pitchFamily="34" charset="0"/>
                <a:ea typeface="-윤고딕33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6730" y="3068694"/>
              <a:ext cx="174227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EB2126"/>
                  </a:solidFill>
                  <a:latin typeface="Copperplate Gothic Bold" panose="020E0705020206020404" pitchFamily="34" charset="0"/>
                  <a:ea typeface="-윤고딕330"/>
                </a:rPr>
                <a:t>04  </a:t>
              </a:r>
              <a:r>
                <a:rPr lang="en-US" altLang="ko-KR" sz="2400">
                  <a:latin typeface="Copperplate Gothic Bold" panose="020E0705020206020404" pitchFamily="34" charset="0"/>
                  <a:ea typeface="-윤고딕330"/>
                </a:rPr>
                <a:t>TITLE</a:t>
              </a:r>
              <a:endParaRPr lang="ko-KR" altLang="en-US" sz="2400">
                <a:latin typeface="Copperplate Gothic Bold" panose="020E0705020206020404" pitchFamily="34" charset="0"/>
                <a:ea typeface="-윤고딕33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6730" y="3448207"/>
              <a:ext cx="174438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EB2126"/>
                  </a:solidFill>
                  <a:latin typeface="Copperplate Gothic Bold" panose="020E0705020206020404" pitchFamily="34" charset="0"/>
                  <a:ea typeface="-윤고딕330"/>
                </a:rPr>
                <a:t>05  </a:t>
              </a:r>
              <a:r>
                <a:rPr lang="en-US" altLang="ko-KR" sz="2400">
                  <a:latin typeface="Copperplate Gothic Bold" panose="020E0705020206020404" pitchFamily="34" charset="0"/>
                  <a:ea typeface="-윤고딕330"/>
                </a:rPr>
                <a:t>TITLE</a:t>
              </a:r>
              <a:endParaRPr lang="ko-KR" altLang="en-US" sz="2400">
                <a:latin typeface="Copperplate Gothic Bold" panose="020E0705020206020404" pitchFamily="34" charset="0"/>
                <a:ea typeface="-윤고딕33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092280" y="0"/>
            <a:ext cx="2051720" cy="260648"/>
          </a:xfrm>
          <a:prstGeom prst="rect">
            <a:avLst/>
          </a:prstGeom>
          <a:solidFill>
            <a:srgbClr val="FFF200"/>
          </a:solidFill>
          <a:ln>
            <a:solidFill>
              <a:srgbClr val="FFF2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3161" y="-25871"/>
            <a:ext cx="19021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>
                <a:solidFill>
                  <a:srgbClr val="EB2126"/>
                </a:solidFill>
                <a:latin typeface="Franklin Gothic Medium"/>
                <a:ea typeface="-윤고딕330"/>
              </a:rPr>
              <a:t>01  </a:t>
            </a:r>
            <a:r>
              <a:rPr lang="en-US" altLang="ko-KR" sz="2800" dirty="0">
                <a:solidFill>
                  <a:srgbClr val="EB2126"/>
                </a:solidFill>
                <a:latin typeface="Copperplate Gothic Bold" panose="020E0705020206020404" pitchFamily="34" charset="0"/>
                <a:ea typeface="-윤고딕330"/>
              </a:rPr>
              <a:t>TITLE</a:t>
            </a:r>
            <a:endParaRPr lang="ko-KR" altLang="en-US" sz="2800" dirty="0">
              <a:solidFill>
                <a:srgbClr val="EB2126"/>
              </a:solidFill>
              <a:latin typeface="Copperplate Gothic Bold" panose="020E0705020206020404" pitchFamily="34" charset="0"/>
              <a:ea typeface="-윤고딕33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36296" y="0"/>
            <a:ext cx="1907704" cy="216024"/>
          </a:xfrm>
          <a:prstGeom prst="rect">
            <a:avLst/>
          </a:prstGeom>
          <a:solidFill>
            <a:srgbClr val="FFF000"/>
          </a:solidFill>
          <a:ln>
            <a:solidFill>
              <a:srgbClr val="FFF000"/>
            </a:solidFill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36296" y="0"/>
            <a:ext cx="1907704" cy="404664"/>
          </a:xfrm>
          <a:prstGeom prst="rect">
            <a:avLst/>
          </a:prstGeom>
          <a:solidFill>
            <a:srgbClr val="EA0000"/>
          </a:solidFill>
          <a:ln>
            <a:solidFill>
              <a:srgbClr val="EA0000"/>
            </a:solidFill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-윤고딕330"/>
            <a:ea typeface="-윤고딕33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화면 슬라이드 쇼(16:9)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Franklin Gothic Medium</vt:lpstr>
      <vt:lpstr>-윤고딕330</vt:lpstr>
      <vt:lpstr>Arial</vt:lpstr>
      <vt:lpstr>맑은 고딕</vt:lpstr>
      <vt:lpstr>Copperplate Gothic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Taekoo Heo</dc:creator>
  <cp:lastModifiedBy>한은영</cp:lastModifiedBy>
  <cp:revision>16</cp:revision>
  <dcterms:created xsi:type="dcterms:W3CDTF">2014-11-10T04:57:46Z</dcterms:created>
  <dcterms:modified xsi:type="dcterms:W3CDTF">2017-06-14T15:16:15Z</dcterms:modified>
</cp:coreProperties>
</file>