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35B"/>
    <a:srgbClr val="FD7C6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7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32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23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3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82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9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6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98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6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EF1E5-4998-47F2-BF49-17A47DE06D98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41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372406" y="3657100"/>
            <a:ext cx="3447189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8" t="27349" r="1296" b="37101"/>
          <a:stretch/>
        </p:blipFill>
        <p:spPr>
          <a:xfrm>
            <a:off x="3719363" y="814541"/>
            <a:ext cx="4753278" cy="17082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0662" y="2360271"/>
            <a:ext cx="5530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Megrim" panose="02000603000000000000" pitchFamily="2" charset="0"/>
                <a:ea typeface="-윤고딕310" panose="02030504000101010101" pitchFamily="18" charset="-127"/>
              </a:rPr>
              <a:t>Business Template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latin typeface="Megrim" panose="02000603000000000000" pitchFamily="2" charset="0"/>
              <a:ea typeface="-윤고딕310" panose="02030504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586882" y="3342640"/>
            <a:ext cx="5018241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14289" y="3657100"/>
            <a:ext cx="3363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20154865 </a:t>
            </a:r>
            <a:r>
              <a:rPr lang="ko-KR" altLang="en-US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경영학과 </a:t>
            </a:r>
            <a:r>
              <a:rPr lang="ko-KR" altLang="en-US" sz="1400" spc="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피도리</a:t>
            </a:r>
            <a:endParaRPr lang="ko-KR" altLang="en-US" sz="1400" spc="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011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8" t="27349" r="1296" b="37101"/>
          <a:stretch/>
        </p:blipFill>
        <p:spPr>
          <a:xfrm>
            <a:off x="5007410" y="564048"/>
            <a:ext cx="2177180" cy="7824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5303" y="1248606"/>
            <a:ext cx="2281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Megrim" panose="02000603000000000000" pitchFamily="2" charset="0"/>
                <a:ea typeface="-윤고딕310" panose="02030504000101010101" pitchFamily="18" charset="-127"/>
              </a:rPr>
              <a:t>Contents</a:t>
            </a:r>
            <a:endParaRPr lang="ko-KR" altLang="en-US" sz="4000" spc="-150">
              <a:ln>
                <a:solidFill>
                  <a:schemeClr val="accent1">
                    <a:alpha val="0"/>
                  </a:schemeClr>
                </a:solidFill>
              </a:ln>
              <a:latin typeface="Megrim" panose="02000603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7597" y="2800401"/>
            <a:ext cx="3326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첫번째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목차를 적어주면 </a:t>
            </a:r>
            <a:r>
              <a:rPr lang="ko-KR" altLang="en-US" sz="1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좋을거야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아마도 헤헤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58856" y="3823513"/>
            <a:ext cx="3276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요기에다가도 역시 목차를 </a:t>
            </a:r>
            <a:r>
              <a:rPr lang="ko-KR" altLang="en-US" sz="1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적어주는거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잊지마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92706" y="4830284"/>
            <a:ext cx="3021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갑자기 막 배고프니까 치킨 시켜야 대는데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78893" y="5854602"/>
            <a:ext cx="3223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아 뉴질랜드에는 야식 배달 서비스 없나 진짜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814946" y="2391278"/>
            <a:ext cx="551005" cy="282753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898729" y="239400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01</a:t>
            </a:r>
            <a:endParaRPr lang="ko-KR" altLang="en-US" sz="12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14946" y="3415668"/>
            <a:ext cx="551005" cy="282753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898729" y="341839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02</a:t>
            </a:r>
            <a:endParaRPr lang="ko-KR" altLang="en-US" sz="12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814946" y="4436347"/>
            <a:ext cx="551005" cy="282753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898729" y="4439074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03</a:t>
            </a:r>
            <a:endParaRPr lang="ko-KR" altLang="en-US" sz="12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814946" y="5441448"/>
            <a:ext cx="551005" cy="282753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898729" y="544417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04</a:t>
            </a:r>
            <a:endParaRPr lang="ko-KR" altLang="en-US" sz="12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857853" y="404697"/>
            <a:ext cx="4507522" cy="6057924"/>
          </a:xfrm>
          <a:prstGeom prst="rect">
            <a:avLst/>
          </a:prstGeom>
          <a:solidFill>
            <a:srgbClr val="54535B">
              <a:alpha val="4000"/>
            </a:srgb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/>
          <p:nvPr/>
        </p:nvCxnSpPr>
        <p:spPr>
          <a:xfrm>
            <a:off x="6099362" y="2016754"/>
            <a:ext cx="0" cy="161177"/>
          </a:xfrm>
          <a:prstGeom prst="line">
            <a:avLst/>
          </a:prstGeom>
          <a:ln w="12700">
            <a:solidFill>
              <a:srgbClr val="5453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33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963826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04781" y="1450166"/>
            <a:ext cx="4982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소제목에 대한 </a:t>
            </a:r>
            <a:r>
              <a:rPr lang="ko-KR" altLang="en-US" sz="1400" spc="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멘트를</a:t>
            </a:r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적어주면 딱 좋을듯한 느낌적인 느낌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4189090" y="996949"/>
            <a:ext cx="3874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01.</a:t>
            </a:r>
            <a:r>
              <a:rPr lang="ko-KR" altLang="en-US" sz="1600" spc="3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소제목을 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적어주면 </a:t>
            </a:r>
            <a:r>
              <a:rPr lang="ko-KR" altLang="en-US" sz="1600" spc="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될거야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아마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47" t="27349" r="1296" b="37101"/>
          <a:stretch/>
        </p:blipFill>
        <p:spPr>
          <a:xfrm>
            <a:off x="5080534" y="171466"/>
            <a:ext cx="2030931" cy="74554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4975340" y="2391042"/>
            <a:ext cx="2241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[</a:t>
            </a:r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그래프 제목을 적어주세요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]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4535B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6" name="자유형 55"/>
          <p:cNvSpPr/>
          <p:nvPr/>
        </p:nvSpPr>
        <p:spPr>
          <a:xfrm>
            <a:off x="1481409" y="3120098"/>
            <a:ext cx="4067199" cy="1101776"/>
          </a:xfrm>
          <a:custGeom>
            <a:avLst/>
            <a:gdLst>
              <a:gd name="connsiteX0" fmla="*/ 0 w 5274644"/>
              <a:gd name="connsiteY0" fmla="*/ 1017473 h 1746280"/>
              <a:gd name="connsiteX1" fmla="*/ 1126156 w 5274644"/>
              <a:gd name="connsiteY1" fmla="*/ 16446 h 1746280"/>
              <a:gd name="connsiteX2" fmla="*/ 2338939 w 5274644"/>
              <a:gd name="connsiteY2" fmla="*/ 1739368 h 1746280"/>
              <a:gd name="connsiteX3" fmla="*/ 3599849 w 5274644"/>
              <a:gd name="connsiteY3" fmla="*/ 642088 h 1746280"/>
              <a:gd name="connsiteX4" fmla="*/ 4369870 w 5274644"/>
              <a:gd name="connsiteY4" fmla="*/ 1181103 h 1746280"/>
              <a:gd name="connsiteX5" fmla="*/ 5274644 w 5274644"/>
              <a:gd name="connsiteY5" fmla="*/ 141575 h 1746280"/>
              <a:gd name="connsiteX0" fmla="*/ 0 w 5274644"/>
              <a:gd name="connsiteY0" fmla="*/ 1017473 h 1739415"/>
              <a:gd name="connsiteX1" fmla="*/ 1126156 w 5274644"/>
              <a:gd name="connsiteY1" fmla="*/ 16446 h 1739415"/>
              <a:gd name="connsiteX2" fmla="*/ 2338939 w 5274644"/>
              <a:gd name="connsiteY2" fmla="*/ 1739368 h 1739415"/>
              <a:gd name="connsiteX3" fmla="*/ 3599849 w 5274644"/>
              <a:gd name="connsiteY3" fmla="*/ 642088 h 1739415"/>
              <a:gd name="connsiteX4" fmla="*/ 4369870 w 5274644"/>
              <a:gd name="connsiteY4" fmla="*/ 1181103 h 1739415"/>
              <a:gd name="connsiteX5" fmla="*/ 5274644 w 5274644"/>
              <a:gd name="connsiteY5" fmla="*/ 141575 h 1739415"/>
              <a:gd name="connsiteX0" fmla="*/ 0 w 5274644"/>
              <a:gd name="connsiteY0" fmla="*/ 1017473 h 1739411"/>
              <a:gd name="connsiteX1" fmla="*/ 1126156 w 5274644"/>
              <a:gd name="connsiteY1" fmla="*/ 16446 h 1739411"/>
              <a:gd name="connsiteX2" fmla="*/ 2338939 w 5274644"/>
              <a:gd name="connsiteY2" fmla="*/ 1739368 h 1739411"/>
              <a:gd name="connsiteX3" fmla="*/ 3599849 w 5274644"/>
              <a:gd name="connsiteY3" fmla="*/ 642088 h 1739411"/>
              <a:gd name="connsiteX4" fmla="*/ 4369870 w 5274644"/>
              <a:gd name="connsiteY4" fmla="*/ 1181103 h 1739411"/>
              <a:gd name="connsiteX5" fmla="*/ 5274644 w 5274644"/>
              <a:gd name="connsiteY5" fmla="*/ 141575 h 1739411"/>
              <a:gd name="connsiteX0" fmla="*/ 0 w 5274644"/>
              <a:gd name="connsiteY0" fmla="*/ 1017473 h 1739411"/>
              <a:gd name="connsiteX1" fmla="*/ 1126156 w 5274644"/>
              <a:gd name="connsiteY1" fmla="*/ 16446 h 1739411"/>
              <a:gd name="connsiteX2" fmla="*/ 2338939 w 5274644"/>
              <a:gd name="connsiteY2" fmla="*/ 1739368 h 1739411"/>
              <a:gd name="connsiteX3" fmla="*/ 3599849 w 5274644"/>
              <a:gd name="connsiteY3" fmla="*/ 642088 h 1739411"/>
              <a:gd name="connsiteX4" fmla="*/ 4369870 w 5274644"/>
              <a:gd name="connsiteY4" fmla="*/ 1181103 h 1739411"/>
              <a:gd name="connsiteX5" fmla="*/ 5274644 w 5274644"/>
              <a:gd name="connsiteY5" fmla="*/ 141575 h 1739411"/>
              <a:gd name="connsiteX0" fmla="*/ 0 w 5274644"/>
              <a:gd name="connsiteY0" fmla="*/ 1017473 h 1739411"/>
              <a:gd name="connsiteX1" fmla="*/ 1126156 w 5274644"/>
              <a:gd name="connsiteY1" fmla="*/ 16446 h 1739411"/>
              <a:gd name="connsiteX2" fmla="*/ 2338939 w 5274644"/>
              <a:gd name="connsiteY2" fmla="*/ 1739368 h 1739411"/>
              <a:gd name="connsiteX3" fmla="*/ 3599849 w 5274644"/>
              <a:gd name="connsiteY3" fmla="*/ 642088 h 1739411"/>
              <a:gd name="connsiteX4" fmla="*/ 4369870 w 5274644"/>
              <a:gd name="connsiteY4" fmla="*/ 1181103 h 1739411"/>
              <a:gd name="connsiteX5" fmla="*/ 5274644 w 5274644"/>
              <a:gd name="connsiteY5" fmla="*/ 141575 h 1739411"/>
              <a:gd name="connsiteX0" fmla="*/ 0 w 5274644"/>
              <a:gd name="connsiteY0" fmla="*/ 1017473 h 1739415"/>
              <a:gd name="connsiteX1" fmla="*/ 1126156 w 5274644"/>
              <a:gd name="connsiteY1" fmla="*/ 16446 h 1739415"/>
              <a:gd name="connsiteX2" fmla="*/ 2338939 w 5274644"/>
              <a:gd name="connsiteY2" fmla="*/ 1739368 h 1739415"/>
              <a:gd name="connsiteX3" fmla="*/ 3599849 w 5274644"/>
              <a:gd name="connsiteY3" fmla="*/ 642088 h 1739415"/>
              <a:gd name="connsiteX4" fmla="*/ 4504623 w 5274644"/>
              <a:gd name="connsiteY4" fmla="*/ 1171478 h 1739415"/>
              <a:gd name="connsiteX5" fmla="*/ 5274644 w 5274644"/>
              <a:gd name="connsiteY5" fmla="*/ 141575 h 1739415"/>
              <a:gd name="connsiteX0" fmla="*/ 0 w 5274644"/>
              <a:gd name="connsiteY0" fmla="*/ 1017473 h 1739410"/>
              <a:gd name="connsiteX1" fmla="*/ 1126156 w 5274644"/>
              <a:gd name="connsiteY1" fmla="*/ 16446 h 1739410"/>
              <a:gd name="connsiteX2" fmla="*/ 2338939 w 5274644"/>
              <a:gd name="connsiteY2" fmla="*/ 1739368 h 1739410"/>
              <a:gd name="connsiteX3" fmla="*/ 3599849 w 5274644"/>
              <a:gd name="connsiteY3" fmla="*/ 642088 h 1739410"/>
              <a:gd name="connsiteX4" fmla="*/ 4504623 w 5274644"/>
              <a:gd name="connsiteY4" fmla="*/ 1171478 h 1739410"/>
              <a:gd name="connsiteX5" fmla="*/ 5274644 w 5274644"/>
              <a:gd name="connsiteY5" fmla="*/ 141575 h 1739410"/>
              <a:gd name="connsiteX0" fmla="*/ 0 w 5274644"/>
              <a:gd name="connsiteY0" fmla="*/ 1017473 h 1739567"/>
              <a:gd name="connsiteX1" fmla="*/ 1126156 w 5274644"/>
              <a:gd name="connsiteY1" fmla="*/ 16446 h 1739567"/>
              <a:gd name="connsiteX2" fmla="*/ 2338939 w 5274644"/>
              <a:gd name="connsiteY2" fmla="*/ 1739368 h 1739567"/>
              <a:gd name="connsiteX3" fmla="*/ 3599849 w 5274644"/>
              <a:gd name="connsiteY3" fmla="*/ 642088 h 1739567"/>
              <a:gd name="connsiteX4" fmla="*/ 4504623 w 5274644"/>
              <a:gd name="connsiteY4" fmla="*/ 1171478 h 1739567"/>
              <a:gd name="connsiteX5" fmla="*/ 5274644 w 5274644"/>
              <a:gd name="connsiteY5" fmla="*/ 141575 h 1739567"/>
              <a:gd name="connsiteX0" fmla="*/ 0 w 5274644"/>
              <a:gd name="connsiteY0" fmla="*/ 1001066 h 1723147"/>
              <a:gd name="connsiteX1" fmla="*/ 1126156 w 5274644"/>
              <a:gd name="connsiteY1" fmla="*/ 39 h 1723147"/>
              <a:gd name="connsiteX2" fmla="*/ 2338939 w 5274644"/>
              <a:gd name="connsiteY2" fmla="*/ 1722961 h 1723147"/>
              <a:gd name="connsiteX3" fmla="*/ 3599849 w 5274644"/>
              <a:gd name="connsiteY3" fmla="*/ 625681 h 1723147"/>
              <a:gd name="connsiteX4" fmla="*/ 4504623 w 5274644"/>
              <a:gd name="connsiteY4" fmla="*/ 1155071 h 1723147"/>
              <a:gd name="connsiteX5" fmla="*/ 5274644 w 5274644"/>
              <a:gd name="connsiteY5" fmla="*/ 125168 h 1723147"/>
              <a:gd name="connsiteX0" fmla="*/ 0 w 5274644"/>
              <a:gd name="connsiteY0" fmla="*/ 1001054 h 1723135"/>
              <a:gd name="connsiteX1" fmla="*/ 1126156 w 5274644"/>
              <a:gd name="connsiteY1" fmla="*/ 27 h 1723135"/>
              <a:gd name="connsiteX2" fmla="*/ 2338939 w 5274644"/>
              <a:gd name="connsiteY2" fmla="*/ 1722949 h 1723135"/>
              <a:gd name="connsiteX3" fmla="*/ 3599849 w 5274644"/>
              <a:gd name="connsiteY3" fmla="*/ 625669 h 1723135"/>
              <a:gd name="connsiteX4" fmla="*/ 4504623 w 5274644"/>
              <a:gd name="connsiteY4" fmla="*/ 1155059 h 1723135"/>
              <a:gd name="connsiteX5" fmla="*/ 5274644 w 5274644"/>
              <a:gd name="connsiteY5" fmla="*/ 125156 h 1723135"/>
              <a:gd name="connsiteX0" fmla="*/ 0 w 5274644"/>
              <a:gd name="connsiteY0" fmla="*/ 970576 h 1698221"/>
              <a:gd name="connsiteX1" fmla="*/ 968676 w 5274644"/>
              <a:gd name="connsiteY1" fmla="*/ 29 h 1698221"/>
              <a:gd name="connsiteX2" fmla="*/ 2338939 w 5274644"/>
              <a:gd name="connsiteY2" fmla="*/ 1692471 h 1698221"/>
              <a:gd name="connsiteX3" fmla="*/ 3599849 w 5274644"/>
              <a:gd name="connsiteY3" fmla="*/ 595191 h 1698221"/>
              <a:gd name="connsiteX4" fmla="*/ 4504623 w 5274644"/>
              <a:gd name="connsiteY4" fmla="*/ 1124581 h 1698221"/>
              <a:gd name="connsiteX5" fmla="*/ 5274644 w 5274644"/>
              <a:gd name="connsiteY5" fmla="*/ 94678 h 1698221"/>
              <a:gd name="connsiteX0" fmla="*/ 0 w 5274644"/>
              <a:gd name="connsiteY0" fmla="*/ 970576 h 1692680"/>
              <a:gd name="connsiteX1" fmla="*/ 968676 w 5274644"/>
              <a:gd name="connsiteY1" fmla="*/ 29 h 1692680"/>
              <a:gd name="connsiteX2" fmla="*/ 2338939 w 5274644"/>
              <a:gd name="connsiteY2" fmla="*/ 1692471 h 1692680"/>
              <a:gd name="connsiteX3" fmla="*/ 3599849 w 5274644"/>
              <a:gd name="connsiteY3" fmla="*/ 595191 h 1692680"/>
              <a:gd name="connsiteX4" fmla="*/ 4504623 w 5274644"/>
              <a:gd name="connsiteY4" fmla="*/ 1124581 h 1692680"/>
              <a:gd name="connsiteX5" fmla="*/ 5274644 w 5274644"/>
              <a:gd name="connsiteY5" fmla="*/ 94678 h 1692680"/>
              <a:gd name="connsiteX0" fmla="*/ 0 w 5274644"/>
              <a:gd name="connsiteY0" fmla="*/ 970576 h 1692683"/>
              <a:gd name="connsiteX1" fmla="*/ 968676 w 5274644"/>
              <a:gd name="connsiteY1" fmla="*/ 29 h 1692683"/>
              <a:gd name="connsiteX2" fmla="*/ 2338939 w 5274644"/>
              <a:gd name="connsiteY2" fmla="*/ 1692471 h 1692683"/>
              <a:gd name="connsiteX3" fmla="*/ 3599849 w 5274644"/>
              <a:gd name="connsiteY3" fmla="*/ 595191 h 1692683"/>
              <a:gd name="connsiteX4" fmla="*/ 4504623 w 5274644"/>
              <a:gd name="connsiteY4" fmla="*/ 1124581 h 1692683"/>
              <a:gd name="connsiteX5" fmla="*/ 5274644 w 5274644"/>
              <a:gd name="connsiteY5" fmla="*/ 94678 h 1692683"/>
              <a:gd name="connsiteX0" fmla="*/ 0 w 5274644"/>
              <a:gd name="connsiteY0" fmla="*/ 970576 h 1692683"/>
              <a:gd name="connsiteX1" fmla="*/ 968676 w 5274644"/>
              <a:gd name="connsiteY1" fmla="*/ 29 h 1692683"/>
              <a:gd name="connsiteX2" fmla="*/ 2338939 w 5274644"/>
              <a:gd name="connsiteY2" fmla="*/ 1692471 h 1692683"/>
              <a:gd name="connsiteX3" fmla="*/ 3599849 w 5274644"/>
              <a:gd name="connsiteY3" fmla="*/ 595191 h 1692683"/>
              <a:gd name="connsiteX4" fmla="*/ 4504623 w 5274644"/>
              <a:gd name="connsiteY4" fmla="*/ 1124581 h 1692683"/>
              <a:gd name="connsiteX5" fmla="*/ 5274644 w 5274644"/>
              <a:gd name="connsiteY5" fmla="*/ 94678 h 1692683"/>
              <a:gd name="connsiteX0" fmla="*/ 0 w 5274644"/>
              <a:gd name="connsiteY0" fmla="*/ 970576 h 1692471"/>
              <a:gd name="connsiteX1" fmla="*/ 968676 w 5274644"/>
              <a:gd name="connsiteY1" fmla="*/ 29 h 1692471"/>
              <a:gd name="connsiteX2" fmla="*/ 2338939 w 5274644"/>
              <a:gd name="connsiteY2" fmla="*/ 1692471 h 1692471"/>
              <a:gd name="connsiteX3" fmla="*/ 3599849 w 5274644"/>
              <a:gd name="connsiteY3" fmla="*/ 595191 h 1692471"/>
              <a:gd name="connsiteX4" fmla="*/ 4504623 w 5274644"/>
              <a:gd name="connsiteY4" fmla="*/ 1124581 h 1692471"/>
              <a:gd name="connsiteX5" fmla="*/ 5274644 w 5274644"/>
              <a:gd name="connsiteY5" fmla="*/ 94678 h 1692471"/>
              <a:gd name="connsiteX0" fmla="*/ 0 w 5274644"/>
              <a:gd name="connsiteY0" fmla="*/ 971163 h 1693058"/>
              <a:gd name="connsiteX1" fmla="*/ 968676 w 5274644"/>
              <a:gd name="connsiteY1" fmla="*/ 616 h 1693058"/>
              <a:gd name="connsiteX2" fmla="*/ 2338939 w 5274644"/>
              <a:gd name="connsiteY2" fmla="*/ 1693058 h 1693058"/>
              <a:gd name="connsiteX3" fmla="*/ 3599849 w 5274644"/>
              <a:gd name="connsiteY3" fmla="*/ 595778 h 1693058"/>
              <a:gd name="connsiteX4" fmla="*/ 4504623 w 5274644"/>
              <a:gd name="connsiteY4" fmla="*/ 1125168 h 1693058"/>
              <a:gd name="connsiteX5" fmla="*/ 5274644 w 5274644"/>
              <a:gd name="connsiteY5" fmla="*/ 95265 h 1693058"/>
              <a:gd name="connsiteX0" fmla="*/ 0 w 5274644"/>
              <a:gd name="connsiteY0" fmla="*/ 970965 h 1692860"/>
              <a:gd name="connsiteX1" fmla="*/ 968676 w 5274644"/>
              <a:gd name="connsiteY1" fmla="*/ 418 h 1692860"/>
              <a:gd name="connsiteX2" fmla="*/ 2338939 w 5274644"/>
              <a:gd name="connsiteY2" fmla="*/ 1692860 h 1692860"/>
              <a:gd name="connsiteX3" fmla="*/ 3599849 w 5274644"/>
              <a:gd name="connsiteY3" fmla="*/ 595580 h 1692860"/>
              <a:gd name="connsiteX4" fmla="*/ 4504623 w 5274644"/>
              <a:gd name="connsiteY4" fmla="*/ 1124970 h 1692860"/>
              <a:gd name="connsiteX5" fmla="*/ 5274644 w 5274644"/>
              <a:gd name="connsiteY5" fmla="*/ 95067 h 1692860"/>
              <a:gd name="connsiteX0" fmla="*/ 0 w 5274644"/>
              <a:gd name="connsiteY0" fmla="*/ 970965 h 1693050"/>
              <a:gd name="connsiteX1" fmla="*/ 968676 w 5274644"/>
              <a:gd name="connsiteY1" fmla="*/ 418 h 1693050"/>
              <a:gd name="connsiteX2" fmla="*/ 2338939 w 5274644"/>
              <a:gd name="connsiteY2" fmla="*/ 1692860 h 1693050"/>
              <a:gd name="connsiteX3" fmla="*/ 3599849 w 5274644"/>
              <a:gd name="connsiteY3" fmla="*/ 595580 h 1693050"/>
              <a:gd name="connsiteX4" fmla="*/ 4504623 w 5274644"/>
              <a:gd name="connsiteY4" fmla="*/ 1124970 h 1693050"/>
              <a:gd name="connsiteX5" fmla="*/ 5274644 w 5274644"/>
              <a:gd name="connsiteY5" fmla="*/ 95067 h 1693050"/>
              <a:gd name="connsiteX0" fmla="*/ 0 w 5274644"/>
              <a:gd name="connsiteY0" fmla="*/ 970965 h 1699106"/>
              <a:gd name="connsiteX1" fmla="*/ 968676 w 5274644"/>
              <a:gd name="connsiteY1" fmla="*/ 418 h 1699106"/>
              <a:gd name="connsiteX2" fmla="*/ 2338939 w 5274644"/>
              <a:gd name="connsiteY2" fmla="*/ 1692860 h 1699106"/>
              <a:gd name="connsiteX3" fmla="*/ 3788825 w 5274644"/>
              <a:gd name="connsiteY3" fmla="*/ 613868 h 1699106"/>
              <a:gd name="connsiteX4" fmla="*/ 4504623 w 5274644"/>
              <a:gd name="connsiteY4" fmla="*/ 1124970 h 1699106"/>
              <a:gd name="connsiteX5" fmla="*/ 5274644 w 5274644"/>
              <a:gd name="connsiteY5" fmla="*/ 95067 h 1699106"/>
              <a:gd name="connsiteX0" fmla="*/ 0 w 5274644"/>
              <a:gd name="connsiteY0" fmla="*/ 970965 h 1692875"/>
              <a:gd name="connsiteX1" fmla="*/ 968676 w 5274644"/>
              <a:gd name="connsiteY1" fmla="*/ 418 h 1692875"/>
              <a:gd name="connsiteX2" fmla="*/ 2338939 w 5274644"/>
              <a:gd name="connsiteY2" fmla="*/ 1692860 h 1692875"/>
              <a:gd name="connsiteX3" fmla="*/ 3788825 w 5274644"/>
              <a:gd name="connsiteY3" fmla="*/ 613868 h 1692875"/>
              <a:gd name="connsiteX4" fmla="*/ 4504623 w 5274644"/>
              <a:gd name="connsiteY4" fmla="*/ 1124970 h 1692875"/>
              <a:gd name="connsiteX5" fmla="*/ 5274644 w 5274644"/>
              <a:gd name="connsiteY5" fmla="*/ 95067 h 1692875"/>
              <a:gd name="connsiteX0" fmla="*/ 0 w 5274644"/>
              <a:gd name="connsiteY0" fmla="*/ 980383 h 1708390"/>
              <a:gd name="connsiteX1" fmla="*/ 968676 w 5274644"/>
              <a:gd name="connsiteY1" fmla="*/ 9836 h 1708390"/>
              <a:gd name="connsiteX2" fmla="*/ 2491339 w 5274644"/>
              <a:gd name="connsiteY2" fmla="*/ 1708374 h 1708390"/>
              <a:gd name="connsiteX3" fmla="*/ 3788825 w 5274644"/>
              <a:gd name="connsiteY3" fmla="*/ 623286 h 1708390"/>
              <a:gd name="connsiteX4" fmla="*/ 4504623 w 5274644"/>
              <a:gd name="connsiteY4" fmla="*/ 1134388 h 1708390"/>
              <a:gd name="connsiteX5" fmla="*/ 5274644 w 5274644"/>
              <a:gd name="connsiteY5" fmla="*/ 104485 h 1708390"/>
              <a:gd name="connsiteX0" fmla="*/ 0 w 5274644"/>
              <a:gd name="connsiteY0" fmla="*/ 980383 h 1708390"/>
              <a:gd name="connsiteX1" fmla="*/ 968676 w 5274644"/>
              <a:gd name="connsiteY1" fmla="*/ 9836 h 1708390"/>
              <a:gd name="connsiteX2" fmla="*/ 2491339 w 5274644"/>
              <a:gd name="connsiteY2" fmla="*/ 1708374 h 1708390"/>
              <a:gd name="connsiteX3" fmla="*/ 3788825 w 5274644"/>
              <a:gd name="connsiteY3" fmla="*/ 623286 h 1708390"/>
              <a:gd name="connsiteX4" fmla="*/ 4596063 w 5274644"/>
              <a:gd name="connsiteY4" fmla="*/ 1152676 h 1708390"/>
              <a:gd name="connsiteX5" fmla="*/ 5274644 w 5274644"/>
              <a:gd name="connsiteY5" fmla="*/ 104485 h 1708390"/>
              <a:gd name="connsiteX0" fmla="*/ 0 w 5445332"/>
              <a:gd name="connsiteY0" fmla="*/ 980383 h 1708390"/>
              <a:gd name="connsiteX1" fmla="*/ 968676 w 5445332"/>
              <a:gd name="connsiteY1" fmla="*/ 9836 h 1708390"/>
              <a:gd name="connsiteX2" fmla="*/ 2491339 w 5445332"/>
              <a:gd name="connsiteY2" fmla="*/ 1708374 h 1708390"/>
              <a:gd name="connsiteX3" fmla="*/ 3788825 w 5445332"/>
              <a:gd name="connsiteY3" fmla="*/ 623286 h 1708390"/>
              <a:gd name="connsiteX4" fmla="*/ 4596063 w 5445332"/>
              <a:gd name="connsiteY4" fmla="*/ 1152676 h 1708390"/>
              <a:gd name="connsiteX5" fmla="*/ 5445332 w 5445332"/>
              <a:gd name="connsiteY5" fmla="*/ 128869 h 1708390"/>
              <a:gd name="connsiteX0" fmla="*/ 0 w 5445582"/>
              <a:gd name="connsiteY0" fmla="*/ 980383 h 1708390"/>
              <a:gd name="connsiteX1" fmla="*/ 968676 w 5445582"/>
              <a:gd name="connsiteY1" fmla="*/ 9836 h 1708390"/>
              <a:gd name="connsiteX2" fmla="*/ 2491339 w 5445582"/>
              <a:gd name="connsiteY2" fmla="*/ 1708374 h 1708390"/>
              <a:gd name="connsiteX3" fmla="*/ 3788825 w 5445582"/>
              <a:gd name="connsiteY3" fmla="*/ 623286 h 1708390"/>
              <a:gd name="connsiteX4" fmla="*/ 4596063 w 5445582"/>
              <a:gd name="connsiteY4" fmla="*/ 1152676 h 1708390"/>
              <a:gd name="connsiteX5" fmla="*/ 5445332 w 5445582"/>
              <a:gd name="connsiteY5" fmla="*/ 128869 h 1708390"/>
              <a:gd name="connsiteX0" fmla="*/ 0 w 5445773"/>
              <a:gd name="connsiteY0" fmla="*/ 980383 h 1708390"/>
              <a:gd name="connsiteX1" fmla="*/ 968676 w 5445773"/>
              <a:gd name="connsiteY1" fmla="*/ 9836 h 1708390"/>
              <a:gd name="connsiteX2" fmla="*/ 2491339 w 5445773"/>
              <a:gd name="connsiteY2" fmla="*/ 1708374 h 1708390"/>
              <a:gd name="connsiteX3" fmla="*/ 3788825 w 5445773"/>
              <a:gd name="connsiteY3" fmla="*/ 623286 h 1708390"/>
              <a:gd name="connsiteX4" fmla="*/ 4596063 w 5445773"/>
              <a:gd name="connsiteY4" fmla="*/ 1152676 h 1708390"/>
              <a:gd name="connsiteX5" fmla="*/ 5445332 w 5445773"/>
              <a:gd name="connsiteY5" fmla="*/ 128869 h 1708390"/>
              <a:gd name="connsiteX0" fmla="*/ 0 w 5446054"/>
              <a:gd name="connsiteY0" fmla="*/ 980383 h 1708390"/>
              <a:gd name="connsiteX1" fmla="*/ 968676 w 5446054"/>
              <a:gd name="connsiteY1" fmla="*/ 9836 h 1708390"/>
              <a:gd name="connsiteX2" fmla="*/ 2491339 w 5446054"/>
              <a:gd name="connsiteY2" fmla="*/ 1708374 h 1708390"/>
              <a:gd name="connsiteX3" fmla="*/ 3788825 w 5446054"/>
              <a:gd name="connsiteY3" fmla="*/ 623286 h 1708390"/>
              <a:gd name="connsiteX4" fmla="*/ 4730175 w 5446054"/>
              <a:gd name="connsiteY4" fmla="*/ 1152676 h 1708390"/>
              <a:gd name="connsiteX5" fmla="*/ 5445332 w 5446054"/>
              <a:gd name="connsiteY5" fmla="*/ 128869 h 1708390"/>
              <a:gd name="connsiteX0" fmla="*/ 0 w 5446054"/>
              <a:gd name="connsiteY0" fmla="*/ 980383 h 1708389"/>
              <a:gd name="connsiteX1" fmla="*/ 968676 w 5446054"/>
              <a:gd name="connsiteY1" fmla="*/ 9836 h 1708389"/>
              <a:gd name="connsiteX2" fmla="*/ 2491339 w 5446054"/>
              <a:gd name="connsiteY2" fmla="*/ 1708374 h 1708389"/>
              <a:gd name="connsiteX3" fmla="*/ 3788825 w 5446054"/>
              <a:gd name="connsiteY3" fmla="*/ 623286 h 1708389"/>
              <a:gd name="connsiteX4" fmla="*/ 4730175 w 5446054"/>
              <a:gd name="connsiteY4" fmla="*/ 1152676 h 1708389"/>
              <a:gd name="connsiteX5" fmla="*/ 5445332 w 5446054"/>
              <a:gd name="connsiteY5" fmla="*/ 128869 h 1708389"/>
              <a:gd name="connsiteX0" fmla="*/ 0 w 5446054"/>
              <a:gd name="connsiteY0" fmla="*/ 970990 h 1698996"/>
              <a:gd name="connsiteX1" fmla="*/ 968676 w 5446054"/>
              <a:gd name="connsiteY1" fmla="*/ 443 h 1698996"/>
              <a:gd name="connsiteX2" fmla="*/ 2491339 w 5446054"/>
              <a:gd name="connsiteY2" fmla="*/ 1698981 h 1698996"/>
              <a:gd name="connsiteX3" fmla="*/ 3788825 w 5446054"/>
              <a:gd name="connsiteY3" fmla="*/ 613893 h 1698996"/>
              <a:gd name="connsiteX4" fmla="*/ 4730175 w 5446054"/>
              <a:gd name="connsiteY4" fmla="*/ 1143283 h 1698996"/>
              <a:gd name="connsiteX5" fmla="*/ 5445332 w 5446054"/>
              <a:gd name="connsiteY5" fmla="*/ 119476 h 1698996"/>
              <a:gd name="connsiteX0" fmla="*/ 0 w 5446054"/>
              <a:gd name="connsiteY0" fmla="*/ 970655 h 1698661"/>
              <a:gd name="connsiteX1" fmla="*/ 968676 w 5446054"/>
              <a:gd name="connsiteY1" fmla="*/ 108 h 1698661"/>
              <a:gd name="connsiteX2" fmla="*/ 2491339 w 5446054"/>
              <a:gd name="connsiteY2" fmla="*/ 1698646 h 1698661"/>
              <a:gd name="connsiteX3" fmla="*/ 3788825 w 5446054"/>
              <a:gd name="connsiteY3" fmla="*/ 613558 h 1698661"/>
              <a:gd name="connsiteX4" fmla="*/ 4730175 w 5446054"/>
              <a:gd name="connsiteY4" fmla="*/ 1142948 h 1698661"/>
              <a:gd name="connsiteX5" fmla="*/ 5445332 w 5446054"/>
              <a:gd name="connsiteY5" fmla="*/ 119141 h 1698661"/>
              <a:gd name="connsiteX0" fmla="*/ 0 w 5446054"/>
              <a:gd name="connsiteY0" fmla="*/ 970655 h 1698661"/>
              <a:gd name="connsiteX1" fmla="*/ 968676 w 5446054"/>
              <a:gd name="connsiteY1" fmla="*/ 108 h 1698661"/>
              <a:gd name="connsiteX2" fmla="*/ 2491339 w 5446054"/>
              <a:gd name="connsiteY2" fmla="*/ 1698646 h 1698661"/>
              <a:gd name="connsiteX3" fmla="*/ 3788825 w 5446054"/>
              <a:gd name="connsiteY3" fmla="*/ 613558 h 1698661"/>
              <a:gd name="connsiteX4" fmla="*/ 4730175 w 5446054"/>
              <a:gd name="connsiteY4" fmla="*/ 1142948 h 1698661"/>
              <a:gd name="connsiteX5" fmla="*/ 5445332 w 5446054"/>
              <a:gd name="connsiteY5" fmla="*/ 119141 h 1698661"/>
              <a:gd name="connsiteX0" fmla="*/ 0 w 5446054"/>
              <a:gd name="connsiteY0" fmla="*/ 980533 h 1714636"/>
              <a:gd name="connsiteX1" fmla="*/ 968676 w 5446054"/>
              <a:gd name="connsiteY1" fmla="*/ 9986 h 1714636"/>
              <a:gd name="connsiteX2" fmla="*/ 2613259 w 5446054"/>
              <a:gd name="connsiteY2" fmla="*/ 1714620 h 1714636"/>
              <a:gd name="connsiteX3" fmla="*/ 3788825 w 5446054"/>
              <a:gd name="connsiteY3" fmla="*/ 623436 h 1714636"/>
              <a:gd name="connsiteX4" fmla="*/ 4730175 w 5446054"/>
              <a:gd name="connsiteY4" fmla="*/ 1152826 h 1714636"/>
              <a:gd name="connsiteX5" fmla="*/ 5445332 w 5446054"/>
              <a:gd name="connsiteY5" fmla="*/ 129019 h 1714636"/>
              <a:gd name="connsiteX0" fmla="*/ 0 w 5446054"/>
              <a:gd name="connsiteY0" fmla="*/ 970675 h 1704778"/>
              <a:gd name="connsiteX1" fmla="*/ 968676 w 5446054"/>
              <a:gd name="connsiteY1" fmla="*/ 128 h 1704778"/>
              <a:gd name="connsiteX2" fmla="*/ 2613259 w 5446054"/>
              <a:gd name="connsiteY2" fmla="*/ 1704762 h 1704778"/>
              <a:gd name="connsiteX3" fmla="*/ 3788825 w 5446054"/>
              <a:gd name="connsiteY3" fmla="*/ 613578 h 1704778"/>
              <a:gd name="connsiteX4" fmla="*/ 4730175 w 5446054"/>
              <a:gd name="connsiteY4" fmla="*/ 1142968 h 1704778"/>
              <a:gd name="connsiteX5" fmla="*/ 5445332 w 5446054"/>
              <a:gd name="connsiteY5" fmla="*/ 119161 h 1704778"/>
              <a:gd name="connsiteX0" fmla="*/ 0 w 5446054"/>
              <a:gd name="connsiteY0" fmla="*/ 970675 h 1704778"/>
              <a:gd name="connsiteX1" fmla="*/ 968676 w 5446054"/>
              <a:gd name="connsiteY1" fmla="*/ 128 h 1704778"/>
              <a:gd name="connsiteX2" fmla="*/ 2613259 w 5446054"/>
              <a:gd name="connsiteY2" fmla="*/ 1704762 h 1704778"/>
              <a:gd name="connsiteX3" fmla="*/ 3788825 w 5446054"/>
              <a:gd name="connsiteY3" fmla="*/ 613578 h 1704778"/>
              <a:gd name="connsiteX4" fmla="*/ 4730175 w 5446054"/>
              <a:gd name="connsiteY4" fmla="*/ 1142968 h 1704778"/>
              <a:gd name="connsiteX5" fmla="*/ 5445332 w 5446054"/>
              <a:gd name="connsiteY5" fmla="*/ 119161 h 1704778"/>
              <a:gd name="connsiteX0" fmla="*/ 0 w 5445645"/>
              <a:gd name="connsiteY0" fmla="*/ 970675 h 1711307"/>
              <a:gd name="connsiteX1" fmla="*/ 968676 w 5445645"/>
              <a:gd name="connsiteY1" fmla="*/ 128 h 1711307"/>
              <a:gd name="connsiteX2" fmla="*/ 2613259 w 5445645"/>
              <a:gd name="connsiteY2" fmla="*/ 1704762 h 1711307"/>
              <a:gd name="connsiteX3" fmla="*/ 3868073 w 5445645"/>
              <a:gd name="connsiteY3" fmla="*/ 607482 h 1711307"/>
              <a:gd name="connsiteX4" fmla="*/ 4730175 w 5445645"/>
              <a:gd name="connsiteY4" fmla="*/ 1142968 h 1711307"/>
              <a:gd name="connsiteX5" fmla="*/ 5445332 w 5445645"/>
              <a:gd name="connsiteY5" fmla="*/ 119161 h 1711307"/>
              <a:gd name="connsiteX0" fmla="*/ 0 w 5445645"/>
              <a:gd name="connsiteY0" fmla="*/ 970675 h 1704772"/>
              <a:gd name="connsiteX1" fmla="*/ 968676 w 5445645"/>
              <a:gd name="connsiteY1" fmla="*/ 128 h 1704772"/>
              <a:gd name="connsiteX2" fmla="*/ 2613259 w 5445645"/>
              <a:gd name="connsiteY2" fmla="*/ 1704762 h 1704772"/>
              <a:gd name="connsiteX3" fmla="*/ 3868073 w 5445645"/>
              <a:gd name="connsiteY3" fmla="*/ 607482 h 1704772"/>
              <a:gd name="connsiteX4" fmla="*/ 4730175 w 5445645"/>
              <a:gd name="connsiteY4" fmla="*/ 1142968 h 1704772"/>
              <a:gd name="connsiteX5" fmla="*/ 5445332 w 5445645"/>
              <a:gd name="connsiteY5" fmla="*/ 119161 h 1704772"/>
              <a:gd name="connsiteX0" fmla="*/ 0 w 5445639"/>
              <a:gd name="connsiteY0" fmla="*/ 970675 h 1711951"/>
              <a:gd name="connsiteX1" fmla="*/ 968676 w 5445639"/>
              <a:gd name="connsiteY1" fmla="*/ 128 h 1711951"/>
              <a:gd name="connsiteX2" fmla="*/ 2613259 w 5445639"/>
              <a:gd name="connsiteY2" fmla="*/ 1704762 h 1711951"/>
              <a:gd name="connsiteX3" fmla="*/ 3922937 w 5445639"/>
              <a:gd name="connsiteY3" fmla="*/ 631866 h 1711951"/>
              <a:gd name="connsiteX4" fmla="*/ 4730175 w 5445639"/>
              <a:gd name="connsiteY4" fmla="*/ 1142968 h 1711951"/>
              <a:gd name="connsiteX5" fmla="*/ 5445332 w 5445639"/>
              <a:gd name="connsiteY5" fmla="*/ 119161 h 1711951"/>
              <a:gd name="connsiteX0" fmla="*/ 0 w 5445639"/>
              <a:gd name="connsiteY0" fmla="*/ 970675 h 1711497"/>
              <a:gd name="connsiteX1" fmla="*/ 968676 w 5445639"/>
              <a:gd name="connsiteY1" fmla="*/ 128 h 1711497"/>
              <a:gd name="connsiteX2" fmla="*/ 2613259 w 5445639"/>
              <a:gd name="connsiteY2" fmla="*/ 1704762 h 1711497"/>
              <a:gd name="connsiteX3" fmla="*/ 3922937 w 5445639"/>
              <a:gd name="connsiteY3" fmla="*/ 631866 h 1711497"/>
              <a:gd name="connsiteX4" fmla="*/ 4730175 w 5445639"/>
              <a:gd name="connsiteY4" fmla="*/ 1142968 h 1711497"/>
              <a:gd name="connsiteX5" fmla="*/ 5445332 w 5445639"/>
              <a:gd name="connsiteY5" fmla="*/ 119161 h 1711497"/>
              <a:gd name="connsiteX0" fmla="*/ 0 w 5445639"/>
              <a:gd name="connsiteY0" fmla="*/ 970675 h 1704804"/>
              <a:gd name="connsiteX1" fmla="*/ 968676 w 5445639"/>
              <a:gd name="connsiteY1" fmla="*/ 128 h 1704804"/>
              <a:gd name="connsiteX2" fmla="*/ 2613259 w 5445639"/>
              <a:gd name="connsiteY2" fmla="*/ 1704762 h 1704804"/>
              <a:gd name="connsiteX3" fmla="*/ 3922937 w 5445639"/>
              <a:gd name="connsiteY3" fmla="*/ 631866 h 1704804"/>
              <a:gd name="connsiteX4" fmla="*/ 4730175 w 5445639"/>
              <a:gd name="connsiteY4" fmla="*/ 1142968 h 1704804"/>
              <a:gd name="connsiteX5" fmla="*/ 5445332 w 5445639"/>
              <a:gd name="connsiteY5" fmla="*/ 119161 h 1704804"/>
              <a:gd name="connsiteX0" fmla="*/ 0 w 5445704"/>
              <a:gd name="connsiteY0" fmla="*/ 970675 h 1704807"/>
              <a:gd name="connsiteX1" fmla="*/ 968676 w 5445704"/>
              <a:gd name="connsiteY1" fmla="*/ 128 h 1704807"/>
              <a:gd name="connsiteX2" fmla="*/ 2613259 w 5445704"/>
              <a:gd name="connsiteY2" fmla="*/ 1704762 h 1704807"/>
              <a:gd name="connsiteX3" fmla="*/ 3922937 w 5445704"/>
              <a:gd name="connsiteY3" fmla="*/ 631866 h 1704807"/>
              <a:gd name="connsiteX4" fmla="*/ 4815519 w 5445704"/>
              <a:gd name="connsiteY4" fmla="*/ 1155160 h 1704807"/>
              <a:gd name="connsiteX5" fmla="*/ 5445332 w 5445704"/>
              <a:gd name="connsiteY5" fmla="*/ 119161 h 1704807"/>
              <a:gd name="connsiteX0" fmla="*/ 0 w 5445887"/>
              <a:gd name="connsiteY0" fmla="*/ 970675 h 1704807"/>
              <a:gd name="connsiteX1" fmla="*/ 968676 w 5445887"/>
              <a:gd name="connsiteY1" fmla="*/ 128 h 1704807"/>
              <a:gd name="connsiteX2" fmla="*/ 2613259 w 5445887"/>
              <a:gd name="connsiteY2" fmla="*/ 1704762 h 1704807"/>
              <a:gd name="connsiteX3" fmla="*/ 3922937 w 5445887"/>
              <a:gd name="connsiteY3" fmla="*/ 631866 h 1704807"/>
              <a:gd name="connsiteX4" fmla="*/ 4815519 w 5445887"/>
              <a:gd name="connsiteY4" fmla="*/ 1155160 h 1704807"/>
              <a:gd name="connsiteX5" fmla="*/ 5445332 w 5445887"/>
              <a:gd name="connsiteY5" fmla="*/ 119161 h 1704807"/>
              <a:gd name="connsiteX0" fmla="*/ 0 w 5445887"/>
              <a:gd name="connsiteY0" fmla="*/ 970675 h 1704803"/>
              <a:gd name="connsiteX1" fmla="*/ 968676 w 5445887"/>
              <a:gd name="connsiteY1" fmla="*/ 128 h 1704803"/>
              <a:gd name="connsiteX2" fmla="*/ 2613259 w 5445887"/>
              <a:gd name="connsiteY2" fmla="*/ 1704762 h 1704803"/>
              <a:gd name="connsiteX3" fmla="*/ 3922937 w 5445887"/>
              <a:gd name="connsiteY3" fmla="*/ 631866 h 1704803"/>
              <a:gd name="connsiteX4" fmla="*/ 4815519 w 5445887"/>
              <a:gd name="connsiteY4" fmla="*/ 1155160 h 1704803"/>
              <a:gd name="connsiteX5" fmla="*/ 5445332 w 5445887"/>
              <a:gd name="connsiteY5" fmla="*/ 119161 h 1704803"/>
              <a:gd name="connsiteX0" fmla="*/ 0 w 5445887"/>
              <a:gd name="connsiteY0" fmla="*/ 970675 h 1704803"/>
              <a:gd name="connsiteX1" fmla="*/ 968676 w 5445887"/>
              <a:gd name="connsiteY1" fmla="*/ 128 h 1704803"/>
              <a:gd name="connsiteX2" fmla="*/ 2613259 w 5445887"/>
              <a:gd name="connsiteY2" fmla="*/ 1704762 h 1704803"/>
              <a:gd name="connsiteX3" fmla="*/ 3922937 w 5445887"/>
              <a:gd name="connsiteY3" fmla="*/ 631866 h 1704803"/>
              <a:gd name="connsiteX4" fmla="*/ 4815519 w 5445887"/>
              <a:gd name="connsiteY4" fmla="*/ 1155160 h 1704803"/>
              <a:gd name="connsiteX5" fmla="*/ 5445332 w 5445887"/>
              <a:gd name="connsiteY5" fmla="*/ 119161 h 170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5887" h="1704803">
                <a:moveTo>
                  <a:pt x="0" y="970675"/>
                </a:moveTo>
                <a:cubicBezTo>
                  <a:pt x="15614" y="919019"/>
                  <a:pt x="106413" y="-12492"/>
                  <a:pt x="968676" y="128"/>
                </a:cubicBezTo>
                <a:cubicBezTo>
                  <a:pt x="1830939" y="12748"/>
                  <a:pt x="1925810" y="1697008"/>
                  <a:pt x="2613259" y="1704762"/>
                </a:cubicBezTo>
                <a:cubicBezTo>
                  <a:pt x="3300708" y="1712516"/>
                  <a:pt x="3427878" y="625930"/>
                  <a:pt x="3922937" y="631866"/>
                </a:cubicBezTo>
                <a:cubicBezTo>
                  <a:pt x="4417996" y="637802"/>
                  <a:pt x="4427675" y="1149171"/>
                  <a:pt x="4815519" y="1155160"/>
                </a:cubicBezTo>
                <a:cubicBezTo>
                  <a:pt x="5203363" y="1161149"/>
                  <a:pt x="5459449" y="527593"/>
                  <a:pt x="5445332" y="119161"/>
                </a:cubicBezTo>
              </a:path>
            </a:pathLst>
          </a:custGeom>
          <a:noFill/>
          <a:ln w="19050" cap="rnd">
            <a:solidFill>
              <a:srgbClr val="FD7C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275264" y="4583759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월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4535B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71" name="직선 연결선 70"/>
          <p:cNvCxnSpPr>
            <a:endCxn id="60" idx="0"/>
          </p:cNvCxnSpPr>
          <p:nvPr/>
        </p:nvCxnSpPr>
        <p:spPr>
          <a:xfrm>
            <a:off x="1481410" y="3133169"/>
            <a:ext cx="0" cy="1381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953130" y="4583758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월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4535B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2159276" y="3000244"/>
            <a:ext cx="0" cy="1381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630996" y="4583757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월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4535B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2837142" y="3000238"/>
            <a:ext cx="0" cy="1381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308862" y="4583756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월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4535B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3515008" y="3000232"/>
            <a:ext cx="0" cy="1381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986728" y="4583755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5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월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4535B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4192874" y="3000226"/>
            <a:ext cx="0" cy="1381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664594" y="4583754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6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월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4535B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4870740" y="3000220"/>
            <a:ext cx="0" cy="1381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342462" y="4583753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7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월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4535B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5548608" y="3000214"/>
            <a:ext cx="0" cy="1381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1481409" y="5278215"/>
            <a:ext cx="9200384" cy="748529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554301" y="5362900"/>
            <a:ext cx="907492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2018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년도의 그래프를 봤을때는 아마도 조만간에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바다에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뛰어들지 않을까 싶은데 어떤 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생각이 드는지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난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잘 모르겠지만 그래도 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잘 해보세요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세상에나 </a:t>
            </a:r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멘트를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좀 길게 써야 하는데 회사 </a:t>
            </a:r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피피티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보면 </a:t>
            </a:r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멘트가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굉장히 길고 많던데 뭐라고 써야 잘 썼다고 소문이 날지 </a:t>
            </a:r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난몰라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난몰라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</p:txBody>
      </p:sp>
      <p:sp>
        <p:nvSpPr>
          <p:cNvPr id="106" name="자유형 105"/>
          <p:cNvSpPr/>
          <p:nvPr/>
        </p:nvSpPr>
        <p:spPr>
          <a:xfrm>
            <a:off x="6620693" y="3216007"/>
            <a:ext cx="4065733" cy="916863"/>
          </a:xfrm>
          <a:custGeom>
            <a:avLst/>
            <a:gdLst>
              <a:gd name="connsiteX0" fmla="*/ 0 w 5274644"/>
              <a:gd name="connsiteY0" fmla="*/ 1017473 h 1746280"/>
              <a:gd name="connsiteX1" fmla="*/ 1126156 w 5274644"/>
              <a:gd name="connsiteY1" fmla="*/ 16446 h 1746280"/>
              <a:gd name="connsiteX2" fmla="*/ 2338939 w 5274644"/>
              <a:gd name="connsiteY2" fmla="*/ 1739368 h 1746280"/>
              <a:gd name="connsiteX3" fmla="*/ 3599849 w 5274644"/>
              <a:gd name="connsiteY3" fmla="*/ 642088 h 1746280"/>
              <a:gd name="connsiteX4" fmla="*/ 4369870 w 5274644"/>
              <a:gd name="connsiteY4" fmla="*/ 1181103 h 1746280"/>
              <a:gd name="connsiteX5" fmla="*/ 5274644 w 5274644"/>
              <a:gd name="connsiteY5" fmla="*/ 141575 h 1746280"/>
              <a:gd name="connsiteX0" fmla="*/ 0 w 5274644"/>
              <a:gd name="connsiteY0" fmla="*/ 1017473 h 1739415"/>
              <a:gd name="connsiteX1" fmla="*/ 1126156 w 5274644"/>
              <a:gd name="connsiteY1" fmla="*/ 16446 h 1739415"/>
              <a:gd name="connsiteX2" fmla="*/ 2338939 w 5274644"/>
              <a:gd name="connsiteY2" fmla="*/ 1739368 h 1739415"/>
              <a:gd name="connsiteX3" fmla="*/ 3599849 w 5274644"/>
              <a:gd name="connsiteY3" fmla="*/ 642088 h 1739415"/>
              <a:gd name="connsiteX4" fmla="*/ 4369870 w 5274644"/>
              <a:gd name="connsiteY4" fmla="*/ 1181103 h 1739415"/>
              <a:gd name="connsiteX5" fmla="*/ 5274644 w 5274644"/>
              <a:gd name="connsiteY5" fmla="*/ 141575 h 1739415"/>
              <a:gd name="connsiteX0" fmla="*/ 0 w 5274644"/>
              <a:gd name="connsiteY0" fmla="*/ 1017473 h 1739411"/>
              <a:gd name="connsiteX1" fmla="*/ 1126156 w 5274644"/>
              <a:gd name="connsiteY1" fmla="*/ 16446 h 1739411"/>
              <a:gd name="connsiteX2" fmla="*/ 2338939 w 5274644"/>
              <a:gd name="connsiteY2" fmla="*/ 1739368 h 1739411"/>
              <a:gd name="connsiteX3" fmla="*/ 3599849 w 5274644"/>
              <a:gd name="connsiteY3" fmla="*/ 642088 h 1739411"/>
              <a:gd name="connsiteX4" fmla="*/ 4369870 w 5274644"/>
              <a:gd name="connsiteY4" fmla="*/ 1181103 h 1739411"/>
              <a:gd name="connsiteX5" fmla="*/ 5274644 w 5274644"/>
              <a:gd name="connsiteY5" fmla="*/ 141575 h 1739411"/>
              <a:gd name="connsiteX0" fmla="*/ 0 w 5274644"/>
              <a:gd name="connsiteY0" fmla="*/ 1017473 h 1739411"/>
              <a:gd name="connsiteX1" fmla="*/ 1126156 w 5274644"/>
              <a:gd name="connsiteY1" fmla="*/ 16446 h 1739411"/>
              <a:gd name="connsiteX2" fmla="*/ 2338939 w 5274644"/>
              <a:gd name="connsiteY2" fmla="*/ 1739368 h 1739411"/>
              <a:gd name="connsiteX3" fmla="*/ 3599849 w 5274644"/>
              <a:gd name="connsiteY3" fmla="*/ 642088 h 1739411"/>
              <a:gd name="connsiteX4" fmla="*/ 4369870 w 5274644"/>
              <a:gd name="connsiteY4" fmla="*/ 1181103 h 1739411"/>
              <a:gd name="connsiteX5" fmla="*/ 5274644 w 5274644"/>
              <a:gd name="connsiteY5" fmla="*/ 141575 h 1739411"/>
              <a:gd name="connsiteX0" fmla="*/ 0 w 5274644"/>
              <a:gd name="connsiteY0" fmla="*/ 1017473 h 1739411"/>
              <a:gd name="connsiteX1" fmla="*/ 1126156 w 5274644"/>
              <a:gd name="connsiteY1" fmla="*/ 16446 h 1739411"/>
              <a:gd name="connsiteX2" fmla="*/ 2338939 w 5274644"/>
              <a:gd name="connsiteY2" fmla="*/ 1739368 h 1739411"/>
              <a:gd name="connsiteX3" fmla="*/ 3599849 w 5274644"/>
              <a:gd name="connsiteY3" fmla="*/ 642088 h 1739411"/>
              <a:gd name="connsiteX4" fmla="*/ 4369870 w 5274644"/>
              <a:gd name="connsiteY4" fmla="*/ 1181103 h 1739411"/>
              <a:gd name="connsiteX5" fmla="*/ 5274644 w 5274644"/>
              <a:gd name="connsiteY5" fmla="*/ 141575 h 1739411"/>
              <a:gd name="connsiteX0" fmla="*/ 0 w 5274644"/>
              <a:gd name="connsiteY0" fmla="*/ 1017473 h 1739415"/>
              <a:gd name="connsiteX1" fmla="*/ 1126156 w 5274644"/>
              <a:gd name="connsiteY1" fmla="*/ 16446 h 1739415"/>
              <a:gd name="connsiteX2" fmla="*/ 2338939 w 5274644"/>
              <a:gd name="connsiteY2" fmla="*/ 1739368 h 1739415"/>
              <a:gd name="connsiteX3" fmla="*/ 3599849 w 5274644"/>
              <a:gd name="connsiteY3" fmla="*/ 642088 h 1739415"/>
              <a:gd name="connsiteX4" fmla="*/ 4504623 w 5274644"/>
              <a:gd name="connsiteY4" fmla="*/ 1171478 h 1739415"/>
              <a:gd name="connsiteX5" fmla="*/ 5274644 w 5274644"/>
              <a:gd name="connsiteY5" fmla="*/ 141575 h 1739415"/>
              <a:gd name="connsiteX0" fmla="*/ 0 w 5274644"/>
              <a:gd name="connsiteY0" fmla="*/ 1017473 h 1739410"/>
              <a:gd name="connsiteX1" fmla="*/ 1126156 w 5274644"/>
              <a:gd name="connsiteY1" fmla="*/ 16446 h 1739410"/>
              <a:gd name="connsiteX2" fmla="*/ 2338939 w 5274644"/>
              <a:gd name="connsiteY2" fmla="*/ 1739368 h 1739410"/>
              <a:gd name="connsiteX3" fmla="*/ 3599849 w 5274644"/>
              <a:gd name="connsiteY3" fmla="*/ 642088 h 1739410"/>
              <a:gd name="connsiteX4" fmla="*/ 4504623 w 5274644"/>
              <a:gd name="connsiteY4" fmla="*/ 1171478 h 1739410"/>
              <a:gd name="connsiteX5" fmla="*/ 5274644 w 5274644"/>
              <a:gd name="connsiteY5" fmla="*/ 141575 h 1739410"/>
              <a:gd name="connsiteX0" fmla="*/ 0 w 5274644"/>
              <a:gd name="connsiteY0" fmla="*/ 1017473 h 1739567"/>
              <a:gd name="connsiteX1" fmla="*/ 1126156 w 5274644"/>
              <a:gd name="connsiteY1" fmla="*/ 16446 h 1739567"/>
              <a:gd name="connsiteX2" fmla="*/ 2338939 w 5274644"/>
              <a:gd name="connsiteY2" fmla="*/ 1739368 h 1739567"/>
              <a:gd name="connsiteX3" fmla="*/ 3599849 w 5274644"/>
              <a:gd name="connsiteY3" fmla="*/ 642088 h 1739567"/>
              <a:gd name="connsiteX4" fmla="*/ 4504623 w 5274644"/>
              <a:gd name="connsiteY4" fmla="*/ 1171478 h 1739567"/>
              <a:gd name="connsiteX5" fmla="*/ 5274644 w 5274644"/>
              <a:gd name="connsiteY5" fmla="*/ 141575 h 1739567"/>
              <a:gd name="connsiteX0" fmla="*/ 0 w 5274644"/>
              <a:gd name="connsiteY0" fmla="*/ 1001066 h 1723147"/>
              <a:gd name="connsiteX1" fmla="*/ 1126156 w 5274644"/>
              <a:gd name="connsiteY1" fmla="*/ 39 h 1723147"/>
              <a:gd name="connsiteX2" fmla="*/ 2338939 w 5274644"/>
              <a:gd name="connsiteY2" fmla="*/ 1722961 h 1723147"/>
              <a:gd name="connsiteX3" fmla="*/ 3599849 w 5274644"/>
              <a:gd name="connsiteY3" fmla="*/ 625681 h 1723147"/>
              <a:gd name="connsiteX4" fmla="*/ 4504623 w 5274644"/>
              <a:gd name="connsiteY4" fmla="*/ 1155071 h 1723147"/>
              <a:gd name="connsiteX5" fmla="*/ 5274644 w 5274644"/>
              <a:gd name="connsiteY5" fmla="*/ 125168 h 1723147"/>
              <a:gd name="connsiteX0" fmla="*/ 0 w 5274644"/>
              <a:gd name="connsiteY0" fmla="*/ 1001054 h 1723135"/>
              <a:gd name="connsiteX1" fmla="*/ 1126156 w 5274644"/>
              <a:gd name="connsiteY1" fmla="*/ 27 h 1723135"/>
              <a:gd name="connsiteX2" fmla="*/ 2338939 w 5274644"/>
              <a:gd name="connsiteY2" fmla="*/ 1722949 h 1723135"/>
              <a:gd name="connsiteX3" fmla="*/ 3599849 w 5274644"/>
              <a:gd name="connsiteY3" fmla="*/ 625669 h 1723135"/>
              <a:gd name="connsiteX4" fmla="*/ 4504623 w 5274644"/>
              <a:gd name="connsiteY4" fmla="*/ 1155059 h 1723135"/>
              <a:gd name="connsiteX5" fmla="*/ 5274644 w 5274644"/>
              <a:gd name="connsiteY5" fmla="*/ 125156 h 1723135"/>
              <a:gd name="connsiteX0" fmla="*/ 0 w 5274644"/>
              <a:gd name="connsiteY0" fmla="*/ 970576 h 1698221"/>
              <a:gd name="connsiteX1" fmla="*/ 968676 w 5274644"/>
              <a:gd name="connsiteY1" fmla="*/ 29 h 1698221"/>
              <a:gd name="connsiteX2" fmla="*/ 2338939 w 5274644"/>
              <a:gd name="connsiteY2" fmla="*/ 1692471 h 1698221"/>
              <a:gd name="connsiteX3" fmla="*/ 3599849 w 5274644"/>
              <a:gd name="connsiteY3" fmla="*/ 595191 h 1698221"/>
              <a:gd name="connsiteX4" fmla="*/ 4504623 w 5274644"/>
              <a:gd name="connsiteY4" fmla="*/ 1124581 h 1698221"/>
              <a:gd name="connsiteX5" fmla="*/ 5274644 w 5274644"/>
              <a:gd name="connsiteY5" fmla="*/ 94678 h 1698221"/>
              <a:gd name="connsiteX0" fmla="*/ 0 w 5274644"/>
              <a:gd name="connsiteY0" fmla="*/ 970576 h 1692680"/>
              <a:gd name="connsiteX1" fmla="*/ 968676 w 5274644"/>
              <a:gd name="connsiteY1" fmla="*/ 29 h 1692680"/>
              <a:gd name="connsiteX2" fmla="*/ 2338939 w 5274644"/>
              <a:gd name="connsiteY2" fmla="*/ 1692471 h 1692680"/>
              <a:gd name="connsiteX3" fmla="*/ 3599849 w 5274644"/>
              <a:gd name="connsiteY3" fmla="*/ 595191 h 1692680"/>
              <a:gd name="connsiteX4" fmla="*/ 4504623 w 5274644"/>
              <a:gd name="connsiteY4" fmla="*/ 1124581 h 1692680"/>
              <a:gd name="connsiteX5" fmla="*/ 5274644 w 5274644"/>
              <a:gd name="connsiteY5" fmla="*/ 94678 h 1692680"/>
              <a:gd name="connsiteX0" fmla="*/ 0 w 5274644"/>
              <a:gd name="connsiteY0" fmla="*/ 970576 h 1692683"/>
              <a:gd name="connsiteX1" fmla="*/ 968676 w 5274644"/>
              <a:gd name="connsiteY1" fmla="*/ 29 h 1692683"/>
              <a:gd name="connsiteX2" fmla="*/ 2338939 w 5274644"/>
              <a:gd name="connsiteY2" fmla="*/ 1692471 h 1692683"/>
              <a:gd name="connsiteX3" fmla="*/ 3599849 w 5274644"/>
              <a:gd name="connsiteY3" fmla="*/ 595191 h 1692683"/>
              <a:gd name="connsiteX4" fmla="*/ 4504623 w 5274644"/>
              <a:gd name="connsiteY4" fmla="*/ 1124581 h 1692683"/>
              <a:gd name="connsiteX5" fmla="*/ 5274644 w 5274644"/>
              <a:gd name="connsiteY5" fmla="*/ 94678 h 1692683"/>
              <a:gd name="connsiteX0" fmla="*/ 0 w 5274644"/>
              <a:gd name="connsiteY0" fmla="*/ 970576 h 1692683"/>
              <a:gd name="connsiteX1" fmla="*/ 968676 w 5274644"/>
              <a:gd name="connsiteY1" fmla="*/ 29 h 1692683"/>
              <a:gd name="connsiteX2" fmla="*/ 2338939 w 5274644"/>
              <a:gd name="connsiteY2" fmla="*/ 1692471 h 1692683"/>
              <a:gd name="connsiteX3" fmla="*/ 3599849 w 5274644"/>
              <a:gd name="connsiteY3" fmla="*/ 595191 h 1692683"/>
              <a:gd name="connsiteX4" fmla="*/ 4504623 w 5274644"/>
              <a:gd name="connsiteY4" fmla="*/ 1124581 h 1692683"/>
              <a:gd name="connsiteX5" fmla="*/ 5274644 w 5274644"/>
              <a:gd name="connsiteY5" fmla="*/ 94678 h 1692683"/>
              <a:gd name="connsiteX0" fmla="*/ 0 w 5274644"/>
              <a:gd name="connsiteY0" fmla="*/ 970576 h 1692471"/>
              <a:gd name="connsiteX1" fmla="*/ 968676 w 5274644"/>
              <a:gd name="connsiteY1" fmla="*/ 29 h 1692471"/>
              <a:gd name="connsiteX2" fmla="*/ 2338939 w 5274644"/>
              <a:gd name="connsiteY2" fmla="*/ 1692471 h 1692471"/>
              <a:gd name="connsiteX3" fmla="*/ 3599849 w 5274644"/>
              <a:gd name="connsiteY3" fmla="*/ 595191 h 1692471"/>
              <a:gd name="connsiteX4" fmla="*/ 4504623 w 5274644"/>
              <a:gd name="connsiteY4" fmla="*/ 1124581 h 1692471"/>
              <a:gd name="connsiteX5" fmla="*/ 5274644 w 5274644"/>
              <a:gd name="connsiteY5" fmla="*/ 94678 h 1692471"/>
              <a:gd name="connsiteX0" fmla="*/ 0 w 5274644"/>
              <a:gd name="connsiteY0" fmla="*/ 971163 h 1693058"/>
              <a:gd name="connsiteX1" fmla="*/ 968676 w 5274644"/>
              <a:gd name="connsiteY1" fmla="*/ 616 h 1693058"/>
              <a:gd name="connsiteX2" fmla="*/ 2338939 w 5274644"/>
              <a:gd name="connsiteY2" fmla="*/ 1693058 h 1693058"/>
              <a:gd name="connsiteX3" fmla="*/ 3599849 w 5274644"/>
              <a:gd name="connsiteY3" fmla="*/ 595778 h 1693058"/>
              <a:gd name="connsiteX4" fmla="*/ 4504623 w 5274644"/>
              <a:gd name="connsiteY4" fmla="*/ 1125168 h 1693058"/>
              <a:gd name="connsiteX5" fmla="*/ 5274644 w 5274644"/>
              <a:gd name="connsiteY5" fmla="*/ 95265 h 1693058"/>
              <a:gd name="connsiteX0" fmla="*/ 0 w 5274644"/>
              <a:gd name="connsiteY0" fmla="*/ 970965 h 1692860"/>
              <a:gd name="connsiteX1" fmla="*/ 968676 w 5274644"/>
              <a:gd name="connsiteY1" fmla="*/ 418 h 1692860"/>
              <a:gd name="connsiteX2" fmla="*/ 2338939 w 5274644"/>
              <a:gd name="connsiteY2" fmla="*/ 1692860 h 1692860"/>
              <a:gd name="connsiteX3" fmla="*/ 3599849 w 5274644"/>
              <a:gd name="connsiteY3" fmla="*/ 595580 h 1692860"/>
              <a:gd name="connsiteX4" fmla="*/ 4504623 w 5274644"/>
              <a:gd name="connsiteY4" fmla="*/ 1124970 h 1692860"/>
              <a:gd name="connsiteX5" fmla="*/ 5274644 w 5274644"/>
              <a:gd name="connsiteY5" fmla="*/ 95067 h 1692860"/>
              <a:gd name="connsiteX0" fmla="*/ 0 w 5274644"/>
              <a:gd name="connsiteY0" fmla="*/ 970965 h 1693050"/>
              <a:gd name="connsiteX1" fmla="*/ 968676 w 5274644"/>
              <a:gd name="connsiteY1" fmla="*/ 418 h 1693050"/>
              <a:gd name="connsiteX2" fmla="*/ 2338939 w 5274644"/>
              <a:gd name="connsiteY2" fmla="*/ 1692860 h 1693050"/>
              <a:gd name="connsiteX3" fmla="*/ 3599849 w 5274644"/>
              <a:gd name="connsiteY3" fmla="*/ 595580 h 1693050"/>
              <a:gd name="connsiteX4" fmla="*/ 4504623 w 5274644"/>
              <a:gd name="connsiteY4" fmla="*/ 1124970 h 1693050"/>
              <a:gd name="connsiteX5" fmla="*/ 5274644 w 5274644"/>
              <a:gd name="connsiteY5" fmla="*/ 95067 h 1693050"/>
              <a:gd name="connsiteX0" fmla="*/ 0 w 5274644"/>
              <a:gd name="connsiteY0" fmla="*/ 970965 h 1699106"/>
              <a:gd name="connsiteX1" fmla="*/ 968676 w 5274644"/>
              <a:gd name="connsiteY1" fmla="*/ 418 h 1699106"/>
              <a:gd name="connsiteX2" fmla="*/ 2338939 w 5274644"/>
              <a:gd name="connsiteY2" fmla="*/ 1692860 h 1699106"/>
              <a:gd name="connsiteX3" fmla="*/ 3788825 w 5274644"/>
              <a:gd name="connsiteY3" fmla="*/ 613868 h 1699106"/>
              <a:gd name="connsiteX4" fmla="*/ 4504623 w 5274644"/>
              <a:gd name="connsiteY4" fmla="*/ 1124970 h 1699106"/>
              <a:gd name="connsiteX5" fmla="*/ 5274644 w 5274644"/>
              <a:gd name="connsiteY5" fmla="*/ 95067 h 1699106"/>
              <a:gd name="connsiteX0" fmla="*/ 0 w 5274644"/>
              <a:gd name="connsiteY0" fmla="*/ 970965 h 1692875"/>
              <a:gd name="connsiteX1" fmla="*/ 968676 w 5274644"/>
              <a:gd name="connsiteY1" fmla="*/ 418 h 1692875"/>
              <a:gd name="connsiteX2" fmla="*/ 2338939 w 5274644"/>
              <a:gd name="connsiteY2" fmla="*/ 1692860 h 1692875"/>
              <a:gd name="connsiteX3" fmla="*/ 3788825 w 5274644"/>
              <a:gd name="connsiteY3" fmla="*/ 613868 h 1692875"/>
              <a:gd name="connsiteX4" fmla="*/ 4504623 w 5274644"/>
              <a:gd name="connsiteY4" fmla="*/ 1124970 h 1692875"/>
              <a:gd name="connsiteX5" fmla="*/ 5274644 w 5274644"/>
              <a:gd name="connsiteY5" fmla="*/ 95067 h 1692875"/>
              <a:gd name="connsiteX0" fmla="*/ 0 w 5274644"/>
              <a:gd name="connsiteY0" fmla="*/ 980383 h 1708390"/>
              <a:gd name="connsiteX1" fmla="*/ 968676 w 5274644"/>
              <a:gd name="connsiteY1" fmla="*/ 9836 h 1708390"/>
              <a:gd name="connsiteX2" fmla="*/ 2491339 w 5274644"/>
              <a:gd name="connsiteY2" fmla="*/ 1708374 h 1708390"/>
              <a:gd name="connsiteX3" fmla="*/ 3788825 w 5274644"/>
              <a:gd name="connsiteY3" fmla="*/ 623286 h 1708390"/>
              <a:gd name="connsiteX4" fmla="*/ 4504623 w 5274644"/>
              <a:gd name="connsiteY4" fmla="*/ 1134388 h 1708390"/>
              <a:gd name="connsiteX5" fmla="*/ 5274644 w 5274644"/>
              <a:gd name="connsiteY5" fmla="*/ 104485 h 1708390"/>
              <a:gd name="connsiteX0" fmla="*/ 0 w 5274644"/>
              <a:gd name="connsiteY0" fmla="*/ 980383 h 1708390"/>
              <a:gd name="connsiteX1" fmla="*/ 968676 w 5274644"/>
              <a:gd name="connsiteY1" fmla="*/ 9836 h 1708390"/>
              <a:gd name="connsiteX2" fmla="*/ 2491339 w 5274644"/>
              <a:gd name="connsiteY2" fmla="*/ 1708374 h 1708390"/>
              <a:gd name="connsiteX3" fmla="*/ 3788825 w 5274644"/>
              <a:gd name="connsiteY3" fmla="*/ 623286 h 1708390"/>
              <a:gd name="connsiteX4" fmla="*/ 4596063 w 5274644"/>
              <a:gd name="connsiteY4" fmla="*/ 1152676 h 1708390"/>
              <a:gd name="connsiteX5" fmla="*/ 5274644 w 5274644"/>
              <a:gd name="connsiteY5" fmla="*/ 104485 h 1708390"/>
              <a:gd name="connsiteX0" fmla="*/ 0 w 5445332"/>
              <a:gd name="connsiteY0" fmla="*/ 980383 h 1708390"/>
              <a:gd name="connsiteX1" fmla="*/ 968676 w 5445332"/>
              <a:gd name="connsiteY1" fmla="*/ 9836 h 1708390"/>
              <a:gd name="connsiteX2" fmla="*/ 2491339 w 5445332"/>
              <a:gd name="connsiteY2" fmla="*/ 1708374 h 1708390"/>
              <a:gd name="connsiteX3" fmla="*/ 3788825 w 5445332"/>
              <a:gd name="connsiteY3" fmla="*/ 623286 h 1708390"/>
              <a:gd name="connsiteX4" fmla="*/ 4596063 w 5445332"/>
              <a:gd name="connsiteY4" fmla="*/ 1152676 h 1708390"/>
              <a:gd name="connsiteX5" fmla="*/ 5445332 w 5445332"/>
              <a:gd name="connsiteY5" fmla="*/ 128869 h 1708390"/>
              <a:gd name="connsiteX0" fmla="*/ 0 w 5445582"/>
              <a:gd name="connsiteY0" fmla="*/ 980383 h 1708390"/>
              <a:gd name="connsiteX1" fmla="*/ 968676 w 5445582"/>
              <a:gd name="connsiteY1" fmla="*/ 9836 h 1708390"/>
              <a:gd name="connsiteX2" fmla="*/ 2491339 w 5445582"/>
              <a:gd name="connsiteY2" fmla="*/ 1708374 h 1708390"/>
              <a:gd name="connsiteX3" fmla="*/ 3788825 w 5445582"/>
              <a:gd name="connsiteY3" fmla="*/ 623286 h 1708390"/>
              <a:gd name="connsiteX4" fmla="*/ 4596063 w 5445582"/>
              <a:gd name="connsiteY4" fmla="*/ 1152676 h 1708390"/>
              <a:gd name="connsiteX5" fmla="*/ 5445332 w 5445582"/>
              <a:gd name="connsiteY5" fmla="*/ 128869 h 1708390"/>
              <a:gd name="connsiteX0" fmla="*/ 0 w 5445773"/>
              <a:gd name="connsiteY0" fmla="*/ 980383 h 1708390"/>
              <a:gd name="connsiteX1" fmla="*/ 968676 w 5445773"/>
              <a:gd name="connsiteY1" fmla="*/ 9836 h 1708390"/>
              <a:gd name="connsiteX2" fmla="*/ 2491339 w 5445773"/>
              <a:gd name="connsiteY2" fmla="*/ 1708374 h 1708390"/>
              <a:gd name="connsiteX3" fmla="*/ 3788825 w 5445773"/>
              <a:gd name="connsiteY3" fmla="*/ 623286 h 1708390"/>
              <a:gd name="connsiteX4" fmla="*/ 4596063 w 5445773"/>
              <a:gd name="connsiteY4" fmla="*/ 1152676 h 1708390"/>
              <a:gd name="connsiteX5" fmla="*/ 5445332 w 5445773"/>
              <a:gd name="connsiteY5" fmla="*/ 128869 h 1708390"/>
              <a:gd name="connsiteX0" fmla="*/ 0 w 5446054"/>
              <a:gd name="connsiteY0" fmla="*/ 980383 h 1708390"/>
              <a:gd name="connsiteX1" fmla="*/ 968676 w 5446054"/>
              <a:gd name="connsiteY1" fmla="*/ 9836 h 1708390"/>
              <a:gd name="connsiteX2" fmla="*/ 2491339 w 5446054"/>
              <a:gd name="connsiteY2" fmla="*/ 1708374 h 1708390"/>
              <a:gd name="connsiteX3" fmla="*/ 3788825 w 5446054"/>
              <a:gd name="connsiteY3" fmla="*/ 623286 h 1708390"/>
              <a:gd name="connsiteX4" fmla="*/ 4730175 w 5446054"/>
              <a:gd name="connsiteY4" fmla="*/ 1152676 h 1708390"/>
              <a:gd name="connsiteX5" fmla="*/ 5445332 w 5446054"/>
              <a:gd name="connsiteY5" fmla="*/ 128869 h 1708390"/>
              <a:gd name="connsiteX0" fmla="*/ 0 w 5446054"/>
              <a:gd name="connsiteY0" fmla="*/ 980383 h 1708389"/>
              <a:gd name="connsiteX1" fmla="*/ 968676 w 5446054"/>
              <a:gd name="connsiteY1" fmla="*/ 9836 h 1708389"/>
              <a:gd name="connsiteX2" fmla="*/ 2491339 w 5446054"/>
              <a:gd name="connsiteY2" fmla="*/ 1708374 h 1708389"/>
              <a:gd name="connsiteX3" fmla="*/ 3788825 w 5446054"/>
              <a:gd name="connsiteY3" fmla="*/ 623286 h 1708389"/>
              <a:gd name="connsiteX4" fmla="*/ 4730175 w 5446054"/>
              <a:gd name="connsiteY4" fmla="*/ 1152676 h 1708389"/>
              <a:gd name="connsiteX5" fmla="*/ 5445332 w 5446054"/>
              <a:gd name="connsiteY5" fmla="*/ 128869 h 1708389"/>
              <a:gd name="connsiteX0" fmla="*/ 0 w 5446054"/>
              <a:gd name="connsiteY0" fmla="*/ 970990 h 1698996"/>
              <a:gd name="connsiteX1" fmla="*/ 968676 w 5446054"/>
              <a:gd name="connsiteY1" fmla="*/ 443 h 1698996"/>
              <a:gd name="connsiteX2" fmla="*/ 2491339 w 5446054"/>
              <a:gd name="connsiteY2" fmla="*/ 1698981 h 1698996"/>
              <a:gd name="connsiteX3" fmla="*/ 3788825 w 5446054"/>
              <a:gd name="connsiteY3" fmla="*/ 613893 h 1698996"/>
              <a:gd name="connsiteX4" fmla="*/ 4730175 w 5446054"/>
              <a:gd name="connsiteY4" fmla="*/ 1143283 h 1698996"/>
              <a:gd name="connsiteX5" fmla="*/ 5445332 w 5446054"/>
              <a:gd name="connsiteY5" fmla="*/ 119476 h 1698996"/>
              <a:gd name="connsiteX0" fmla="*/ 0 w 5446054"/>
              <a:gd name="connsiteY0" fmla="*/ 970655 h 1698661"/>
              <a:gd name="connsiteX1" fmla="*/ 968676 w 5446054"/>
              <a:gd name="connsiteY1" fmla="*/ 108 h 1698661"/>
              <a:gd name="connsiteX2" fmla="*/ 2491339 w 5446054"/>
              <a:gd name="connsiteY2" fmla="*/ 1698646 h 1698661"/>
              <a:gd name="connsiteX3" fmla="*/ 3788825 w 5446054"/>
              <a:gd name="connsiteY3" fmla="*/ 613558 h 1698661"/>
              <a:gd name="connsiteX4" fmla="*/ 4730175 w 5446054"/>
              <a:gd name="connsiteY4" fmla="*/ 1142948 h 1698661"/>
              <a:gd name="connsiteX5" fmla="*/ 5445332 w 5446054"/>
              <a:gd name="connsiteY5" fmla="*/ 119141 h 1698661"/>
              <a:gd name="connsiteX0" fmla="*/ 0 w 5446054"/>
              <a:gd name="connsiteY0" fmla="*/ 970655 h 1698661"/>
              <a:gd name="connsiteX1" fmla="*/ 968676 w 5446054"/>
              <a:gd name="connsiteY1" fmla="*/ 108 h 1698661"/>
              <a:gd name="connsiteX2" fmla="*/ 2491339 w 5446054"/>
              <a:gd name="connsiteY2" fmla="*/ 1698646 h 1698661"/>
              <a:gd name="connsiteX3" fmla="*/ 3788825 w 5446054"/>
              <a:gd name="connsiteY3" fmla="*/ 613558 h 1698661"/>
              <a:gd name="connsiteX4" fmla="*/ 4730175 w 5446054"/>
              <a:gd name="connsiteY4" fmla="*/ 1142948 h 1698661"/>
              <a:gd name="connsiteX5" fmla="*/ 5445332 w 5446054"/>
              <a:gd name="connsiteY5" fmla="*/ 119141 h 1698661"/>
              <a:gd name="connsiteX0" fmla="*/ 0 w 5446054"/>
              <a:gd name="connsiteY0" fmla="*/ 980533 h 1714636"/>
              <a:gd name="connsiteX1" fmla="*/ 968676 w 5446054"/>
              <a:gd name="connsiteY1" fmla="*/ 9986 h 1714636"/>
              <a:gd name="connsiteX2" fmla="*/ 2613259 w 5446054"/>
              <a:gd name="connsiteY2" fmla="*/ 1714620 h 1714636"/>
              <a:gd name="connsiteX3" fmla="*/ 3788825 w 5446054"/>
              <a:gd name="connsiteY3" fmla="*/ 623436 h 1714636"/>
              <a:gd name="connsiteX4" fmla="*/ 4730175 w 5446054"/>
              <a:gd name="connsiteY4" fmla="*/ 1152826 h 1714636"/>
              <a:gd name="connsiteX5" fmla="*/ 5445332 w 5446054"/>
              <a:gd name="connsiteY5" fmla="*/ 129019 h 1714636"/>
              <a:gd name="connsiteX0" fmla="*/ 0 w 5446054"/>
              <a:gd name="connsiteY0" fmla="*/ 970675 h 1704778"/>
              <a:gd name="connsiteX1" fmla="*/ 968676 w 5446054"/>
              <a:gd name="connsiteY1" fmla="*/ 128 h 1704778"/>
              <a:gd name="connsiteX2" fmla="*/ 2613259 w 5446054"/>
              <a:gd name="connsiteY2" fmla="*/ 1704762 h 1704778"/>
              <a:gd name="connsiteX3" fmla="*/ 3788825 w 5446054"/>
              <a:gd name="connsiteY3" fmla="*/ 613578 h 1704778"/>
              <a:gd name="connsiteX4" fmla="*/ 4730175 w 5446054"/>
              <a:gd name="connsiteY4" fmla="*/ 1142968 h 1704778"/>
              <a:gd name="connsiteX5" fmla="*/ 5445332 w 5446054"/>
              <a:gd name="connsiteY5" fmla="*/ 119161 h 1704778"/>
              <a:gd name="connsiteX0" fmla="*/ 0 w 5446054"/>
              <a:gd name="connsiteY0" fmla="*/ 970675 h 1704778"/>
              <a:gd name="connsiteX1" fmla="*/ 968676 w 5446054"/>
              <a:gd name="connsiteY1" fmla="*/ 128 h 1704778"/>
              <a:gd name="connsiteX2" fmla="*/ 2613259 w 5446054"/>
              <a:gd name="connsiteY2" fmla="*/ 1704762 h 1704778"/>
              <a:gd name="connsiteX3" fmla="*/ 3788825 w 5446054"/>
              <a:gd name="connsiteY3" fmla="*/ 613578 h 1704778"/>
              <a:gd name="connsiteX4" fmla="*/ 4730175 w 5446054"/>
              <a:gd name="connsiteY4" fmla="*/ 1142968 h 1704778"/>
              <a:gd name="connsiteX5" fmla="*/ 5445332 w 5446054"/>
              <a:gd name="connsiteY5" fmla="*/ 119161 h 1704778"/>
              <a:gd name="connsiteX0" fmla="*/ 0 w 5445645"/>
              <a:gd name="connsiteY0" fmla="*/ 970675 h 1711307"/>
              <a:gd name="connsiteX1" fmla="*/ 968676 w 5445645"/>
              <a:gd name="connsiteY1" fmla="*/ 128 h 1711307"/>
              <a:gd name="connsiteX2" fmla="*/ 2613259 w 5445645"/>
              <a:gd name="connsiteY2" fmla="*/ 1704762 h 1711307"/>
              <a:gd name="connsiteX3" fmla="*/ 3868073 w 5445645"/>
              <a:gd name="connsiteY3" fmla="*/ 607482 h 1711307"/>
              <a:gd name="connsiteX4" fmla="*/ 4730175 w 5445645"/>
              <a:gd name="connsiteY4" fmla="*/ 1142968 h 1711307"/>
              <a:gd name="connsiteX5" fmla="*/ 5445332 w 5445645"/>
              <a:gd name="connsiteY5" fmla="*/ 119161 h 1711307"/>
              <a:gd name="connsiteX0" fmla="*/ 0 w 5445645"/>
              <a:gd name="connsiteY0" fmla="*/ 970675 h 1704772"/>
              <a:gd name="connsiteX1" fmla="*/ 968676 w 5445645"/>
              <a:gd name="connsiteY1" fmla="*/ 128 h 1704772"/>
              <a:gd name="connsiteX2" fmla="*/ 2613259 w 5445645"/>
              <a:gd name="connsiteY2" fmla="*/ 1704762 h 1704772"/>
              <a:gd name="connsiteX3" fmla="*/ 3868073 w 5445645"/>
              <a:gd name="connsiteY3" fmla="*/ 607482 h 1704772"/>
              <a:gd name="connsiteX4" fmla="*/ 4730175 w 5445645"/>
              <a:gd name="connsiteY4" fmla="*/ 1142968 h 1704772"/>
              <a:gd name="connsiteX5" fmla="*/ 5445332 w 5445645"/>
              <a:gd name="connsiteY5" fmla="*/ 119161 h 1704772"/>
              <a:gd name="connsiteX0" fmla="*/ 0 w 5445639"/>
              <a:gd name="connsiteY0" fmla="*/ 970675 h 1711951"/>
              <a:gd name="connsiteX1" fmla="*/ 968676 w 5445639"/>
              <a:gd name="connsiteY1" fmla="*/ 128 h 1711951"/>
              <a:gd name="connsiteX2" fmla="*/ 2613259 w 5445639"/>
              <a:gd name="connsiteY2" fmla="*/ 1704762 h 1711951"/>
              <a:gd name="connsiteX3" fmla="*/ 3922937 w 5445639"/>
              <a:gd name="connsiteY3" fmla="*/ 631866 h 1711951"/>
              <a:gd name="connsiteX4" fmla="*/ 4730175 w 5445639"/>
              <a:gd name="connsiteY4" fmla="*/ 1142968 h 1711951"/>
              <a:gd name="connsiteX5" fmla="*/ 5445332 w 5445639"/>
              <a:gd name="connsiteY5" fmla="*/ 119161 h 1711951"/>
              <a:gd name="connsiteX0" fmla="*/ 0 w 5445639"/>
              <a:gd name="connsiteY0" fmla="*/ 970675 h 1711497"/>
              <a:gd name="connsiteX1" fmla="*/ 968676 w 5445639"/>
              <a:gd name="connsiteY1" fmla="*/ 128 h 1711497"/>
              <a:gd name="connsiteX2" fmla="*/ 2613259 w 5445639"/>
              <a:gd name="connsiteY2" fmla="*/ 1704762 h 1711497"/>
              <a:gd name="connsiteX3" fmla="*/ 3922937 w 5445639"/>
              <a:gd name="connsiteY3" fmla="*/ 631866 h 1711497"/>
              <a:gd name="connsiteX4" fmla="*/ 4730175 w 5445639"/>
              <a:gd name="connsiteY4" fmla="*/ 1142968 h 1711497"/>
              <a:gd name="connsiteX5" fmla="*/ 5445332 w 5445639"/>
              <a:gd name="connsiteY5" fmla="*/ 119161 h 1711497"/>
              <a:gd name="connsiteX0" fmla="*/ 0 w 5445639"/>
              <a:gd name="connsiteY0" fmla="*/ 970675 h 1704804"/>
              <a:gd name="connsiteX1" fmla="*/ 968676 w 5445639"/>
              <a:gd name="connsiteY1" fmla="*/ 128 h 1704804"/>
              <a:gd name="connsiteX2" fmla="*/ 2613259 w 5445639"/>
              <a:gd name="connsiteY2" fmla="*/ 1704762 h 1704804"/>
              <a:gd name="connsiteX3" fmla="*/ 3922937 w 5445639"/>
              <a:gd name="connsiteY3" fmla="*/ 631866 h 1704804"/>
              <a:gd name="connsiteX4" fmla="*/ 4730175 w 5445639"/>
              <a:gd name="connsiteY4" fmla="*/ 1142968 h 1704804"/>
              <a:gd name="connsiteX5" fmla="*/ 5445332 w 5445639"/>
              <a:gd name="connsiteY5" fmla="*/ 119161 h 1704804"/>
              <a:gd name="connsiteX0" fmla="*/ 0 w 5445704"/>
              <a:gd name="connsiteY0" fmla="*/ 970675 h 1704807"/>
              <a:gd name="connsiteX1" fmla="*/ 968676 w 5445704"/>
              <a:gd name="connsiteY1" fmla="*/ 128 h 1704807"/>
              <a:gd name="connsiteX2" fmla="*/ 2613259 w 5445704"/>
              <a:gd name="connsiteY2" fmla="*/ 1704762 h 1704807"/>
              <a:gd name="connsiteX3" fmla="*/ 3922937 w 5445704"/>
              <a:gd name="connsiteY3" fmla="*/ 631866 h 1704807"/>
              <a:gd name="connsiteX4" fmla="*/ 4815519 w 5445704"/>
              <a:gd name="connsiteY4" fmla="*/ 1155160 h 1704807"/>
              <a:gd name="connsiteX5" fmla="*/ 5445332 w 5445704"/>
              <a:gd name="connsiteY5" fmla="*/ 119161 h 1704807"/>
              <a:gd name="connsiteX0" fmla="*/ 0 w 5445887"/>
              <a:gd name="connsiteY0" fmla="*/ 970675 h 1704807"/>
              <a:gd name="connsiteX1" fmla="*/ 968676 w 5445887"/>
              <a:gd name="connsiteY1" fmla="*/ 128 h 1704807"/>
              <a:gd name="connsiteX2" fmla="*/ 2613259 w 5445887"/>
              <a:gd name="connsiteY2" fmla="*/ 1704762 h 1704807"/>
              <a:gd name="connsiteX3" fmla="*/ 3922937 w 5445887"/>
              <a:gd name="connsiteY3" fmla="*/ 631866 h 1704807"/>
              <a:gd name="connsiteX4" fmla="*/ 4815519 w 5445887"/>
              <a:gd name="connsiteY4" fmla="*/ 1155160 h 1704807"/>
              <a:gd name="connsiteX5" fmla="*/ 5445332 w 5445887"/>
              <a:gd name="connsiteY5" fmla="*/ 119161 h 1704807"/>
              <a:gd name="connsiteX0" fmla="*/ 0 w 5445887"/>
              <a:gd name="connsiteY0" fmla="*/ 970675 h 1704803"/>
              <a:gd name="connsiteX1" fmla="*/ 968676 w 5445887"/>
              <a:gd name="connsiteY1" fmla="*/ 128 h 1704803"/>
              <a:gd name="connsiteX2" fmla="*/ 2613259 w 5445887"/>
              <a:gd name="connsiteY2" fmla="*/ 1704762 h 1704803"/>
              <a:gd name="connsiteX3" fmla="*/ 3922937 w 5445887"/>
              <a:gd name="connsiteY3" fmla="*/ 631866 h 1704803"/>
              <a:gd name="connsiteX4" fmla="*/ 4815519 w 5445887"/>
              <a:gd name="connsiteY4" fmla="*/ 1155160 h 1704803"/>
              <a:gd name="connsiteX5" fmla="*/ 5445332 w 5445887"/>
              <a:gd name="connsiteY5" fmla="*/ 119161 h 1704803"/>
              <a:gd name="connsiteX0" fmla="*/ 0 w 5445887"/>
              <a:gd name="connsiteY0" fmla="*/ 970675 h 1704803"/>
              <a:gd name="connsiteX1" fmla="*/ 968676 w 5445887"/>
              <a:gd name="connsiteY1" fmla="*/ 128 h 1704803"/>
              <a:gd name="connsiteX2" fmla="*/ 2613259 w 5445887"/>
              <a:gd name="connsiteY2" fmla="*/ 1704762 h 1704803"/>
              <a:gd name="connsiteX3" fmla="*/ 3922937 w 5445887"/>
              <a:gd name="connsiteY3" fmla="*/ 631866 h 1704803"/>
              <a:gd name="connsiteX4" fmla="*/ 4815519 w 5445887"/>
              <a:gd name="connsiteY4" fmla="*/ 1155160 h 1704803"/>
              <a:gd name="connsiteX5" fmla="*/ 5445332 w 5445887"/>
              <a:gd name="connsiteY5" fmla="*/ 119161 h 1704803"/>
              <a:gd name="connsiteX0" fmla="*/ 0 w 5445887"/>
              <a:gd name="connsiteY0" fmla="*/ 851514 h 1590323"/>
              <a:gd name="connsiteX1" fmla="*/ 919702 w 5445887"/>
              <a:gd name="connsiteY1" fmla="*/ 927973 h 1590323"/>
              <a:gd name="connsiteX2" fmla="*/ 2613259 w 5445887"/>
              <a:gd name="connsiteY2" fmla="*/ 1585601 h 1590323"/>
              <a:gd name="connsiteX3" fmla="*/ 3922937 w 5445887"/>
              <a:gd name="connsiteY3" fmla="*/ 512705 h 1590323"/>
              <a:gd name="connsiteX4" fmla="*/ 4815519 w 5445887"/>
              <a:gd name="connsiteY4" fmla="*/ 1035999 h 1590323"/>
              <a:gd name="connsiteX5" fmla="*/ 5445332 w 5445887"/>
              <a:gd name="connsiteY5" fmla="*/ 0 h 1590323"/>
              <a:gd name="connsiteX0" fmla="*/ 0 w 5437725"/>
              <a:gd name="connsiteY0" fmla="*/ 370457 h 1591849"/>
              <a:gd name="connsiteX1" fmla="*/ 911540 w 5437725"/>
              <a:gd name="connsiteY1" fmla="*/ 927973 h 1591849"/>
              <a:gd name="connsiteX2" fmla="*/ 2605097 w 5437725"/>
              <a:gd name="connsiteY2" fmla="*/ 1585601 h 1591849"/>
              <a:gd name="connsiteX3" fmla="*/ 3914775 w 5437725"/>
              <a:gd name="connsiteY3" fmla="*/ 512705 h 1591849"/>
              <a:gd name="connsiteX4" fmla="*/ 4807357 w 5437725"/>
              <a:gd name="connsiteY4" fmla="*/ 1035999 h 1591849"/>
              <a:gd name="connsiteX5" fmla="*/ 5437170 w 5437725"/>
              <a:gd name="connsiteY5" fmla="*/ 0 h 1591849"/>
              <a:gd name="connsiteX0" fmla="*/ 0 w 5437725"/>
              <a:gd name="connsiteY0" fmla="*/ 370457 h 1036041"/>
              <a:gd name="connsiteX1" fmla="*/ 911540 w 5437725"/>
              <a:gd name="connsiteY1" fmla="*/ 927973 h 1036041"/>
              <a:gd name="connsiteX2" fmla="*/ 2686721 w 5437725"/>
              <a:gd name="connsiteY2" fmla="*/ 566893 h 1036041"/>
              <a:gd name="connsiteX3" fmla="*/ 3914775 w 5437725"/>
              <a:gd name="connsiteY3" fmla="*/ 512705 h 1036041"/>
              <a:gd name="connsiteX4" fmla="*/ 4807357 w 5437725"/>
              <a:gd name="connsiteY4" fmla="*/ 1035999 h 1036041"/>
              <a:gd name="connsiteX5" fmla="*/ 5437170 w 5437725"/>
              <a:gd name="connsiteY5" fmla="*/ 0 h 1036041"/>
              <a:gd name="connsiteX0" fmla="*/ 0 w 5437551"/>
              <a:gd name="connsiteY0" fmla="*/ 370457 h 1302403"/>
              <a:gd name="connsiteX1" fmla="*/ 911540 w 5437551"/>
              <a:gd name="connsiteY1" fmla="*/ 927973 h 1302403"/>
              <a:gd name="connsiteX2" fmla="*/ 2686721 w 5437551"/>
              <a:gd name="connsiteY2" fmla="*/ 566893 h 1302403"/>
              <a:gd name="connsiteX3" fmla="*/ 3857638 w 5437551"/>
              <a:gd name="connsiteY3" fmla="*/ 1276736 h 1302403"/>
              <a:gd name="connsiteX4" fmla="*/ 4807357 w 5437551"/>
              <a:gd name="connsiteY4" fmla="*/ 1035999 h 1302403"/>
              <a:gd name="connsiteX5" fmla="*/ 5437170 w 5437551"/>
              <a:gd name="connsiteY5" fmla="*/ 0 h 1302403"/>
              <a:gd name="connsiteX0" fmla="*/ 0 w 5453864"/>
              <a:gd name="connsiteY0" fmla="*/ 3273 h 928624"/>
              <a:gd name="connsiteX1" fmla="*/ 911540 w 5453864"/>
              <a:gd name="connsiteY1" fmla="*/ 560789 h 928624"/>
              <a:gd name="connsiteX2" fmla="*/ 2686721 w 5453864"/>
              <a:gd name="connsiteY2" fmla="*/ 199709 h 928624"/>
              <a:gd name="connsiteX3" fmla="*/ 3857638 w 5453864"/>
              <a:gd name="connsiteY3" fmla="*/ 909552 h 928624"/>
              <a:gd name="connsiteX4" fmla="*/ 4807357 w 5453864"/>
              <a:gd name="connsiteY4" fmla="*/ 668815 h 928624"/>
              <a:gd name="connsiteX5" fmla="*/ 5453496 w 5453864"/>
              <a:gd name="connsiteY5" fmla="*/ 66710 h 928624"/>
              <a:gd name="connsiteX0" fmla="*/ 0 w 5454130"/>
              <a:gd name="connsiteY0" fmla="*/ 3273 h 1027397"/>
              <a:gd name="connsiteX1" fmla="*/ 911540 w 5454130"/>
              <a:gd name="connsiteY1" fmla="*/ 560789 h 1027397"/>
              <a:gd name="connsiteX2" fmla="*/ 2686721 w 5454130"/>
              <a:gd name="connsiteY2" fmla="*/ 199709 h 1027397"/>
              <a:gd name="connsiteX3" fmla="*/ 3857638 w 5454130"/>
              <a:gd name="connsiteY3" fmla="*/ 909552 h 1027397"/>
              <a:gd name="connsiteX4" fmla="*/ 4978768 w 5454130"/>
              <a:gd name="connsiteY4" fmla="*/ 942356 h 1027397"/>
              <a:gd name="connsiteX5" fmla="*/ 5453496 w 5454130"/>
              <a:gd name="connsiteY5" fmla="*/ 66710 h 1027397"/>
              <a:gd name="connsiteX0" fmla="*/ 0 w 5454114"/>
              <a:gd name="connsiteY0" fmla="*/ 3273 h 942854"/>
              <a:gd name="connsiteX1" fmla="*/ 911540 w 5454114"/>
              <a:gd name="connsiteY1" fmla="*/ 560789 h 942854"/>
              <a:gd name="connsiteX2" fmla="*/ 2686721 w 5454114"/>
              <a:gd name="connsiteY2" fmla="*/ 199709 h 942854"/>
              <a:gd name="connsiteX3" fmla="*/ 3898450 w 5454114"/>
              <a:gd name="connsiteY3" fmla="*/ 192683 h 942854"/>
              <a:gd name="connsiteX4" fmla="*/ 4978768 w 5454114"/>
              <a:gd name="connsiteY4" fmla="*/ 942356 h 942854"/>
              <a:gd name="connsiteX5" fmla="*/ 5453496 w 5454114"/>
              <a:gd name="connsiteY5" fmla="*/ 66710 h 942854"/>
              <a:gd name="connsiteX0" fmla="*/ 0 w 5454114"/>
              <a:gd name="connsiteY0" fmla="*/ 4085 h 954114"/>
              <a:gd name="connsiteX1" fmla="*/ 911540 w 5454114"/>
              <a:gd name="connsiteY1" fmla="*/ 561601 h 954114"/>
              <a:gd name="connsiteX2" fmla="*/ 2270438 w 5454114"/>
              <a:gd name="connsiteY2" fmla="*/ 945687 h 954114"/>
              <a:gd name="connsiteX3" fmla="*/ 3898450 w 5454114"/>
              <a:gd name="connsiteY3" fmla="*/ 193495 h 954114"/>
              <a:gd name="connsiteX4" fmla="*/ 4978768 w 5454114"/>
              <a:gd name="connsiteY4" fmla="*/ 943168 h 954114"/>
              <a:gd name="connsiteX5" fmla="*/ 5453496 w 5454114"/>
              <a:gd name="connsiteY5" fmla="*/ 67522 h 954114"/>
              <a:gd name="connsiteX0" fmla="*/ 0 w 5454247"/>
              <a:gd name="connsiteY0" fmla="*/ 4087 h 961823"/>
              <a:gd name="connsiteX1" fmla="*/ 911540 w 5454247"/>
              <a:gd name="connsiteY1" fmla="*/ 561603 h 961823"/>
              <a:gd name="connsiteX2" fmla="*/ 2270438 w 5454247"/>
              <a:gd name="connsiteY2" fmla="*/ 945689 h 961823"/>
              <a:gd name="connsiteX3" fmla="*/ 3637253 w 5454247"/>
              <a:gd name="connsiteY3" fmla="*/ 14281 h 961823"/>
              <a:gd name="connsiteX4" fmla="*/ 4978768 w 5454247"/>
              <a:gd name="connsiteY4" fmla="*/ 943170 h 961823"/>
              <a:gd name="connsiteX5" fmla="*/ 5453496 w 5454247"/>
              <a:gd name="connsiteY5" fmla="*/ 67524 h 961823"/>
              <a:gd name="connsiteX0" fmla="*/ 0 w 5453744"/>
              <a:gd name="connsiteY0" fmla="*/ 4087 h 961823"/>
              <a:gd name="connsiteX1" fmla="*/ 911540 w 5453744"/>
              <a:gd name="connsiteY1" fmla="*/ 561603 h 961823"/>
              <a:gd name="connsiteX2" fmla="*/ 2270438 w 5453744"/>
              <a:gd name="connsiteY2" fmla="*/ 945689 h 961823"/>
              <a:gd name="connsiteX3" fmla="*/ 3637253 w 5453744"/>
              <a:gd name="connsiteY3" fmla="*/ 14281 h 961823"/>
              <a:gd name="connsiteX4" fmla="*/ 4570648 w 5453744"/>
              <a:gd name="connsiteY4" fmla="*/ 905440 h 961823"/>
              <a:gd name="connsiteX5" fmla="*/ 5453496 w 5453744"/>
              <a:gd name="connsiteY5" fmla="*/ 67524 h 961823"/>
              <a:gd name="connsiteX0" fmla="*/ 0 w 5453761"/>
              <a:gd name="connsiteY0" fmla="*/ 4087 h 961823"/>
              <a:gd name="connsiteX1" fmla="*/ 911540 w 5453761"/>
              <a:gd name="connsiteY1" fmla="*/ 561603 h 961823"/>
              <a:gd name="connsiteX2" fmla="*/ 2270438 w 5453761"/>
              <a:gd name="connsiteY2" fmla="*/ 945689 h 961823"/>
              <a:gd name="connsiteX3" fmla="*/ 3376057 w 5453761"/>
              <a:gd name="connsiteY3" fmla="*/ 14280 h 961823"/>
              <a:gd name="connsiteX4" fmla="*/ 4570648 w 5453761"/>
              <a:gd name="connsiteY4" fmla="*/ 905440 h 961823"/>
              <a:gd name="connsiteX5" fmla="*/ 5453496 w 5453761"/>
              <a:gd name="connsiteY5" fmla="*/ 67524 h 961823"/>
              <a:gd name="connsiteX0" fmla="*/ 0 w 5453762"/>
              <a:gd name="connsiteY0" fmla="*/ 4075 h 952709"/>
              <a:gd name="connsiteX1" fmla="*/ 911540 w 5453762"/>
              <a:gd name="connsiteY1" fmla="*/ 561591 h 952709"/>
              <a:gd name="connsiteX2" fmla="*/ 2123515 w 5453762"/>
              <a:gd name="connsiteY2" fmla="*/ 936245 h 952709"/>
              <a:gd name="connsiteX3" fmla="*/ 3376057 w 5453762"/>
              <a:gd name="connsiteY3" fmla="*/ 14268 h 952709"/>
              <a:gd name="connsiteX4" fmla="*/ 4570648 w 5453762"/>
              <a:gd name="connsiteY4" fmla="*/ 905428 h 952709"/>
              <a:gd name="connsiteX5" fmla="*/ 5453496 w 5453762"/>
              <a:gd name="connsiteY5" fmla="*/ 67512 h 952709"/>
              <a:gd name="connsiteX0" fmla="*/ 0 w 5453762"/>
              <a:gd name="connsiteY0" fmla="*/ 25513 h 958074"/>
              <a:gd name="connsiteX1" fmla="*/ 1050301 w 5453762"/>
              <a:gd name="connsiteY1" fmla="*/ 149135 h 958074"/>
              <a:gd name="connsiteX2" fmla="*/ 2123515 w 5453762"/>
              <a:gd name="connsiteY2" fmla="*/ 957683 h 958074"/>
              <a:gd name="connsiteX3" fmla="*/ 3376057 w 5453762"/>
              <a:gd name="connsiteY3" fmla="*/ 35706 h 958074"/>
              <a:gd name="connsiteX4" fmla="*/ 4570648 w 5453762"/>
              <a:gd name="connsiteY4" fmla="*/ 926866 h 958074"/>
              <a:gd name="connsiteX5" fmla="*/ 5453496 w 5453762"/>
              <a:gd name="connsiteY5" fmla="*/ 88950 h 958074"/>
              <a:gd name="connsiteX0" fmla="*/ 0 w 5478249"/>
              <a:gd name="connsiteY0" fmla="*/ 376561 h 922357"/>
              <a:gd name="connsiteX1" fmla="*/ 1074788 w 5478249"/>
              <a:gd name="connsiteY1" fmla="*/ 113452 h 922357"/>
              <a:gd name="connsiteX2" fmla="*/ 2148002 w 5478249"/>
              <a:gd name="connsiteY2" fmla="*/ 922000 h 922357"/>
              <a:gd name="connsiteX3" fmla="*/ 3400544 w 5478249"/>
              <a:gd name="connsiteY3" fmla="*/ 23 h 922357"/>
              <a:gd name="connsiteX4" fmla="*/ 4595135 w 5478249"/>
              <a:gd name="connsiteY4" fmla="*/ 891183 h 922357"/>
              <a:gd name="connsiteX5" fmla="*/ 5477983 w 5478249"/>
              <a:gd name="connsiteY5" fmla="*/ 53267 h 922357"/>
              <a:gd name="connsiteX0" fmla="*/ 0 w 5478249"/>
              <a:gd name="connsiteY0" fmla="*/ 376561 h 949675"/>
              <a:gd name="connsiteX1" fmla="*/ 1074788 w 5478249"/>
              <a:gd name="connsiteY1" fmla="*/ 679401 h 949675"/>
              <a:gd name="connsiteX2" fmla="*/ 2148002 w 5478249"/>
              <a:gd name="connsiteY2" fmla="*/ 922000 h 949675"/>
              <a:gd name="connsiteX3" fmla="*/ 3400544 w 5478249"/>
              <a:gd name="connsiteY3" fmla="*/ 23 h 949675"/>
              <a:gd name="connsiteX4" fmla="*/ 4595135 w 5478249"/>
              <a:gd name="connsiteY4" fmla="*/ 891183 h 949675"/>
              <a:gd name="connsiteX5" fmla="*/ 5477983 w 5478249"/>
              <a:gd name="connsiteY5" fmla="*/ 53267 h 949675"/>
              <a:gd name="connsiteX0" fmla="*/ 0 w 5478249"/>
              <a:gd name="connsiteY0" fmla="*/ 11053 h 954829"/>
              <a:gd name="connsiteX1" fmla="*/ 1074788 w 5478249"/>
              <a:gd name="connsiteY1" fmla="*/ 679401 h 954829"/>
              <a:gd name="connsiteX2" fmla="*/ 2148002 w 5478249"/>
              <a:gd name="connsiteY2" fmla="*/ 922000 h 954829"/>
              <a:gd name="connsiteX3" fmla="*/ 3400544 w 5478249"/>
              <a:gd name="connsiteY3" fmla="*/ 23 h 954829"/>
              <a:gd name="connsiteX4" fmla="*/ 4595135 w 5478249"/>
              <a:gd name="connsiteY4" fmla="*/ 891183 h 954829"/>
              <a:gd name="connsiteX5" fmla="*/ 5477983 w 5478249"/>
              <a:gd name="connsiteY5" fmla="*/ 53267 h 954829"/>
              <a:gd name="connsiteX0" fmla="*/ 0 w 5478249"/>
              <a:gd name="connsiteY0" fmla="*/ 11053 h 978963"/>
              <a:gd name="connsiteX1" fmla="*/ 962555 w 5478249"/>
              <a:gd name="connsiteY1" fmla="*/ 785516 h 978963"/>
              <a:gd name="connsiteX2" fmla="*/ 2148002 w 5478249"/>
              <a:gd name="connsiteY2" fmla="*/ 922000 h 978963"/>
              <a:gd name="connsiteX3" fmla="*/ 3400544 w 5478249"/>
              <a:gd name="connsiteY3" fmla="*/ 23 h 978963"/>
              <a:gd name="connsiteX4" fmla="*/ 4595135 w 5478249"/>
              <a:gd name="connsiteY4" fmla="*/ 891183 h 978963"/>
              <a:gd name="connsiteX5" fmla="*/ 5477983 w 5478249"/>
              <a:gd name="connsiteY5" fmla="*/ 53267 h 978963"/>
              <a:gd name="connsiteX0" fmla="*/ 0 w 5478249"/>
              <a:gd name="connsiteY0" fmla="*/ 26723 h 906985"/>
              <a:gd name="connsiteX1" fmla="*/ 962555 w 5478249"/>
              <a:gd name="connsiteY1" fmla="*/ 801186 h 906985"/>
              <a:gd name="connsiteX2" fmla="*/ 2025566 w 5478249"/>
              <a:gd name="connsiteY2" fmla="*/ 371721 h 906985"/>
              <a:gd name="connsiteX3" fmla="*/ 3400544 w 5478249"/>
              <a:gd name="connsiteY3" fmla="*/ 15693 h 906985"/>
              <a:gd name="connsiteX4" fmla="*/ 4595135 w 5478249"/>
              <a:gd name="connsiteY4" fmla="*/ 906853 h 906985"/>
              <a:gd name="connsiteX5" fmla="*/ 5477983 w 5478249"/>
              <a:gd name="connsiteY5" fmla="*/ 68937 h 906985"/>
              <a:gd name="connsiteX0" fmla="*/ 0 w 5478250"/>
              <a:gd name="connsiteY0" fmla="*/ 2490 h 892025"/>
              <a:gd name="connsiteX1" fmla="*/ 962555 w 5478250"/>
              <a:gd name="connsiteY1" fmla="*/ 776953 h 892025"/>
              <a:gd name="connsiteX2" fmla="*/ 2025566 w 5478250"/>
              <a:gd name="connsiteY2" fmla="*/ 347488 h 892025"/>
              <a:gd name="connsiteX3" fmla="*/ 3369935 w 5478250"/>
              <a:gd name="connsiteY3" fmla="*/ 486665 h 892025"/>
              <a:gd name="connsiteX4" fmla="*/ 4595135 w 5478250"/>
              <a:gd name="connsiteY4" fmla="*/ 882620 h 892025"/>
              <a:gd name="connsiteX5" fmla="*/ 5477983 w 5478250"/>
              <a:gd name="connsiteY5" fmla="*/ 44704 h 892025"/>
              <a:gd name="connsiteX0" fmla="*/ 0 w 5478251"/>
              <a:gd name="connsiteY0" fmla="*/ 36219 h 927268"/>
              <a:gd name="connsiteX1" fmla="*/ 962555 w 5478251"/>
              <a:gd name="connsiteY1" fmla="*/ 810682 h 927268"/>
              <a:gd name="connsiteX2" fmla="*/ 2321453 w 5478251"/>
              <a:gd name="connsiteY2" fmla="*/ 3918 h 927268"/>
              <a:gd name="connsiteX3" fmla="*/ 3369935 w 5478251"/>
              <a:gd name="connsiteY3" fmla="*/ 520394 h 927268"/>
              <a:gd name="connsiteX4" fmla="*/ 4595135 w 5478251"/>
              <a:gd name="connsiteY4" fmla="*/ 916349 h 927268"/>
              <a:gd name="connsiteX5" fmla="*/ 5477983 w 5478251"/>
              <a:gd name="connsiteY5" fmla="*/ 78433 h 927268"/>
              <a:gd name="connsiteX0" fmla="*/ 0 w 5478250"/>
              <a:gd name="connsiteY0" fmla="*/ 34577 h 930454"/>
              <a:gd name="connsiteX1" fmla="*/ 962555 w 5478250"/>
              <a:gd name="connsiteY1" fmla="*/ 809040 h 930454"/>
              <a:gd name="connsiteX2" fmla="*/ 2321453 w 5478250"/>
              <a:gd name="connsiteY2" fmla="*/ 2276 h 930454"/>
              <a:gd name="connsiteX3" fmla="*/ 3390341 w 5478250"/>
              <a:gd name="connsiteY3" fmla="*/ 577705 h 930454"/>
              <a:gd name="connsiteX4" fmla="*/ 4595135 w 5478250"/>
              <a:gd name="connsiteY4" fmla="*/ 914707 h 930454"/>
              <a:gd name="connsiteX5" fmla="*/ 5477983 w 5478250"/>
              <a:gd name="connsiteY5" fmla="*/ 76791 h 930454"/>
              <a:gd name="connsiteX0" fmla="*/ 0 w 5478223"/>
              <a:gd name="connsiteY0" fmla="*/ 34094 h 808584"/>
              <a:gd name="connsiteX1" fmla="*/ 962555 w 5478223"/>
              <a:gd name="connsiteY1" fmla="*/ 808557 h 808584"/>
              <a:gd name="connsiteX2" fmla="*/ 2321453 w 5478223"/>
              <a:gd name="connsiteY2" fmla="*/ 1793 h 808584"/>
              <a:gd name="connsiteX3" fmla="*/ 3390341 w 5478223"/>
              <a:gd name="connsiteY3" fmla="*/ 577222 h 808584"/>
              <a:gd name="connsiteX4" fmla="*/ 4533918 w 5478223"/>
              <a:gd name="connsiteY4" fmla="*/ 112464 h 808584"/>
              <a:gd name="connsiteX5" fmla="*/ 5477983 w 5478223"/>
              <a:gd name="connsiteY5" fmla="*/ 76308 h 808584"/>
              <a:gd name="connsiteX0" fmla="*/ 0 w 5468024"/>
              <a:gd name="connsiteY0" fmla="*/ 34094 h 808582"/>
              <a:gd name="connsiteX1" fmla="*/ 962555 w 5468024"/>
              <a:gd name="connsiteY1" fmla="*/ 808557 h 808582"/>
              <a:gd name="connsiteX2" fmla="*/ 2321453 w 5468024"/>
              <a:gd name="connsiteY2" fmla="*/ 1793 h 808582"/>
              <a:gd name="connsiteX3" fmla="*/ 3390341 w 5468024"/>
              <a:gd name="connsiteY3" fmla="*/ 577222 h 808582"/>
              <a:gd name="connsiteX4" fmla="*/ 4533918 w 5468024"/>
              <a:gd name="connsiteY4" fmla="*/ 112464 h 808582"/>
              <a:gd name="connsiteX5" fmla="*/ 5467780 w 5468024"/>
              <a:gd name="connsiteY5" fmla="*/ 536141 h 808582"/>
              <a:gd name="connsiteX0" fmla="*/ 0 w 5467780"/>
              <a:gd name="connsiteY0" fmla="*/ 34094 h 808584"/>
              <a:gd name="connsiteX1" fmla="*/ 962555 w 5467780"/>
              <a:gd name="connsiteY1" fmla="*/ 808557 h 808584"/>
              <a:gd name="connsiteX2" fmla="*/ 2321453 w 5467780"/>
              <a:gd name="connsiteY2" fmla="*/ 1793 h 808584"/>
              <a:gd name="connsiteX3" fmla="*/ 3390341 w 5467780"/>
              <a:gd name="connsiteY3" fmla="*/ 577222 h 808584"/>
              <a:gd name="connsiteX4" fmla="*/ 4533918 w 5467780"/>
              <a:gd name="connsiteY4" fmla="*/ 112464 h 808584"/>
              <a:gd name="connsiteX5" fmla="*/ 5467780 w 5467780"/>
              <a:gd name="connsiteY5" fmla="*/ 536141 h 808584"/>
              <a:gd name="connsiteX0" fmla="*/ 0 w 5467780"/>
              <a:gd name="connsiteY0" fmla="*/ 34094 h 878068"/>
              <a:gd name="connsiteX1" fmla="*/ 962555 w 5467780"/>
              <a:gd name="connsiteY1" fmla="*/ 808557 h 878068"/>
              <a:gd name="connsiteX2" fmla="*/ 2321453 w 5467780"/>
              <a:gd name="connsiteY2" fmla="*/ 1793 h 878068"/>
              <a:gd name="connsiteX3" fmla="*/ 3390341 w 5467780"/>
              <a:gd name="connsiteY3" fmla="*/ 577222 h 878068"/>
              <a:gd name="connsiteX4" fmla="*/ 4533918 w 5467780"/>
              <a:gd name="connsiteY4" fmla="*/ 112464 h 878068"/>
              <a:gd name="connsiteX5" fmla="*/ 5467780 w 5467780"/>
              <a:gd name="connsiteY5" fmla="*/ 878068 h 878068"/>
              <a:gd name="connsiteX0" fmla="*/ 0 w 5467780"/>
              <a:gd name="connsiteY0" fmla="*/ 34140 h 878114"/>
              <a:gd name="connsiteX1" fmla="*/ 962555 w 5467780"/>
              <a:gd name="connsiteY1" fmla="*/ 808603 h 878114"/>
              <a:gd name="connsiteX2" fmla="*/ 2321453 w 5467780"/>
              <a:gd name="connsiteY2" fmla="*/ 1839 h 878114"/>
              <a:gd name="connsiteX3" fmla="*/ 3390341 w 5467780"/>
              <a:gd name="connsiteY3" fmla="*/ 577268 h 878114"/>
              <a:gd name="connsiteX4" fmla="*/ 4595136 w 5467780"/>
              <a:gd name="connsiteY4" fmla="*/ 206835 h 878114"/>
              <a:gd name="connsiteX5" fmla="*/ 5467780 w 5467780"/>
              <a:gd name="connsiteY5" fmla="*/ 878114 h 878114"/>
              <a:gd name="connsiteX0" fmla="*/ 0 w 5467780"/>
              <a:gd name="connsiteY0" fmla="*/ 34104 h 1085200"/>
              <a:gd name="connsiteX1" fmla="*/ 962555 w 5467780"/>
              <a:gd name="connsiteY1" fmla="*/ 808567 h 1085200"/>
              <a:gd name="connsiteX2" fmla="*/ 2321453 w 5467780"/>
              <a:gd name="connsiteY2" fmla="*/ 1803 h 1085200"/>
              <a:gd name="connsiteX3" fmla="*/ 3625010 w 5467780"/>
              <a:gd name="connsiteY3" fmla="*/ 1084228 h 1085200"/>
              <a:gd name="connsiteX4" fmla="*/ 4595136 w 5467780"/>
              <a:gd name="connsiteY4" fmla="*/ 206799 h 1085200"/>
              <a:gd name="connsiteX5" fmla="*/ 5467780 w 5467780"/>
              <a:gd name="connsiteY5" fmla="*/ 878078 h 1085200"/>
              <a:gd name="connsiteX0" fmla="*/ 0 w 5467780"/>
              <a:gd name="connsiteY0" fmla="*/ 34104 h 1085163"/>
              <a:gd name="connsiteX1" fmla="*/ 962555 w 5467780"/>
              <a:gd name="connsiteY1" fmla="*/ 808567 h 1085163"/>
              <a:gd name="connsiteX2" fmla="*/ 2321453 w 5467780"/>
              <a:gd name="connsiteY2" fmla="*/ 1803 h 1085163"/>
              <a:gd name="connsiteX3" fmla="*/ 3625010 w 5467780"/>
              <a:gd name="connsiteY3" fmla="*/ 1084228 h 1085163"/>
              <a:gd name="connsiteX4" fmla="*/ 4595136 w 5467780"/>
              <a:gd name="connsiteY4" fmla="*/ 206799 h 1085163"/>
              <a:gd name="connsiteX5" fmla="*/ 5467780 w 5467780"/>
              <a:gd name="connsiteY5" fmla="*/ 878078 h 1085163"/>
              <a:gd name="connsiteX0" fmla="*/ 0 w 5468120"/>
              <a:gd name="connsiteY0" fmla="*/ 34104 h 1085163"/>
              <a:gd name="connsiteX1" fmla="*/ 962555 w 5468120"/>
              <a:gd name="connsiteY1" fmla="*/ 808567 h 1085163"/>
              <a:gd name="connsiteX2" fmla="*/ 2321453 w 5468120"/>
              <a:gd name="connsiteY2" fmla="*/ 1803 h 1085163"/>
              <a:gd name="connsiteX3" fmla="*/ 3625010 w 5468120"/>
              <a:gd name="connsiteY3" fmla="*/ 1084228 h 1085163"/>
              <a:gd name="connsiteX4" fmla="*/ 4595136 w 5468120"/>
              <a:gd name="connsiteY4" fmla="*/ 206799 h 1085163"/>
              <a:gd name="connsiteX5" fmla="*/ 5467780 w 5468120"/>
              <a:gd name="connsiteY5" fmla="*/ 878078 h 1085163"/>
              <a:gd name="connsiteX0" fmla="*/ 0 w 5468266"/>
              <a:gd name="connsiteY0" fmla="*/ 34104 h 1085163"/>
              <a:gd name="connsiteX1" fmla="*/ 962555 w 5468266"/>
              <a:gd name="connsiteY1" fmla="*/ 808567 h 1085163"/>
              <a:gd name="connsiteX2" fmla="*/ 2321453 w 5468266"/>
              <a:gd name="connsiteY2" fmla="*/ 1803 h 1085163"/>
              <a:gd name="connsiteX3" fmla="*/ 3625010 w 5468266"/>
              <a:gd name="connsiteY3" fmla="*/ 1084228 h 1085163"/>
              <a:gd name="connsiteX4" fmla="*/ 4727775 w 5468266"/>
              <a:gd name="connsiteY4" fmla="*/ 206800 h 1085163"/>
              <a:gd name="connsiteX5" fmla="*/ 5467780 w 5468266"/>
              <a:gd name="connsiteY5" fmla="*/ 878078 h 1085163"/>
              <a:gd name="connsiteX0" fmla="*/ 0 w 5468411"/>
              <a:gd name="connsiteY0" fmla="*/ 34104 h 1085284"/>
              <a:gd name="connsiteX1" fmla="*/ 962555 w 5468411"/>
              <a:gd name="connsiteY1" fmla="*/ 808567 h 1085284"/>
              <a:gd name="connsiteX2" fmla="*/ 2321453 w 5468411"/>
              <a:gd name="connsiteY2" fmla="*/ 1803 h 1085284"/>
              <a:gd name="connsiteX3" fmla="*/ 3625010 w 5468411"/>
              <a:gd name="connsiteY3" fmla="*/ 1084228 h 1085284"/>
              <a:gd name="connsiteX4" fmla="*/ 4799197 w 5468411"/>
              <a:gd name="connsiteY4" fmla="*/ 218590 h 1085284"/>
              <a:gd name="connsiteX5" fmla="*/ 5467780 w 5468411"/>
              <a:gd name="connsiteY5" fmla="*/ 878078 h 1085284"/>
              <a:gd name="connsiteX0" fmla="*/ 0 w 5468411"/>
              <a:gd name="connsiteY0" fmla="*/ 34104 h 1084229"/>
              <a:gd name="connsiteX1" fmla="*/ 962555 w 5468411"/>
              <a:gd name="connsiteY1" fmla="*/ 808567 h 1084229"/>
              <a:gd name="connsiteX2" fmla="*/ 2321453 w 5468411"/>
              <a:gd name="connsiteY2" fmla="*/ 1803 h 1084229"/>
              <a:gd name="connsiteX3" fmla="*/ 3625010 w 5468411"/>
              <a:gd name="connsiteY3" fmla="*/ 1084228 h 1084229"/>
              <a:gd name="connsiteX4" fmla="*/ 4799197 w 5468411"/>
              <a:gd name="connsiteY4" fmla="*/ 218590 h 1084229"/>
              <a:gd name="connsiteX5" fmla="*/ 5467780 w 5468411"/>
              <a:gd name="connsiteY5" fmla="*/ 878078 h 1084229"/>
              <a:gd name="connsiteX0" fmla="*/ 0 w 5468411"/>
              <a:gd name="connsiteY0" fmla="*/ 33321 h 1083445"/>
              <a:gd name="connsiteX1" fmla="*/ 962555 w 5468411"/>
              <a:gd name="connsiteY1" fmla="*/ 807784 h 1083445"/>
              <a:gd name="connsiteX2" fmla="*/ 2321453 w 5468411"/>
              <a:gd name="connsiteY2" fmla="*/ 1020 h 1083445"/>
              <a:gd name="connsiteX3" fmla="*/ 3625010 w 5468411"/>
              <a:gd name="connsiteY3" fmla="*/ 1083445 h 1083445"/>
              <a:gd name="connsiteX4" fmla="*/ 4799197 w 5468411"/>
              <a:gd name="connsiteY4" fmla="*/ 217807 h 1083445"/>
              <a:gd name="connsiteX5" fmla="*/ 5467780 w 5468411"/>
              <a:gd name="connsiteY5" fmla="*/ 877295 h 1083445"/>
              <a:gd name="connsiteX0" fmla="*/ 0 w 5468411"/>
              <a:gd name="connsiteY0" fmla="*/ 33779 h 1083903"/>
              <a:gd name="connsiteX1" fmla="*/ 1064585 w 5468411"/>
              <a:gd name="connsiteY1" fmla="*/ 831824 h 1083903"/>
              <a:gd name="connsiteX2" fmla="*/ 2321453 w 5468411"/>
              <a:gd name="connsiteY2" fmla="*/ 1478 h 1083903"/>
              <a:gd name="connsiteX3" fmla="*/ 3625010 w 5468411"/>
              <a:gd name="connsiteY3" fmla="*/ 1083903 h 1083903"/>
              <a:gd name="connsiteX4" fmla="*/ 4799197 w 5468411"/>
              <a:gd name="connsiteY4" fmla="*/ 218265 h 1083903"/>
              <a:gd name="connsiteX5" fmla="*/ 5467780 w 5468411"/>
              <a:gd name="connsiteY5" fmla="*/ 877753 h 1083903"/>
              <a:gd name="connsiteX0" fmla="*/ 0 w 5468411"/>
              <a:gd name="connsiteY0" fmla="*/ 32342 h 1082466"/>
              <a:gd name="connsiteX1" fmla="*/ 1064585 w 5468411"/>
              <a:gd name="connsiteY1" fmla="*/ 830387 h 1082466"/>
              <a:gd name="connsiteX2" fmla="*/ 2321453 w 5468411"/>
              <a:gd name="connsiteY2" fmla="*/ 41 h 1082466"/>
              <a:gd name="connsiteX3" fmla="*/ 3625010 w 5468411"/>
              <a:gd name="connsiteY3" fmla="*/ 1082466 h 1082466"/>
              <a:gd name="connsiteX4" fmla="*/ 4799197 w 5468411"/>
              <a:gd name="connsiteY4" fmla="*/ 216828 h 1082466"/>
              <a:gd name="connsiteX5" fmla="*/ 5467780 w 5468411"/>
              <a:gd name="connsiteY5" fmla="*/ 876316 h 1082466"/>
              <a:gd name="connsiteX0" fmla="*/ 0 w 5468411"/>
              <a:gd name="connsiteY0" fmla="*/ 362468 h 1418709"/>
              <a:gd name="connsiteX1" fmla="*/ 1064585 w 5468411"/>
              <a:gd name="connsiteY1" fmla="*/ 1160513 h 1418709"/>
              <a:gd name="connsiteX2" fmla="*/ 2321453 w 5468411"/>
              <a:gd name="connsiteY2" fmla="*/ 29 h 1418709"/>
              <a:gd name="connsiteX3" fmla="*/ 3625010 w 5468411"/>
              <a:gd name="connsiteY3" fmla="*/ 1412592 h 1418709"/>
              <a:gd name="connsiteX4" fmla="*/ 4799197 w 5468411"/>
              <a:gd name="connsiteY4" fmla="*/ 546954 h 1418709"/>
              <a:gd name="connsiteX5" fmla="*/ 5467780 w 5468411"/>
              <a:gd name="connsiteY5" fmla="*/ 1206442 h 1418709"/>
              <a:gd name="connsiteX0" fmla="*/ 0 w 5468411"/>
              <a:gd name="connsiteY0" fmla="*/ 363458 h 1419698"/>
              <a:gd name="connsiteX1" fmla="*/ 962555 w 5468411"/>
              <a:gd name="connsiteY1" fmla="*/ 1173294 h 1419698"/>
              <a:gd name="connsiteX2" fmla="*/ 2321453 w 5468411"/>
              <a:gd name="connsiteY2" fmla="*/ 1019 h 1419698"/>
              <a:gd name="connsiteX3" fmla="*/ 3625010 w 5468411"/>
              <a:gd name="connsiteY3" fmla="*/ 1413582 h 1419698"/>
              <a:gd name="connsiteX4" fmla="*/ 4799197 w 5468411"/>
              <a:gd name="connsiteY4" fmla="*/ 547944 h 1419698"/>
              <a:gd name="connsiteX5" fmla="*/ 5467780 w 5468411"/>
              <a:gd name="connsiteY5" fmla="*/ 1207432 h 1419698"/>
              <a:gd name="connsiteX0" fmla="*/ 0 w 5468411"/>
              <a:gd name="connsiteY0" fmla="*/ 363430 h 1419670"/>
              <a:gd name="connsiteX1" fmla="*/ 962555 w 5468411"/>
              <a:gd name="connsiteY1" fmla="*/ 1173266 h 1419670"/>
              <a:gd name="connsiteX2" fmla="*/ 2321453 w 5468411"/>
              <a:gd name="connsiteY2" fmla="*/ 991 h 1419670"/>
              <a:gd name="connsiteX3" fmla="*/ 3625010 w 5468411"/>
              <a:gd name="connsiteY3" fmla="*/ 1413554 h 1419670"/>
              <a:gd name="connsiteX4" fmla="*/ 4799197 w 5468411"/>
              <a:gd name="connsiteY4" fmla="*/ 547916 h 1419670"/>
              <a:gd name="connsiteX5" fmla="*/ 5467780 w 5468411"/>
              <a:gd name="connsiteY5" fmla="*/ 1207404 h 1419670"/>
              <a:gd name="connsiteX0" fmla="*/ 0 w 5443924"/>
              <a:gd name="connsiteY0" fmla="*/ 363458 h 1419699"/>
              <a:gd name="connsiteX1" fmla="*/ 938068 w 5443924"/>
              <a:gd name="connsiteY1" fmla="*/ 1173295 h 1419699"/>
              <a:gd name="connsiteX2" fmla="*/ 2296966 w 5443924"/>
              <a:gd name="connsiteY2" fmla="*/ 1020 h 1419699"/>
              <a:gd name="connsiteX3" fmla="*/ 3600523 w 5443924"/>
              <a:gd name="connsiteY3" fmla="*/ 1413583 h 1419699"/>
              <a:gd name="connsiteX4" fmla="*/ 4774710 w 5443924"/>
              <a:gd name="connsiteY4" fmla="*/ 547945 h 1419699"/>
              <a:gd name="connsiteX5" fmla="*/ 5443293 w 5443924"/>
              <a:gd name="connsiteY5" fmla="*/ 1207433 h 1419699"/>
              <a:gd name="connsiteX0" fmla="*/ 0 w 5443924"/>
              <a:gd name="connsiteY0" fmla="*/ 363391 h 1419632"/>
              <a:gd name="connsiteX1" fmla="*/ 938068 w 5443924"/>
              <a:gd name="connsiteY1" fmla="*/ 1173228 h 1419632"/>
              <a:gd name="connsiteX2" fmla="*/ 2296966 w 5443924"/>
              <a:gd name="connsiteY2" fmla="*/ 953 h 1419632"/>
              <a:gd name="connsiteX3" fmla="*/ 3600523 w 5443924"/>
              <a:gd name="connsiteY3" fmla="*/ 1413516 h 1419632"/>
              <a:gd name="connsiteX4" fmla="*/ 4774710 w 5443924"/>
              <a:gd name="connsiteY4" fmla="*/ 547878 h 1419632"/>
              <a:gd name="connsiteX5" fmla="*/ 5443293 w 5443924"/>
              <a:gd name="connsiteY5" fmla="*/ 1207366 h 1419632"/>
              <a:gd name="connsiteX0" fmla="*/ 0 w 5443924"/>
              <a:gd name="connsiteY0" fmla="*/ 362442 h 1418683"/>
              <a:gd name="connsiteX1" fmla="*/ 938068 w 5443924"/>
              <a:gd name="connsiteY1" fmla="*/ 1172279 h 1418683"/>
              <a:gd name="connsiteX2" fmla="*/ 2296966 w 5443924"/>
              <a:gd name="connsiteY2" fmla="*/ 4 h 1418683"/>
              <a:gd name="connsiteX3" fmla="*/ 3600523 w 5443924"/>
              <a:gd name="connsiteY3" fmla="*/ 1412567 h 1418683"/>
              <a:gd name="connsiteX4" fmla="*/ 4774710 w 5443924"/>
              <a:gd name="connsiteY4" fmla="*/ 546929 h 1418683"/>
              <a:gd name="connsiteX5" fmla="*/ 5443293 w 5443924"/>
              <a:gd name="connsiteY5" fmla="*/ 1206417 h 1418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3924" h="1418683">
                <a:moveTo>
                  <a:pt x="0" y="362442"/>
                </a:moveTo>
                <a:cubicBezTo>
                  <a:pt x="15614" y="310786"/>
                  <a:pt x="391992" y="1147792"/>
                  <a:pt x="938068" y="1172279"/>
                </a:cubicBezTo>
                <a:cubicBezTo>
                  <a:pt x="1484144" y="1196766"/>
                  <a:pt x="1812412" y="-2314"/>
                  <a:pt x="2296966" y="4"/>
                </a:cubicBezTo>
                <a:cubicBezTo>
                  <a:pt x="2781520" y="2322"/>
                  <a:pt x="3187566" y="1321413"/>
                  <a:pt x="3600523" y="1412567"/>
                </a:cubicBezTo>
                <a:cubicBezTo>
                  <a:pt x="4013480" y="1503721"/>
                  <a:pt x="4314537" y="545915"/>
                  <a:pt x="4774710" y="546929"/>
                </a:cubicBezTo>
                <a:cubicBezTo>
                  <a:pt x="5234883" y="547943"/>
                  <a:pt x="5457410" y="1190387"/>
                  <a:pt x="5443293" y="1206417"/>
                </a:cubicBezTo>
              </a:path>
            </a:pathLst>
          </a:custGeom>
          <a:noFill/>
          <a:ln w="19050" cap="rnd">
            <a:solidFill>
              <a:srgbClr val="FD7C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6365168" y="4583759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10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월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>
            <a:off x="6614595" y="3000254"/>
            <a:ext cx="0" cy="138147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043034" y="4583758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11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월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12" name="직선 연결선 111"/>
          <p:cNvCxnSpPr/>
          <p:nvPr/>
        </p:nvCxnSpPr>
        <p:spPr>
          <a:xfrm>
            <a:off x="7292461" y="3000244"/>
            <a:ext cx="0" cy="1381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720900" y="4583757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12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월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7970327" y="3000238"/>
            <a:ext cx="0" cy="1381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8442047" y="4583756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월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18" name="직선 연결선 117"/>
          <p:cNvCxnSpPr/>
          <p:nvPr/>
        </p:nvCxnSpPr>
        <p:spPr>
          <a:xfrm>
            <a:off x="8648193" y="3000232"/>
            <a:ext cx="0" cy="1381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9119913" y="4583755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월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21" name="직선 연결선 120"/>
          <p:cNvCxnSpPr/>
          <p:nvPr/>
        </p:nvCxnSpPr>
        <p:spPr>
          <a:xfrm>
            <a:off x="9326059" y="3000226"/>
            <a:ext cx="0" cy="1381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797779" y="4583754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월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24" name="직선 연결선 123"/>
          <p:cNvCxnSpPr/>
          <p:nvPr/>
        </p:nvCxnSpPr>
        <p:spPr>
          <a:xfrm>
            <a:off x="10003925" y="3000220"/>
            <a:ext cx="0" cy="1381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0475647" y="4583753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월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27" name="직선 연결선 126"/>
          <p:cNvCxnSpPr/>
          <p:nvPr/>
        </p:nvCxnSpPr>
        <p:spPr>
          <a:xfrm>
            <a:off x="10681793" y="3000214"/>
            <a:ext cx="0" cy="1381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913898" y="351709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…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659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963826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04781" y="1450166"/>
            <a:ext cx="4982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소제목에 대한 </a:t>
            </a:r>
            <a:r>
              <a:rPr lang="ko-KR" altLang="en-US" sz="1400" spc="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멘트를</a:t>
            </a:r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적어주면 딱 좋을듯한 느낌적인 느낌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4189090" y="996949"/>
            <a:ext cx="3874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02.</a:t>
            </a:r>
            <a:r>
              <a:rPr lang="ko-KR" altLang="en-US" sz="1600" spc="3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소제목을 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적어주면 </a:t>
            </a:r>
            <a:r>
              <a:rPr lang="ko-KR" altLang="en-US" sz="1600" spc="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될거야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아마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47" t="27349" r="1296" b="37101"/>
          <a:stretch/>
        </p:blipFill>
        <p:spPr>
          <a:xfrm>
            <a:off x="5080534" y="171466"/>
            <a:ext cx="2030931" cy="74554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787130" y="2662855"/>
            <a:ext cx="4889861" cy="349585"/>
          </a:xfrm>
          <a:prstGeom prst="rect">
            <a:avLst/>
          </a:prstGeom>
          <a:solidFill>
            <a:srgbClr val="FD7C65">
              <a:alpha val="42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507630" y="2218019"/>
            <a:ext cx="301686" cy="307777"/>
            <a:chOff x="5945156" y="2218019"/>
            <a:chExt cx="301686" cy="307777"/>
          </a:xfrm>
        </p:grpSpPr>
        <p:sp>
          <p:nvSpPr>
            <p:cNvPr id="11" name="직사각형 10"/>
            <p:cNvSpPr/>
            <p:nvPr/>
          </p:nvSpPr>
          <p:spPr>
            <a:xfrm>
              <a:off x="5979159" y="2255068"/>
              <a:ext cx="233680" cy="233680"/>
            </a:xfrm>
            <a:prstGeom prst="rect">
              <a:avLst/>
            </a:prstGeom>
            <a:solidFill>
              <a:srgbClr val="FD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45156" y="2218019"/>
              <a:ext cx="301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507630" y="2678095"/>
            <a:ext cx="301686" cy="307777"/>
            <a:chOff x="5945157" y="3109682"/>
            <a:chExt cx="301686" cy="307777"/>
          </a:xfrm>
        </p:grpSpPr>
        <p:sp>
          <p:nvSpPr>
            <p:cNvPr id="26" name="직사각형 25"/>
            <p:cNvSpPr/>
            <p:nvPr/>
          </p:nvSpPr>
          <p:spPr>
            <a:xfrm>
              <a:off x="5979159" y="3145345"/>
              <a:ext cx="233680" cy="233680"/>
            </a:xfrm>
            <a:prstGeom prst="rect">
              <a:avLst/>
            </a:prstGeom>
            <a:solidFill>
              <a:srgbClr val="FD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945157" y="3109682"/>
              <a:ext cx="301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809316" y="2678095"/>
            <a:ext cx="4875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이제 그만 받고 싶다 하지만 나에겐 돈이 없다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젠장슨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어떡하지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136816" y="3273954"/>
            <a:ext cx="5918367" cy="2811885"/>
          </a:xfrm>
          <a:prstGeom prst="rect">
            <a:avLst/>
          </a:prstGeom>
          <a:solidFill>
            <a:srgbClr val="FD7C65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576885" y="4686530"/>
            <a:ext cx="146093" cy="944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416139" y="5663003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2011</a:t>
            </a:r>
            <a:endParaRPr lang="ko-KR" altLang="en-US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353393" y="4976090"/>
            <a:ext cx="146093" cy="655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192647" y="5663003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2012</a:t>
            </a:r>
            <a:endParaRPr lang="ko-KR" altLang="en-US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129901" y="3914370"/>
            <a:ext cx="146093" cy="171704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969155" y="5663003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2013</a:t>
            </a:r>
            <a:endParaRPr lang="ko-KR" altLang="en-US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906409" y="4168370"/>
            <a:ext cx="146093" cy="1463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745663" y="5663003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2014</a:t>
            </a:r>
            <a:endParaRPr lang="ko-KR" altLang="en-US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682917" y="4517874"/>
            <a:ext cx="146093" cy="1113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7522171" y="5663003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2015</a:t>
            </a:r>
            <a:endParaRPr lang="ko-KR" altLang="en-US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459425" y="4263390"/>
            <a:ext cx="146093" cy="1368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8298679" y="5663003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2016</a:t>
            </a:r>
            <a:endParaRPr lang="ko-KR" altLang="en-US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4108855" y="3558643"/>
            <a:ext cx="0" cy="225577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628194" y="5216952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628194" y="479351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40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28194" y="4370070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60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28194" y="3946629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80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41632" y="3523188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100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203489" y="3538576"/>
            <a:ext cx="832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[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단위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: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천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]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803332" y="2218019"/>
            <a:ext cx="4687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피피티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외주작업에 미쳐가고 있는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피도리의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노력이 가상하다</a:t>
            </a:r>
          </a:p>
        </p:txBody>
      </p:sp>
      <p:sp>
        <p:nvSpPr>
          <p:cNvPr id="67" name="타원 66"/>
          <p:cNvSpPr/>
          <p:nvPr/>
        </p:nvSpPr>
        <p:spPr>
          <a:xfrm>
            <a:off x="6487083" y="3451320"/>
            <a:ext cx="565419" cy="565419"/>
          </a:xfrm>
          <a:prstGeom prst="ellipse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/>
          <p:cNvSpPr/>
          <p:nvPr/>
        </p:nvSpPr>
        <p:spPr>
          <a:xfrm rot="14416341">
            <a:off x="6446591" y="3805461"/>
            <a:ext cx="171294" cy="147667"/>
          </a:xfrm>
          <a:prstGeom prst="triangle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529983" y="3503197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최고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찍음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503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963826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04781" y="1450166"/>
            <a:ext cx="4982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소제목에 대한 </a:t>
            </a:r>
            <a:r>
              <a:rPr lang="ko-KR" altLang="en-US" sz="1400" spc="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멘트를</a:t>
            </a:r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적어주면 딱 좋을듯한 느낌적인 느낌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4189090" y="996949"/>
            <a:ext cx="3874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03.</a:t>
            </a:r>
            <a:r>
              <a:rPr lang="ko-KR" altLang="en-US" sz="1600" spc="3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소제목을 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적어주면 </a:t>
            </a:r>
            <a:r>
              <a:rPr lang="ko-KR" altLang="en-US" sz="1600" spc="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될거야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아마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47" t="27349" r="1296" b="37101"/>
          <a:stretch/>
        </p:blipFill>
        <p:spPr>
          <a:xfrm>
            <a:off x="5080534" y="171466"/>
            <a:ext cx="2030931" cy="74554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>
            <a:off x="3136816" y="2259594"/>
            <a:ext cx="5918367" cy="0"/>
          </a:xfrm>
          <a:prstGeom prst="line">
            <a:avLst/>
          </a:prstGeom>
          <a:ln w="12700" cap="rnd">
            <a:solidFill>
              <a:srgbClr val="FD7C6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3136816" y="5501176"/>
            <a:ext cx="5918367" cy="0"/>
          </a:xfrm>
          <a:prstGeom prst="line">
            <a:avLst/>
          </a:prstGeom>
          <a:ln w="12700" cap="rnd">
            <a:solidFill>
              <a:srgbClr val="FD7C6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3136816" y="6033787"/>
            <a:ext cx="5918367" cy="0"/>
          </a:xfrm>
          <a:prstGeom prst="line">
            <a:avLst/>
          </a:prstGeom>
          <a:ln w="12700" cap="rnd">
            <a:solidFill>
              <a:srgbClr val="FD7C6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136816" y="6566396"/>
            <a:ext cx="5918367" cy="0"/>
          </a:xfrm>
          <a:prstGeom prst="line">
            <a:avLst/>
          </a:prstGeom>
          <a:ln w="12700" cap="rnd">
            <a:solidFill>
              <a:srgbClr val="FD7C6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855621" y="2278844"/>
            <a:ext cx="1521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피도리마냥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모태솔로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814809" y="2278843"/>
            <a:ext cx="1521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피순이마냥 결혼생활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6814" y="2575090"/>
            <a:ext cx="2959185" cy="2393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2575091"/>
            <a:ext cx="2959184" cy="2393474"/>
          </a:xfrm>
          <a:prstGeom prst="rect">
            <a:avLst/>
          </a:prstGeom>
        </p:spPr>
      </p:pic>
      <p:cxnSp>
        <p:nvCxnSpPr>
          <p:cNvPr id="70" name="직선 연결선 69"/>
          <p:cNvCxnSpPr/>
          <p:nvPr/>
        </p:nvCxnSpPr>
        <p:spPr>
          <a:xfrm>
            <a:off x="3136816" y="2575863"/>
            <a:ext cx="5918367" cy="0"/>
          </a:xfrm>
          <a:prstGeom prst="line">
            <a:avLst/>
          </a:prstGeom>
          <a:ln w="12700" cap="rnd">
            <a:solidFill>
              <a:srgbClr val="FD7C6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136816" y="4968565"/>
            <a:ext cx="5918367" cy="0"/>
          </a:xfrm>
          <a:prstGeom prst="line">
            <a:avLst/>
          </a:prstGeom>
          <a:ln w="12700" cap="rnd">
            <a:solidFill>
              <a:srgbClr val="FD7C6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5752498" y="5096371"/>
            <a:ext cx="687003" cy="276999"/>
            <a:chOff x="5752498" y="5165862"/>
            <a:chExt cx="687003" cy="276999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752498" y="5169604"/>
              <a:ext cx="687003" cy="267420"/>
            </a:xfrm>
            <a:prstGeom prst="roundRect">
              <a:avLst>
                <a:gd name="adj" fmla="val 50000"/>
              </a:avLst>
            </a:prstGeom>
            <a:solidFill>
              <a:srgbClr val="FD7C6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792070" y="5165862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자유도</a:t>
              </a:r>
              <a:endPara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721539" y="5628982"/>
            <a:ext cx="748923" cy="276999"/>
            <a:chOff x="5721539" y="5627696"/>
            <a:chExt cx="748923" cy="276999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5752498" y="5632486"/>
              <a:ext cx="687003" cy="267420"/>
            </a:xfrm>
            <a:prstGeom prst="roundRect">
              <a:avLst>
                <a:gd name="adj" fmla="val 50000"/>
              </a:avLst>
            </a:prstGeom>
            <a:solidFill>
              <a:srgbClr val="FD7C6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721539" y="5627696"/>
              <a:ext cx="7489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스트레스</a:t>
              </a:r>
              <a:endPara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752498" y="6161593"/>
            <a:ext cx="687003" cy="276999"/>
            <a:chOff x="5752498" y="6089530"/>
            <a:chExt cx="687003" cy="276999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5752498" y="6095368"/>
              <a:ext cx="687003" cy="267420"/>
            </a:xfrm>
            <a:prstGeom prst="roundRect">
              <a:avLst>
                <a:gd name="adj" fmla="val 50000"/>
              </a:avLst>
            </a:prstGeom>
            <a:solidFill>
              <a:srgbClr val="FD7C6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2070" y="6089530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외로움</a:t>
              </a:r>
              <a:endPara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208282" y="5102088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겁나 높음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017526" y="5627695"/>
            <a:ext cx="1239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해탈해서 </a:t>
            </a:r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부처됨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975846" y="6174007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누가 </a:t>
            </a:r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말좀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걸어줘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167467" y="5102088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그냥 감옥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047242" y="5627695"/>
            <a:ext cx="1098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매일이 지옥임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005565" y="6174007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말좀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그만 걸어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921753" y="2279408"/>
            <a:ext cx="348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D7C6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Vs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D7C65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32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963826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04781" y="1450166"/>
            <a:ext cx="4982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소제목에 대한 </a:t>
            </a:r>
            <a:r>
              <a:rPr lang="ko-KR" altLang="en-US" sz="1400" spc="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멘트를</a:t>
            </a:r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적어주면 딱 좋을듯한 느낌적인 느낌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4189090" y="996949"/>
            <a:ext cx="3874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04.</a:t>
            </a:r>
            <a:r>
              <a:rPr lang="ko-KR" altLang="en-US" sz="1600" spc="3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소제목을 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적어주면 </a:t>
            </a:r>
            <a:r>
              <a:rPr lang="ko-KR" altLang="en-US" sz="1600" spc="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될거야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아마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47" t="27349" r="1296" b="37101"/>
          <a:stretch/>
        </p:blipFill>
        <p:spPr>
          <a:xfrm>
            <a:off x="5080534" y="171466"/>
            <a:ext cx="2030931" cy="74554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도넛 2"/>
          <p:cNvSpPr/>
          <p:nvPr/>
        </p:nvSpPr>
        <p:spPr>
          <a:xfrm>
            <a:off x="1928602" y="2906828"/>
            <a:ext cx="2088682" cy="2088682"/>
          </a:xfrm>
          <a:prstGeom prst="donut">
            <a:avLst>
              <a:gd name="adj" fmla="val 609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도넛 36"/>
          <p:cNvSpPr/>
          <p:nvPr/>
        </p:nvSpPr>
        <p:spPr>
          <a:xfrm>
            <a:off x="5051658" y="2906828"/>
            <a:ext cx="2088682" cy="2088682"/>
          </a:xfrm>
          <a:prstGeom prst="donut">
            <a:avLst>
              <a:gd name="adj" fmla="val 609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도넛 37"/>
          <p:cNvSpPr/>
          <p:nvPr/>
        </p:nvSpPr>
        <p:spPr>
          <a:xfrm>
            <a:off x="8175055" y="2906828"/>
            <a:ext cx="2088682" cy="2088682"/>
          </a:xfrm>
          <a:prstGeom prst="donut">
            <a:avLst>
              <a:gd name="adj" fmla="val 609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막힌 원호 3"/>
          <p:cNvSpPr/>
          <p:nvPr/>
        </p:nvSpPr>
        <p:spPr>
          <a:xfrm rot="15523201">
            <a:off x="1928943" y="2906828"/>
            <a:ext cx="2088000" cy="2088000"/>
          </a:xfrm>
          <a:prstGeom prst="blockArc">
            <a:avLst>
              <a:gd name="adj1" fmla="val 7197708"/>
              <a:gd name="adj2" fmla="val 652327"/>
              <a:gd name="adj3" fmla="val 5915"/>
            </a:avLst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막힌 원호 39"/>
          <p:cNvSpPr/>
          <p:nvPr/>
        </p:nvSpPr>
        <p:spPr>
          <a:xfrm rot="15523201">
            <a:off x="5051999" y="2906829"/>
            <a:ext cx="2088000" cy="2088000"/>
          </a:xfrm>
          <a:prstGeom prst="blockArc">
            <a:avLst>
              <a:gd name="adj1" fmla="val 12960450"/>
              <a:gd name="adj2" fmla="val 652327"/>
              <a:gd name="adj3" fmla="val 5915"/>
            </a:avLst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막힌 원호 40"/>
          <p:cNvSpPr/>
          <p:nvPr/>
        </p:nvSpPr>
        <p:spPr>
          <a:xfrm rot="15523201">
            <a:off x="8175055" y="2906830"/>
            <a:ext cx="2088000" cy="2088000"/>
          </a:xfrm>
          <a:prstGeom prst="blockArc">
            <a:avLst>
              <a:gd name="adj1" fmla="val 10261119"/>
              <a:gd name="adj2" fmla="val 652327"/>
              <a:gd name="adj3" fmla="val 5915"/>
            </a:avLst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795670" y="2773555"/>
            <a:ext cx="2354546" cy="2354546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4918726" y="2773555"/>
            <a:ext cx="2354546" cy="2354546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8041782" y="2773555"/>
            <a:ext cx="2354546" cy="2354546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520736" y="3308071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Question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43792" y="3308071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Question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766848" y="3308071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Question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390893" y="3615848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그래프 제목</a:t>
            </a:r>
            <a:endParaRPr lang="en-US" altLang="ko-KR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적어주면 굿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513949" y="3615848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그래프 제목</a:t>
            </a:r>
            <a:endParaRPr lang="en-US" altLang="ko-KR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적어주면 굿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637005" y="3615848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그래프 제목</a:t>
            </a:r>
            <a:endParaRPr lang="en-US" altLang="ko-KR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적어주면 굿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532759" y="4113195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D7C6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72%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D7C65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55815" y="4113195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D7C6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41%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D7C65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778871" y="4113195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D7C6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53%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D7C65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99948" y="5318505"/>
            <a:ext cx="1745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[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출처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피도리의 측두엽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]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229416" y="5318505"/>
            <a:ext cx="1733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[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출처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피도리의 전두엽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]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487124" y="5318505"/>
            <a:ext cx="1463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[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출처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피도리의 뇌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]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81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115119" y="2428240"/>
            <a:ext cx="2111184" cy="3921760"/>
          </a:xfrm>
          <a:prstGeom prst="rect">
            <a:avLst/>
          </a:prstGeom>
          <a:solidFill>
            <a:srgbClr val="54535B">
              <a:alpha val="4000"/>
            </a:srgb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3726629" y="2428240"/>
            <a:ext cx="2111184" cy="3921760"/>
          </a:xfrm>
          <a:prstGeom prst="rect">
            <a:avLst/>
          </a:prstGeom>
          <a:solidFill>
            <a:srgbClr val="54535B">
              <a:alpha val="4000"/>
            </a:srgb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6338139" y="2428240"/>
            <a:ext cx="2111184" cy="3921760"/>
          </a:xfrm>
          <a:prstGeom prst="rect">
            <a:avLst/>
          </a:prstGeom>
          <a:solidFill>
            <a:srgbClr val="54535B">
              <a:alpha val="4000"/>
            </a:srgb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8949648" y="2428240"/>
            <a:ext cx="2111184" cy="3921760"/>
          </a:xfrm>
          <a:prstGeom prst="rect">
            <a:avLst/>
          </a:prstGeom>
          <a:solidFill>
            <a:srgbClr val="54535B">
              <a:alpha val="4000"/>
            </a:srgb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3899933" y="1963826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04781" y="1450166"/>
            <a:ext cx="4982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소제목에 대한 </a:t>
            </a:r>
            <a:r>
              <a:rPr lang="ko-KR" altLang="en-US" sz="1400" spc="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멘트를</a:t>
            </a:r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적어주면 딱 좋을듯한 느낌적인 느낌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4189090" y="996949"/>
            <a:ext cx="3874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05.</a:t>
            </a:r>
            <a:r>
              <a:rPr lang="ko-KR" altLang="en-US" sz="1600" spc="3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소제목을 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적어주면 </a:t>
            </a:r>
            <a:r>
              <a:rPr lang="ko-KR" altLang="en-US" sz="1600" spc="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될거야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아마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47" t="27349" r="1296" b="37101"/>
          <a:stretch/>
        </p:blipFill>
        <p:spPr>
          <a:xfrm>
            <a:off x="5080534" y="171466"/>
            <a:ext cx="2030931" cy="74554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Freeform 63"/>
          <p:cNvSpPr>
            <a:spLocks noEditPoints="1"/>
          </p:cNvSpPr>
          <p:nvPr/>
        </p:nvSpPr>
        <p:spPr bwMode="auto">
          <a:xfrm>
            <a:off x="1984408" y="2799413"/>
            <a:ext cx="372607" cy="395764"/>
          </a:xfrm>
          <a:custGeom>
            <a:avLst/>
            <a:gdLst>
              <a:gd name="T0" fmla="*/ 2391 w 3187"/>
              <a:gd name="T1" fmla="*/ 2403 h 3382"/>
              <a:gd name="T2" fmla="*/ 2189 w 3187"/>
              <a:gd name="T3" fmla="*/ 2610 h 3382"/>
              <a:gd name="T4" fmla="*/ 2156 w 3187"/>
              <a:gd name="T5" fmla="*/ 2912 h 3382"/>
              <a:gd name="T6" fmla="*/ 2317 w 3187"/>
              <a:gd name="T7" fmla="*/ 3166 h 3382"/>
              <a:gd name="T8" fmla="*/ 2584 w 3187"/>
              <a:gd name="T9" fmla="*/ 3267 h 3382"/>
              <a:gd name="T10" fmla="*/ 2857 w 3187"/>
              <a:gd name="T11" fmla="*/ 3195 h 3382"/>
              <a:gd name="T12" fmla="*/ 3045 w 3187"/>
              <a:gd name="T13" fmla="*/ 2961 h 3382"/>
              <a:gd name="T14" fmla="*/ 3045 w 3187"/>
              <a:gd name="T15" fmla="*/ 2657 h 3382"/>
              <a:gd name="T16" fmla="*/ 2862 w 3187"/>
              <a:gd name="T17" fmla="*/ 2426 h 3382"/>
              <a:gd name="T18" fmla="*/ 2607 w 3187"/>
              <a:gd name="T19" fmla="*/ 2350 h 3382"/>
              <a:gd name="T20" fmla="*/ 331 w 3187"/>
              <a:gd name="T21" fmla="*/ 1301 h 3382"/>
              <a:gd name="T22" fmla="*/ 143 w 3187"/>
              <a:gd name="T23" fmla="*/ 1534 h 3382"/>
              <a:gd name="T24" fmla="*/ 143 w 3187"/>
              <a:gd name="T25" fmla="*/ 1843 h 3382"/>
              <a:gd name="T26" fmla="*/ 331 w 3187"/>
              <a:gd name="T27" fmla="*/ 2076 h 3382"/>
              <a:gd name="T28" fmla="*/ 633 w 3187"/>
              <a:gd name="T29" fmla="*/ 2144 h 3382"/>
              <a:gd name="T30" fmla="*/ 907 w 3187"/>
              <a:gd name="T31" fmla="*/ 2013 h 3382"/>
              <a:gd name="T32" fmla="*/ 1040 w 3187"/>
              <a:gd name="T33" fmla="*/ 1742 h 3382"/>
              <a:gd name="T34" fmla="*/ 971 w 3187"/>
              <a:gd name="T35" fmla="*/ 1443 h 3382"/>
              <a:gd name="T36" fmla="*/ 735 w 3187"/>
              <a:gd name="T37" fmla="*/ 1257 h 3382"/>
              <a:gd name="T38" fmla="*/ 2501 w 3187"/>
              <a:gd name="T39" fmla="*/ 127 h 3382"/>
              <a:gd name="T40" fmla="*/ 2246 w 3187"/>
              <a:gd name="T41" fmla="*/ 288 h 3382"/>
              <a:gd name="T42" fmla="*/ 2144 w 3187"/>
              <a:gd name="T43" fmla="*/ 574 h 3382"/>
              <a:gd name="T44" fmla="*/ 2246 w 3187"/>
              <a:gd name="T45" fmla="*/ 860 h 3382"/>
              <a:gd name="T46" fmla="*/ 2501 w 3187"/>
              <a:gd name="T47" fmla="*/ 1019 h 3382"/>
              <a:gd name="T48" fmla="*/ 2811 w 3187"/>
              <a:gd name="T49" fmla="*/ 985 h 3382"/>
              <a:gd name="T50" fmla="*/ 3024 w 3187"/>
              <a:gd name="T51" fmla="*/ 775 h 3382"/>
              <a:gd name="T52" fmla="*/ 3059 w 3187"/>
              <a:gd name="T53" fmla="*/ 468 h 3382"/>
              <a:gd name="T54" fmla="*/ 2897 w 3187"/>
              <a:gd name="T55" fmla="*/ 216 h 3382"/>
              <a:gd name="T56" fmla="*/ 2607 w 3187"/>
              <a:gd name="T57" fmla="*/ 115 h 3382"/>
              <a:gd name="T58" fmla="*/ 2900 w 3187"/>
              <a:gd name="T59" fmla="*/ 79 h 3382"/>
              <a:gd name="T60" fmla="*/ 3135 w 3187"/>
              <a:gd name="T61" fmla="*/ 338 h 3382"/>
              <a:gd name="T62" fmla="*/ 3173 w 3187"/>
              <a:gd name="T63" fmla="*/ 696 h 3382"/>
              <a:gd name="T64" fmla="*/ 2996 w 3187"/>
              <a:gd name="T65" fmla="*/ 999 h 3382"/>
              <a:gd name="T66" fmla="*/ 2670 w 3187"/>
              <a:gd name="T67" fmla="*/ 1144 h 3382"/>
              <a:gd name="T68" fmla="*/ 2325 w 3187"/>
              <a:gd name="T69" fmla="*/ 1074 h 3382"/>
              <a:gd name="T70" fmla="*/ 1118 w 3187"/>
              <a:gd name="T71" fmla="*/ 1477 h 3382"/>
              <a:gd name="T72" fmla="*/ 1148 w 3187"/>
              <a:gd name="T73" fmla="*/ 1798 h 3382"/>
              <a:gd name="T74" fmla="*/ 2198 w 3187"/>
              <a:gd name="T75" fmla="*/ 2403 h 3382"/>
              <a:gd name="T76" fmla="*/ 2477 w 3187"/>
              <a:gd name="T77" fmla="*/ 2250 h 3382"/>
              <a:gd name="T78" fmla="*/ 2788 w 3187"/>
              <a:gd name="T79" fmla="*/ 2264 h 3382"/>
              <a:gd name="T80" fmla="*/ 3056 w 3187"/>
              <a:gd name="T81" fmla="*/ 2446 h 3382"/>
              <a:gd name="T82" fmla="*/ 3184 w 3187"/>
              <a:gd name="T83" fmla="*/ 2752 h 3382"/>
              <a:gd name="T84" fmla="*/ 3118 w 3187"/>
              <a:gd name="T85" fmla="*/ 3079 h 3382"/>
              <a:gd name="T86" fmla="*/ 2893 w 3187"/>
              <a:gd name="T87" fmla="*/ 3307 h 3382"/>
              <a:gd name="T88" fmla="*/ 2607 w 3187"/>
              <a:gd name="T89" fmla="*/ 3382 h 3382"/>
              <a:gd name="T90" fmla="*/ 2321 w 3187"/>
              <a:gd name="T91" fmla="*/ 3307 h 3382"/>
              <a:gd name="T92" fmla="*/ 2096 w 3187"/>
              <a:gd name="T93" fmla="*/ 3079 h 3382"/>
              <a:gd name="T94" fmla="*/ 2030 w 3187"/>
              <a:gd name="T95" fmla="*/ 2755 h 3382"/>
              <a:gd name="T96" fmla="*/ 993 w 3187"/>
              <a:gd name="T97" fmla="*/ 2089 h 3382"/>
              <a:gd name="T98" fmla="*/ 698 w 3187"/>
              <a:gd name="T99" fmla="*/ 2250 h 3382"/>
              <a:gd name="T100" fmla="*/ 341 w 3187"/>
              <a:gd name="T101" fmla="*/ 2211 h 3382"/>
              <a:gd name="T102" fmla="*/ 79 w 3187"/>
              <a:gd name="T103" fmla="*/ 1978 h 3382"/>
              <a:gd name="T104" fmla="*/ 4 w 3187"/>
              <a:gd name="T105" fmla="*/ 1627 h 3382"/>
              <a:gd name="T106" fmla="*/ 149 w 3187"/>
              <a:gd name="T107" fmla="*/ 1304 h 3382"/>
              <a:gd name="T108" fmla="*/ 456 w 3187"/>
              <a:gd name="T109" fmla="*/ 1129 h 3382"/>
              <a:gd name="T110" fmla="*/ 807 w 3187"/>
              <a:gd name="T111" fmla="*/ 1162 h 3382"/>
              <a:gd name="T112" fmla="*/ 1064 w 3187"/>
              <a:gd name="T113" fmla="*/ 1375 h 3382"/>
              <a:gd name="T114" fmla="*/ 2031 w 3187"/>
              <a:gd name="T115" fmla="*/ 511 h 3382"/>
              <a:gd name="T116" fmla="*/ 2177 w 3187"/>
              <a:gd name="T117" fmla="*/ 190 h 3382"/>
              <a:gd name="T118" fmla="*/ 2483 w 3187"/>
              <a:gd name="T119" fmla="*/ 14 h 3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187" h="3382">
                <a:moveTo>
                  <a:pt x="2607" y="2350"/>
                </a:moveTo>
                <a:lnTo>
                  <a:pt x="2563" y="2352"/>
                </a:lnTo>
                <a:lnTo>
                  <a:pt x="2519" y="2359"/>
                </a:lnTo>
                <a:lnTo>
                  <a:pt x="2475" y="2369"/>
                </a:lnTo>
                <a:lnTo>
                  <a:pt x="2433" y="2384"/>
                </a:lnTo>
                <a:lnTo>
                  <a:pt x="2391" y="2403"/>
                </a:lnTo>
                <a:lnTo>
                  <a:pt x="2353" y="2426"/>
                </a:lnTo>
                <a:lnTo>
                  <a:pt x="2315" y="2453"/>
                </a:lnTo>
                <a:lnTo>
                  <a:pt x="2279" y="2484"/>
                </a:lnTo>
                <a:lnTo>
                  <a:pt x="2245" y="2523"/>
                </a:lnTo>
                <a:lnTo>
                  <a:pt x="2215" y="2565"/>
                </a:lnTo>
                <a:lnTo>
                  <a:pt x="2189" y="2610"/>
                </a:lnTo>
                <a:lnTo>
                  <a:pt x="2170" y="2657"/>
                </a:lnTo>
                <a:lnTo>
                  <a:pt x="2156" y="2706"/>
                </a:lnTo>
                <a:lnTo>
                  <a:pt x="2147" y="2756"/>
                </a:lnTo>
                <a:lnTo>
                  <a:pt x="2144" y="2808"/>
                </a:lnTo>
                <a:lnTo>
                  <a:pt x="2147" y="2861"/>
                </a:lnTo>
                <a:lnTo>
                  <a:pt x="2156" y="2912"/>
                </a:lnTo>
                <a:lnTo>
                  <a:pt x="2170" y="2961"/>
                </a:lnTo>
                <a:lnTo>
                  <a:pt x="2189" y="3007"/>
                </a:lnTo>
                <a:lnTo>
                  <a:pt x="2215" y="3052"/>
                </a:lnTo>
                <a:lnTo>
                  <a:pt x="2245" y="3095"/>
                </a:lnTo>
                <a:lnTo>
                  <a:pt x="2279" y="3133"/>
                </a:lnTo>
                <a:lnTo>
                  <a:pt x="2317" y="3166"/>
                </a:lnTo>
                <a:lnTo>
                  <a:pt x="2358" y="3195"/>
                </a:lnTo>
                <a:lnTo>
                  <a:pt x="2400" y="3219"/>
                </a:lnTo>
                <a:lnTo>
                  <a:pt x="2444" y="3238"/>
                </a:lnTo>
                <a:lnTo>
                  <a:pt x="2489" y="3252"/>
                </a:lnTo>
                <a:lnTo>
                  <a:pt x="2536" y="3262"/>
                </a:lnTo>
                <a:lnTo>
                  <a:pt x="2584" y="3267"/>
                </a:lnTo>
                <a:lnTo>
                  <a:pt x="2631" y="3267"/>
                </a:lnTo>
                <a:lnTo>
                  <a:pt x="2678" y="3262"/>
                </a:lnTo>
                <a:lnTo>
                  <a:pt x="2725" y="3252"/>
                </a:lnTo>
                <a:lnTo>
                  <a:pt x="2771" y="3238"/>
                </a:lnTo>
                <a:lnTo>
                  <a:pt x="2815" y="3219"/>
                </a:lnTo>
                <a:lnTo>
                  <a:pt x="2857" y="3195"/>
                </a:lnTo>
                <a:lnTo>
                  <a:pt x="2898" y="3166"/>
                </a:lnTo>
                <a:lnTo>
                  <a:pt x="2935" y="3133"/>
                </a:lnTo>
                <a:lnTo>
                  <a:pt x="2970" y="3095"/>
                </a:lnTo>
                <a:lnTo>
                  <a:pt x="3000" y="3052"/>
                </a:lnTo>
                <a:lnTo>
                  <a:pt x="3026" y="3007"/>
                </a:lnTo>
                <a:lnTo>
                  <a:pt x="3045" y="2961"/>
                </a:lnTo>
                <a:lnTo>
                  <a:pt x="3059" y="2912"/>
                </a:lnTo>
                <a:lnTo>
                  <a:pt x="3068" y="2861"/>
                </a:lnTo>
                <a:lnTo>
                  <a:pt x="3071" y="2808"/>
                </a:lnTo>
                <a:lnTo>
                  <a:pt x="3068" y="2756"/>
                </a:lnTo>
                <a:lnTo>
                  <a:pt x="3059" y="2706"/>
                </a:lnTo>
                <a:lnTo>
                  <a:pt x="3045" y="2657"/>
                </a:lnTo>
                <a:lnTo>
                  <a:pt x="3026" y="2610"/>
                </a:lnTo>
                <a:lnTo>
                  <a:pt x="3000" y="2565"/>
                </a:lnTo>
                <a:lnTo>
                  <a:pt x="2970" y="2523"/>
                </a:lnTo>
                <a:lnTo>
                  <a:pt x="2935" y="2484"/>
                </a:lnTo>
                <a:lnTo>
                  <a:pt x="2900" y="2453"/>
                </a:lnTo>
                <a:lnTo>
                  <a:pt x="2862" y="2426"/>
                </a:lnTo>
                <a:lnTo>
                  <a:pt x="2822" y="2403"/>
                </a:lnTo>
                <a:lnTo>
                  <a:pt x="2782" y="2384"/>
                </a:lnTo>
                <a:lnTo>
                  <a:pt x="2740" y="2369"/>
                </a:lnTo>
                <a:lnTo>
                  <a:pt x="2696" y="2359"/>
                </a:lnTo>
                <a:lnTo>
                  <a:pt x="2652" y="2352"/>
                </a:lnTo>
                <a:lnTo>
                  <a:pt x="2607" y="2350"/>
                </a:lnTo>
                <a:close/>
                <a:moveTo>
                  <a:pt x="579" y="1230"/>
                </a:moveTo>
                <a:lnTo>
                  <a:pt x="526" y="1233"/>
                </a:lnTo>
                <a:lnTo>
                  <a:pt x="473" y="1242"/>
                </a:lnTo>
                <a:lnTo>
                  <a:pt x="424" y="1257"/>
                </a:lnTo>
                <a:lnTo>
                  <a:pt x="376" y="1277"/>
                </a:lnTo>
                <a:lnTo>
                  <a:pt x="331" y="1301"/>
                </a:lnTo>
                <a:lnTo>
                  <a:pt x="290" y="1331"/>
                </a:lnTo>
                <a:lnTo>
                  <a:pt x="253" y="1364"/>
                </a:lnTo>
                <a:lnTo>
                  <a:pt x="218" y="1402"/>
                </a:lnTo>
                <a:lnTo>
                  <a:pt x="188" y="1443"/>
                </a:lnTo>
                <a:lnTo>
                  <a:pt x="163" y="1487"/>
                </a:lnTo>
                <a:lnTo>
                  <a:pt x="143" y="1534"/>
                </a:lnTo>
                <a:lnTo>
                  <a:pt x="129" y="1583"/>
                </a:lnTo>
                <a:lnTo>
                  <a:pt x="119" y="1635"/>
                </a:lnTo>
                <a:lnTo>
                  <a:pt x="116" y="1688"/>
                </a:lnTo>
                <a:lnTo>
                  <a:pt x="119" y="1742"/>
                </a:lnTo>
                <a:lnTo>
                  <a:pt x="129" y="1794"/>
                </a:lnTo>
                <a:lnTo>
                  <a:pt x="143" y="1843"/>
                </a:lnTo>
                <a:lnTo>
                  <a:pt x="163" y="1891"/>
                </a:lnTo>
                <a:lnTo>
                  <a:pt x="188" y="1934"/>
                </a:lnTo>
                <a:lnTo>
                  <a:pt x="218" y="1976"/>
                </a:lnTo>
                <a:lnTo>
                  <a:pt x="253" y="2013"/>
                </a:lnTo>
                <a:lnTo>
                  <a:pt x="290" y="2046"/>
                </a:lnTo>
                <a:lnTo>
                  <a:pt x="331" y="2076"/>
                </a:lnTo>
                <a:lnTo>
                  <a:pt x="376" y="2100"/>
                </a:lnTo>
                <a:lnTo>
                  <a:pt x="424" y="2120"/>
                </a:lnTo>
                <a:lnTo>
                  <a:pt x="473" y="2135"/>
                </a:lnTo>
                <a:lnTo>
                  <a:pt x="526" y="2144"/>
                </a:lnTo>
                <a:lnTo>
                  <a:pt x="579" y="2147"/>
                </a:lnTo>
                <a:lnTo>
                  <a:pt x="633" y="2144"/>
                </a:lnTo>
                <a:lnTo>
                  <a:pt x="686" y="2135"/>
                </a:lnTo>
                <a:lnTo>
                  <a:pt x="735" y="2120"/>
                </a:lnTo>
                <a:lnTo>
                  <a:pt x="784" y="2100"/>
                </a:lnTo>
                <a:lnTo>
                  <a:pt x="828" y="2076"/>
                </a:lnTo>
                <a:lnTo>
                  <a:pt x="870" y="2046"/>
                </a:lnTo>
                <a:lnTo>
                  <a:pt x="907" y="2013"/>
                </a:lnTo>
                <a:lnTo>
                  <a:pt x="941" y="1976"/>
                </a:lnTo>
                <a:lnTo>
                  <a:pt x="971" y="1934"/>
                </a:lnTo>
                <a:lnTo>
                  <a:pt x="996" y="1891"/>
                </a:lnTo>
                <a:lnTo>
                  <a:pt x="1016" y="1843"/>
                </a:lnTo>
                <a:lnTo>
                  <a:pt x="1031" y="1794"/>
                </a:lnTo>
                <a:lnTo>
                  <a:pt x="1040" y="1742"/>
                </a:lnTo>
                <a:lnTo>
                  <a:pt x="1043" y="1688"/>
                </a:lnTo>
                <a:lnTo>
                  <a:pt x="1040" y="1635"/>
                </a:lnTo>
                <a:lnTo>
                  <a:pt x="1031" y="1583"/>
                </a:lnTo>
                <a:lnTo>
                  <a:pt x="1016" y="1534"/>
                </a:lnTo>
                <a:lnTo>
                  <a:pt x="996" y="1487"/>
                </a:lnTo>
                <a:lnTo>
                  <a:pt x="971" y="1443"/>
                </a:lnTo>
                <a:lnTo>
                  <a:pt x="941" y="1402"/>
                </a:lnTo>
                <a:lnTo>
                  <a:pt x="907" y="1364"/>
                </a:lnTo>
                <a:lnTo>
                  <a:pt x="870" y="1331"/>
                </a:lnTo>
                <a:lnTo>
                  <a:pt x="828" y="1301"/>
                </a:lnTo>
                <a:lnTo>
                  <a:pt x="784" y="1277"/>
                </a:lnTo>
                <a:lnTo>
                  <a:pt x="735" y="1257"/>
                </a:lnTo>
                <a:lnTo>
                  <a:pt x="686" y="1242"/>
                </a:lnTo>
                <a:lnTo>
                  <a:pt x="633" y="1233"/>
                </a:lnTo>
                <a:lnTo>
                  <a:pt x="579" y="1230"/>
                </a:lnTo>
                <a:close/>
                <a:moveTo>
                  <a:pt x="2607" y="115"/>
                </a:moveTo>
                <a:lnTo>
                  <a:pt x="2554" y="119"/>
                </a:lnTo>
                <a:lnTo>
                  <a:pt x="2501" y="127"/>
                </a:lnTo>
                <a:lnTo>
                  <a:pt x="2452" y="142"/>
                </a:lnTo>
                <a:lnTo>
                  <a:pt x="2404" y="162"/>
                </a:lnTo>
                <a:lnTo>
                  <a:pt x="2359" y="187"/>
                </a:lnTo>
                <a:lnTo>
                  <a:pt x="2318" y="216"/>
                </a:lnTo>
                <a:lnTo>
                  <a:pt x="2279" y="249"/>
                </a:lnTo>
                <a:lnTo>
                  <a:pt x="2246" y="288"/>
                </a:lnTo>
                <a:lnTo>
                  <a:pt x="2216" y="328"/>
                </a:lnTo>
                <a:lnTo>
                  <a:pt x="2191" y="373"/>
                </a:lnTo>
                <a:lnTo>
                  <a:pt x="2171" y="420"/>
                </a:lnTo>
                <a:lnTo>
                  <a:pt x="2156" y="468"/>
                </a:lnTo>
                <a:lnTo>
                  <a:pt x="2147" y="521"/>
                </a:lnTo>
                <a:lnTo>
                  <a:pt x="2144" y="574"/>
                </a:lnTo>
                <a:lnTo>
                  <a:pt x="2147" y="627"/>
                </a:lnTo>
                <a:lnTo>
                  <a:pt x="2156" y="679"/>
                </a:lnTo>
                <a:lnTo>
                  <a:pt x="2171" y="728"/>
                </a:lnTo>
                <a:lnTo>
                  <a:pt x="2191" y="775"/>
                </a:lnTo>
                <a:lnTo>
                  <a:pt x="2216" y="819"/>
                </a:lnTo>
                <a:lnTo>
                  <a:pt x="2246" y="860"/>
                </a:lnTo>
                <a:lnTo>
                  <a:pt x="2279" y="897"/>
                </a:lnTo>
                <a:lnTo>
                  <a:pt x="2318" y="931"/>
                </a:lnTo>
                <a:lnTo>
                  <a:pt x="2359" y="961"/>
                </a:lnTo>
                <a:lnTo>
                  <a:pt x="2404" y="985"/>
                </a:lnTo>
                <a:lnTo>
                  <a:pt x="2452" y="1006"/>
                </a:lnTo>
                <a:lnTo>
                  <a:pt x="2501" y="1019"/>
                </a:lnTo>
                <a:lnTo>
                  <a:pt x="2554" y="1029"/>
                </a:lnTo>
                <a:lnTo>
                  <a:pt x="2607" y="1032"/>
                </a:lnTo>
                <a:lnTo>
                  <a:pt x="2661" y="1029"/>
                </a:lnTo>
                <a:lnTo>
                  <a:pt x="2714" y="1019"/>
                </a:lnTo>
                <a:lnTo>
                  <a:pt x="2763" y="1006"/>
                </a:lnTo>
                <a:lnTo>
                  <a:pt x="2811" y="985"/>
                </a:lnTo>
                <a:lnTo>
                  <a:pt x="2856" y="961"/>
                </a:lnTo>
                <a:lnTo>
                  <a:pt x="2897" y="931"/>
                </a:lnTo>
                <a:lnTo>
                  <a:pt x="2935" y="897"/>
                </a:lnTo>
                <a:lnTo>
                  <a:pt x="2969" y="860"/>
                </a:lnTo>
                <a:lnTo>
                  <a:pt x="2999" y="819"/>
                </a:lnTo>
                <a:lnTo>
                  <a:pt x="3024" y="775"/>
                </a:lnTo>
                <a:lnTo>
                  <a:pt x="3044" y="728"/>
                </a:lnTo>
                <a:lnTo>
                  <a:pt x="3059" y="679"/>
                </a:lnTo>
                <a:lnTo>
                  <a:pt x="3068" y="627"/>
                </a:lnTo>
                <a:lnTo>
                  <a:pt x="3071" y="574"/>
                </a:lnTo>
                <a:lnTo>
                  <a:pt x="3068" y="521"/>
                </a:lnTo>
                <a:lnTo>
                  <a:pt x="3059" y="468"/>
                </a:lnTo>
                <a:lnTo>
                  <a:pt x="3044" y="420"/>
                </a:lnTo>
                <a:lnTo>
                  <a:pt x="3024" y="373"/>
                </a:lnTo>
                <a:lnTo>
                  <a:pt x="2999" y="328"/>
                </a:lnTo>
                <a:lnTo>
                  <a:pt x="2969" y="288"/>
                </a:lnTo>
                <a:lnTo>
                  <a:pt x="2935" y="249"/>
                </a:lnTo>
                <a:lnTo>
                  <a:pt x="2897" y="216"/>
                </a:lnTo>
                <a:lnTo>
                  <a:pt x="2856" y="187"/>
                </a:lnTo>
                <a:lnTo>
                  <a:pt x="2811" y="162"/>
                </a:lnTo>
                <a:lnTo>
                  <a:pt x="2763" y="142"/>
                </a:lnTo>
                <a:lnTo>
                  <a:pt x="2714" y="127"/>
                </a:lnTo>
                <a:lnTo>
                  <a:pt x="2661" y="119"/>
                </a:lnTo>
                <a:lnTo>
                  <a:pt x="2607" y="115"/>
                </a:lnTo>
                <a:close/>
                <a:moveTo>
                  <a:pt x="2607" y="0"/>
                </a:moveTo>
                <a:lnTo>
                  <a:pt x="2670" y="4"/>
                </a:lnTo>
                <a:lnTo>
                  <a:pt x="2731" y="14"/>
                </a:lnTo>
                <a:lnTo>
                  <a:pt x="2790" y="30"/>
                </a:lnTo>
                <a:lnTo>
                  <a:pt x="2846" y="51"/>
                </a:lnTo>
                <a:lnTo>
                  <a:pt x="2900" y="79"/>
                </a:lnTo>
                <a:lnTo>
                  <a:pt x="2949" y="111"/>
                </a:lnTo>
                <a:lnTo>
                  <a:pt x="2996" y="148"/>
                </a:lnTo>
                <a:lnTo>
                  <a:pt x="3038" y="190"/>
                </a:lnTo>
                <a:lnTo>
                  <a:pt x="3075" y="236"/>
                </a:lnTo>
                <a:lnTo>
                  <a:pt x="3107" y="284"/>
                </a:lnTo>
                <a:lnTo>
                  <a:pt x="3135" y="338"/>
                </a:lnTo>
                <a:lnTo>
                  <a:pt x="3157" y="393"/>
                </a:lnTo>
                <a:lnTo>
                  <a:pt x="3173" y="451"/>
                </a:lnTo>
                <a:lnTo>
                  <a:pt x="3183" y="511"/>
                </a:lnTo>
                <a:lnTo>
                  <a:pt x="3187" y="574"/>
                </a:lnTo>
                <a:lnTo>
                  <a:pt x="3183" y="636"/>
                </a:lnTo>
                <a:lnTo>
                  <a:pt x="3173" y="696"/>
                </a:lnTo>
                <a:lnTo>
                  <a:pt x="3157" y="755"/>
                </a:lnTo>
                <a:lnTo>
                  <a:pt x="3135" y="810"/>
                </a:lnTo>
                <a:lnTo>
                  <a:pt x="3107" y="863"/>
                </a:lnTo>
                <a:lnTo>
                  <a:pt x="3075" y="912"/>
                </a:lnTo>
                <a:lnTo>
                  <a:pt x="3038" y="958"/>
                </a:lnTo>
                <a:lnTo>
                  <a:pt x="2996" y="999"/>
                </a:lnTo>
                <a:lnTo>
                  <a:pt x="2949" y="1036"/>
                </a:lnTo>
                <a:lnTo>
                  <a:pt x="2900" y="1068"/>
                </a:lnTo>
                <a:lnTo>
                  <a:pt x="2846" y="1096"/>
                </a:lnTo>
                <a:lnTo>
                  <a:pt x="2790" y="1117"/>
                </a:lnTo>
                <a:lnTo>
                  <a:pt x="2731" y="1133"/>
                </a:lnTo>
                <a:lnTo>
                  <a:pt x="2670" y="1144"/>
                </a:lnTo>
                <a:lnTo>
                  <a:pt x="2607" y="1147"/>
                </a:lnTo>
                <a:lnTo>
                  <a:pt x="2546" y="1144"/>
                </a:lnTo>
                <a:lnTo>
                  <a:pt x="2487" y="1134"/>
                </a:lnTo>
                <a:lnTo>
                  <a:pt x="2431" y="1119"/>
                </a:lnTo>
                <a:lnTo>
                  <a:pt x="2376" y="1099"/>
                </a:lnTo>
                <a:lnTo>
                  <a:pt x="2325" y="1074"/>
                </a:lnTo>
                <a:lnTo>
                  <a:pt x="2276" y="1043"/>
                </a:lnTo>
                <a:lnTo>
                  <a:pt x="2231" y="1009"/>
                </a:lnTo>
                <a:lnTo>
                  <a:pt x="2189" y="969"/>
                </a:lnTo>
                <a:lnTo>
                  <a:pt x="2153" y="927"/>
                </a:lnTo>
                <a:lnTo>
                  <a:pt x="2119" y="880"/>
                </a:lnTo>
                <a:lnTo>
                  <a:pt x="1118" y="1477"/>
                </a:lnTo>
                <a:lnTo>
                  <a:pt x="1135" y="1527"/>
                </a:lnTo>
                <a:lnTo>
                  <a:pt x="1148" y="1579"/>
                </a:lnTo>
                <a:lnTo>
                  <a:pt x="1156" y="1633"/>
                </a:lnTo>
                <a:lnTo>
                  <a:pt x="1159" y="1688"/>
                </a:lnTo>
                <a:lnTo>
                  <a:pt x="1156" y="1744"/>
                </a:lnTo>
                <a:lnTo>
                  <a:pt x="1148" y="1798"/>
                </a:lnTo>
                <a:lnTo>
                  <a:pt x="1135" y="1850"/>
                </a:lnTo>
                <a:lnTo>
                  <a:pt x="1118" y="1900"/>
                </a:lnTo>
                <a:lnTo>
                  <a:pt x="2119" y="2501"/>
                </a:lnTo>
                <a:lnTo>
                  <a:pt x="2143" y="2467"/>
                </a:lnTo>
                <a:lnTo>
                  <a:pt x="2169" y="2434"/>
                </a:lnTo>
                <a:lnTo>
                  <a:pt x="2198" y="2403"/>
                </a:lnTo>
                <a:lnTo>
                  <a:pt x="2239" y="2366"/>
                </a:lnTo>
                <a:lnTo>
                  <a:pt x="2283" y="2334"/>
                </a:lnTo>
                <a:lnTo>
                  <a:pt x="2329" y="2306"/>
                </a:lnTo>
                <a:lnTo>
                  <a:pt x="2377" y="2283"/>
                </a:lnTo>
                <a:lnTo>
                  <a:pt x="2427" y="2264"/>
                </a:lnTo>
                <a:lnTo>
                  <a:pt x="2477" y="2250"/>
                </a:lnTo>
                <a:lnTo>
                  <a:pt x="2529" y="2240"/>
                </a:lnTo>
                <a:lnTo>
                  <a:pt x="2582" y="2236"/>
                </a:lnTo>
                <a:lnTo>
                  <a:pt x="2633" y="2236"/>
                </a:lnTo>
                <a:lnTo>
                  <a:pt x="2686" y="2240"/>
                </a:lnTo>
                <a:lnTo>
                  <a:pt x="2738" y="2250"/>
                </a:lnTo>
                <a:lnTo>
                  <a:pt x="2788" y="2264"/>
                </a:lnTo>
                <a:lnTo>
                  <a:pt x="2838" y="2283"/>
                </a:lnTo>
                <a:lnTo>
                  <a:pt x="2886" y="2306"/>
                </a:lnTo>
                <a:lnTo>
                  <a:pt x="2932" y="2334"/>
                </a:lnTo>
                <a:lnTo>
                  <a:pt x="2975" y="2366"/>
                </a:lnTo>
                <a:lnTo>
                  <a:pt x="3017" y="2403"/>
                </a:lnTo>
                <a:lnTo>
                  <a:pt x="3056" y="2446"/>
                </a:lnTo>
                <a:lnTo>
                  <a:pt x="3089" y="2490"/>
                </a:lnTo>
                <a:lnTo>
                  <a:pt x="3118" y="2539"/>
                </a:lnTo>
                <a:lnTo>
                  <a:pt x="3143" y="2589"/>
                </a:lnTo>
                <a:lnTo>
                  <a:pt x="3162" y="2641"/>
                </a:lnTo>
                <a:lnTo>
                  <a:pt x="3175" y="2696"/>
                </a:lnTo>
                <a:lnTo>
                  <a:pt x="3184" y="2752"/>
                </a:lnTo>
                <a:lnTo>
                  <a:pt x="3187" y="2808"/>
                </a:lnTo>
                <a:lnTo>
                  <a:pt x="3184" y="2866"/>
                </a:lnTo>
                <a:lnTo>
                  <a:pt x="3175" y="2921"/>
                </a:lnTo>
                <a:lnTo>
                  <a:pt x="3162" y="2975"/>
                </a:lnTo>
                <a:lnTo>
                  <a:pt x="3143" y="3028"/>
                </a:lnTo>
                <a:lnTo>
                  <a:pt x="3118" y="3079"/>
                </a:lnTo>
                <a:lnTo>
                  <a:pt x="3089" y="3126"/>
                </a:lnTo>
                <a:lnTo>
                  <a:pt x="3056" y="3171"/>
                </a:lnTo>
                <a:lnTo>
                  <a:pt x="3017" y="3214"/>
                </a:lnTo>
                <a:lnTo>
                  <a:pt x="2978" y="3249"/>
                </a:lnTo>
                <a:lnTo>
                  <a:pt x="2936" y="3280"/>
                </a:lnTo>
                <a:lnTo>
                  <a:pt x="2893" y="3307"/>
                </a:lnTo>
                <a:lnTo>
                  <a:pt x="2848" y="3330"/>
                </a:lnTo>
                <a:lnTo>
                  <a:pt x="2802" y="3348"/>
                </a:lnTo>
                <a:lnTo>
                  <a:pt x="2755" y="3363"/>
                </a:lnTo>
                <a:lnTo>
                  <a:pt x="2705" y="3373"/>
                </a:lnTo>
                <a:lnTo>
                  <a:pt x="2657" y="3380"/>
                </a:lnTo>
                <a:lnTo>
                  <a:pt x="2607" y="3382"/>
                </a:lnTo>
                <a:lnTo>
                  <a:pt x="2558" y="3380"/>
                </a:lnTo>
                <a:lnTo>
                  <a:pt x="2509" y="3373"/>
                </a:lnTo>
                <a:lnTo>
                  <a:pt x="2460" y="3363"/>
                </a:lnTo>
                <a:lnTo>
                  <a:pt x="2413" y="3348"/>
                </a:lnTo>
                <a:lnTo>
                  <a:pt x="2367" y="3330"/>
                </a:lnTo>
                <a:lnTo>
                  <a:pt x="2321" y="3307"/>
                </a:lnTo>
                <a:lnTo>
                  <a:pt x="2277" y="3280"/>
                </a:lnTo>
                <a:lnTo>
                  <a:pt x="2236" y="3249"/>
                </a:lnTo>
                <a:lnTo>
                  <a:pt x="2198" y="3214"/>
                </a:lnTo>
                <a:lnTo>
                  <a:pt x="2159" y="3171"/>
                </a:lnTo>
                <a:lnTo>
                  <a:pt x="2125" y="3126"/>
                </a:lnTo>
                <a:lnTo>
                  <a:pt x="2096" y="3079"/>
                </a:lnTo>
                <a:lnTo>
                  <a:pt x="2072" y="3028"/>
                </a:lnTo>
                <a:lnTo>
                  <a:pt x="2053" y="2975"/>
                </a:lnTo>
                <a:lnTo>
                  <a:pt x="2039" y="2921"/>
                </a:lnTo>
                <a:lnTo>
                  <a:pt x="2031" y="2866"/>
                </a:lnTo>
                <a:lnTo>
                  <a:pt x="2028" y="2808"/>
                </a:lnTo>
                <a:lnTo>
                  <a:pt x="2030" y="2755"/>
                </a:lnTo>
                <a:lnTo>
                  <a:pt x="2038" y="2704"/>
                </a:lnTo>
                <a:lnTo>
                  <a:pt x="2050" y="2653"/>
                </a:lnTo>
                <a:lnTo>
                  <a:pt x="2067" y="2604"/>
                </a:lnTo>
                <a:lnTo>
                  <a:pt x="1064" y="2002"/>
                </a:lnTo>
                <a:lnTo>
                  <a:pt x="1031" y="2047"/>
                </a:lnTo>
                <a:lnTo>
                  <a:pt x="993" y="2089"/>
                </a:lnTo>
                <a:lnTo>
                  <a:pt x="952" y="2127"/>
                </a:lnTo>
                <a:lnTo>
                  <a:pt x="907" y="2161"/>
                </a:lnTo>
                <a:lnTo>
                  <a:pt x="859" y="2190"/>
                </a:lnTo>
                <a:lnTo>
                  <a:pt x="807" y="2215"/>
                </a:lnTo>
                <a:lnTo>
                  <a:pt x="754" y="2235"/>
                </a:lnTo>
                <a:lnTo>
                  <a:pt x="698" y="2250"/>
                </a:lnTo>
                <a:lnTo>
                  <a:pt x="640" y="2259"/>
                </a:lnTo>
                <a:lnTo>
                  <a:pt x="579" y="2262"/>
                </a:lnTo>
                <a:lnTo>
                  <a:pt x="517" y="2259"/>
                </a:lnTo>
                <a:lnTo>
                  <a:pt x="456" y="2249"/>
                </a:lnTo>
                <a:lnTo>
                  <a:pt x="397" y="2233"/>
                </a:lnTo>
                <a:lnTo>
                  <a:pt x="341" y="2211"/>
                </a:lnTo>
                <a:lnTo>
                  <a:pt x="287" y="2183"/>
                </a:lnTo>
                <a:lnTo>
                  <a:pt x="238" y="2151"/>
                </a:lnTo>
                <a:lnTo>
                  <a:pt x="191" y="2114"/>
                </a:lnTo>
                <a:lnTo>
                  <a:pt x="149" y="2072"/>
                </a:lnTo>
                <a:lnTo>
                  <a:pt x="112" y="2027"/>
                </a:lnTo>
                <a:lnTo>
                  <a:pt x="79" y="1978"/>
                </a:lnTo>
                <a:lnTo>
                  <a:pt x="52" y="1926"/>
                </a:lnTo>
                <a:lnTo>
                  <a:pt x="30" y="1869"/>
                </a:lnTo>
                <a:lnTo>
                  <a:pt x="14" y="1812"/>
                </a:lnTo>
                <a:lnTo>
                  <a:pt x="4" y="1751"/>
                </a:lnTo>
                <a:lnTo>
                  <a:pt x="0" y="1688"/>
                </a:lnTo>
                <a:lnTo>
                  <a:pt x="4" y="1627"/>
                </a:lnTo>
                <a:lnTo>
                  <a:pt x="14" y="1566"/>
                </a:lnTo>
                <a:lnTo>
                  <a:pt x="30" y="1508"/>
                </a:lnTo>
                <a:lnTo>
                  <a:pt x="52" y="1452"/>
                </a:lnTo>
                <a:lnTo>
                  <a:pt x="79" y="1399"/>
                </a:lnTo>
                <a:lnTo>
                  <a:pt x="112" y="1350"/>
                </a:lnTo>
                <a:lnTo>
                  <a:pt x="149" y="1304"/>
                </a:lnTo>
                <a:lnTo>
                  <a:pt x="191" y="1263"/>
                </a:lnTo>
                <a:lnTo>
                  <a:pt x="238" y="1227"/>
                </a:lnTo>
                <a:lnTo>
                  <a:pt x="287" y="1194"/>
                </a:lnTo>
                <a:lnTo>
                  <a:pt x="341" y="1166"/>
                </a:lnTo>
                <a:lnTo>
                  <a:pt x="397" y="1145"/>
                </a:lnTo>
                <a:lnTo>
                  <a:pt x="456" y="1129"/>
                </a:lnTo>
                <a:lnTo>
                  <a:pt x="517" y="1119"/>
                </a:lnTo>
                <a:lnTo>
                  <a:pt x="579" y="1115"/>
                </a:lnTo>
                <a:lnTo>
                  <a:pt x="640" y="1118"/>
                </a:lnTo>
                <a:lnTo>
                  <a:pt x="698" y="1128"/>
                </a:lnTo>
                <a:lnTo>
                  <a:pt x="754" y="1142"/>
                </a:lnTo>
                <a:lnTo>
                  <a:pt x="807" y="1162"/>
                </a:lnTo>
                <a:lnTo>
                  <a:pt x="859" y="1186"/>
                </a:lnTo>
                <a:lnTo>
                  <a:pt x="907" y="1216"/>
                </a:lnTo>
                <a:lnTo>
                  <a:pt x="952" y="1250"/>
                </a:lnTo>
                <a:lnTo>
                  <a:pt x="993" y="1289"/>
                </a:lnTo>
                <a:lnTo>
                  <a:pt x="1031" y="1330"/>
                </a:lnTo>
                <a:lnTo>
                  <a:pt x="1064" y="1375"/>
                </a:lnTo>
                <a:lnTo>
                  <a:pt x="2067" y="778"/>
                </a:lnTo>
                <a:lnTo>
                  <a:pt x="2050" y="729"/>
                </a:lnTo>
                <a:lnTo>
                  <a:pt x="2039" y="679"/>
                </a:lnTo>
                <a:lnTo>
                  <a:pt x="2030" y="627"/>
                </a:lnTo>
                <a:lnTo>
                  <a:pt x="2028" y="574"/>
                </a:lnTo>
                <a:lnTo>
                  <a:pt x="2031" y="511"/>
                </a:lnTo>
                <a:lnTo>
                  <a:pt x="2042" y="451"/>
                </a:lnTo>
                <a:lnTo>
                  <a:pt x="2058" y="393"/>
                </a:lnTo>
                <a:lnTo>
                  <a:pt x="2079" y="338"/>
                </a:lnTo>
                <a:lnTo>
                  <a:pt x="2107" y="284"/>
                </a:lnTo>
                <a:lnTo>
                  <a:pt x="2140" y="236"/>
                </a:lnTo>
                <a:lnTo>
                  <a:pt x="2177" y="190"/>
                </a:lnTo>
                <a:lnTo>
                  <a:pt x="2219" y="148"/>
                </a:lnTo>
                <a:lnTo>
                  <a:pt x="2266" y="111"/>
                </a:lnTo>
                <a:lnTo>
                  <a:pt x="2315" y="79"/>
                </a:lnTo>
                <a:lnTo>
                  <a:pt x="2369" y="51"/>
                </a:lnTo>
                <a:lnTo>
                  <a:pt x="2425" y="30"/>
                </a:lnTo>
                <a:lnTo>
                  <a:pt x="2483" y="14"/>
                </a:lnTo>
                <a:lnTo>
                  <a:pt x="2544" y="4"/>
                </a:lnTo>
                <a:lnTo>
                  <a:pt x="260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360754" y="4229377"/>
            <a:ext cx="1619915" cy="200376"/>
          </a:xfrm>
          <a:prstGeom prst="rect">
            <a:avLst/>
          </a:prstGeom>
          <a:solidFill>
            <a:srgbClr val="54535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866782" y="3906655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편의성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1360754" y="5075197"/>
            <a:ext cx="1619915" cy="200376"/>
          </a:xfrm>
          <a:prstGeom prst="rect">
            <a:avLst/>
          </a:prstGeom>
          <a:solidFill>
            <a:srgbClr val="FD7C6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860369" y="4752475"/>
            <a:ext cx="620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실용성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1360754" y="5921017"/>
            <a:ext cx="1619915" cy="200376"/>
          </a:xfrm>
          <a:prstGeom prst="rect">
            <a:avLst/>
          </a:prstGeom>
          <a:solidFill>
            <a:srgbClr val="54535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866781" y="5598295"/>
            <a:ext cx="607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디자인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431874" y="4267357"/>
            <a:ext cx="730743" cy="124417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1431874" y="5111809"/>
            <a:ext cx="1472650" cy="124417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431874" y="5956261"/>
            <a:ext cx="1213343" cy="124417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4617952" y="2801577"/>
            <a:ext cx="328539" cy="416365"/>
            <a:chOff x="8635329" y="575472"/>
            <a:chExt cx="481013" cy="6096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8" name="Freeform 26"/>
            <p:cNvSpPr>
              <a:spLocks noEditPoints="1"/>
            </p:cNvSpPr>
            <p:nvPr/>
          </p:nvSpPr>
          <p:spPr bwMode="auto">
            <a:xfrm>
              <a:off x="8635329" y="575472"/>
              <a:ext cx="481013" cy="609600"/>
            </a:xfrm>
            <a:custGeom>
              <a:avLst/>
              <a:gdLst>
                <a:gd name="T0" fmla="*/ 1914 w 2726"/>
                <a:gd name="T1" fmla="*/ 197 h 3456"/>
                <a:gd name="T2" fmla="*/ 1914 w 2726"/>
                <a:gd name="T3" fmla="*/ 806 h 3456"/>
                <a:gd name="T4" fmla="*/ 2527 w 2726"/>
                <a:gd name="T5" fmla="*/ 806 h 3456"/>
                <a:gd name="T6" fmla="*/ 1914 w 2726"/>
                <a:gd name="T7" fmla="*/ 197 h 3456"/>
                <a:gd name="T8" fmla="*/ 116 w 2726"/>
                <a:gd name="T9" fmla="*/ 115 h 3456"/>
                <a:gd name="T10" fmla="*/ 116 w 2726"/>
                <a:gd name="T11" fmla="*/ 3341 h 3456"/>
                <a:gd name="T12" fmla="*/ 2610 w 2726"/>
                <a:gd name="T13" fmla="*/ 3341 h 3456"/>
                <a:gd name="T14" fmla="*/ 2610 w 2726"/>
                <a:gd name="T15" fmla="*/ 922 h 3456"/>
                <a:gd name="T16" fmla="*/ 1798 w 2726"/>
                <a:gd name="T17" fmla="*/ 922 h 3456"/>
                <a:gd name="T18" fmla="*/ 1798 w 2726"/>
                <a:gd name="T19" fmla="*/ 115 h 3456"/>
                <a:gd name="T20" fmla="*/ 116 w 2726"/>
                <a:gd name="T21" fmla="*/ 115 h 3456"/>
                <a:gd name="T22" fmla="*/ 0 w 2726"/>
                <a:gd name="T23" fmla="*/ 0 h 3456"/>
                <a:gd name="T24" fmla="*/ 1879 w 2726"/>
                <a:gd name="T25" fmla="*/ 0 h 3456"/>
                <a:gd name="T26" fmla="*/ 2726 w 2726"/>
                <a:gd name="T27" fmla="*/ 840 h 3456"/>
                <a:gd name="T28" fmla="*/ 2726 w 2726"/>
                <a:gd name="T29" fmla="*/ 3456 h 3456"/>
                <a:gd name="T30" fmla="*/ 0 w 2726"/>
                <a:gd name="T31" fmla="*/ 3456 h 3456"/>
                <a:gd name="T32" fmla="*/ 0 w 2726"/>
                <a:gd name="T33" fmla="*/ 0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26" h="3456">
                  <a:moveTo>
                    <a:pt x="1914" y="197"/>
                  </a:moveTo>
                  <a:lnTo>
                    <a:pt x="1914" y="806"/>
                  </a:lnTo>
                  <a:lnTo>
                    <a:pt x="2527" y="806"/>
                  </a:lnTo>
                  <a:lnTo>
                    <a:pt x="1914" y="197"/>
                  </a:lnTo>
                  <a:close/>
                  <a:moveTo>
                    <a:pt x="116" y="115"/>
                  </a:moveTo>
                  <a:lnTo>
                    <a:pt x="116" y="3341"/>
                  </a:lnTo>
                  <a:lnTo>
                    <a:pt x="2610" y="3341"/>
                  </a:lnTo>
                  <a:lnTo>
                    <a:pt x="2610" y="922"/>
                  </a:lnTo>
                  <a:lnTo>
                    <a:pt x="1798" y="922"/>
                  </a:lnTo>
                  <a:lnTo>
                    <a:pt x="1798" y="115"/>
                  </a:lnTo>
                  <a:lnTo>
                    <a:pt x="116" y="115"/>
                  </a:lnTo>
                  <a:close/>
                  <a:moveTo>
                    <a:pt x="0" y="0"/>
                  </a:moveTo>
                  <a:lnTo>
                    <a:pt x="1879" y="0"/>
                  </a:lnTo>
                  <a:lnTo>
                    <a:pt x="2726" y="840"/>
                  </a:lnTo>
                  <a:lnTo>
                    <a:pt x="2726" y="3456"/>
                  </a:lnTo>
                  <a:lnTo>
                    <a:pt x="0" y="3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27"/>
            <p:cNvSpPr>
              <a:spLocks/>
            </p:cNvSpPr>
            <p:nvPr/>
          </p:nvSpPr>
          <p:spPr bwMode="auto">
            <a:xfrm>
              <a:off x="8829004" y="788197"/>
              <a:ext cx="184150" cy="20638"/>
            </a:xfrm>
            <a:custGeom>
              <a:avLst/>
              <a:gdLst>
                <a:gd name="T0" fmla="*/ 58 w 1044"/>
                <a:gd name="T1" fmla="*/ 0 h 115"/>
                <a:gd name="T2" fmla="*/ 986 w 1044"/>
                <a:gd name="T3" fmla="*/ 0 h 115"/>
                <a:gd name="T4" fmla="*/ 1004 w 1044"/>
                <a:gd name="T5" fmla="*/ 3 h 115"/>
                <a:gd name="T6" fmla="*/ 1019 w 1044"/>
                <a:gd name="T7" fmla="*/ 11 h 115"/>
                <a:gd name="T8" fmla="*/ 1032 w 1044"/>
                <a:gd name="T9" fmla="*/ 24 h 115"/>
                <a:gd name="T10" fmla="*/ 1040 w 1044"/>
                <a:gd name="T11" fmla="*/ 39 h 115"/>
                <a:gd name="T12" fmla="*/ 1044 w 1044"/>
                <a:gd name="T13" fmla="*/ 57 h 115"/>
                <a:gd name="T14" fmla="*/ 1040 w 1044"/>
                <a:gd name="T15" fmla="*/ 75 h 115"/>
                <a:gd name="T16" fmla="*/ 1032 w 1044"/>
                <a:gd name="T17" fmla="*/ 91 h 115"/>
                <a:gd name="T18" fmla="*/ 1019 w 1044"/>
                <a:gd name="T19" fmla="*/ 103 h 115"/>
                <a:gd name="T20" fmla="*/ 1004 w 1044"/>
                <a:gd name="T21" fmla="*/ 112 h 115"/>
                <a:gd name="T22" fmla="*/ 986 w 1044"/>
                <a:gd name="T23" fmla="*/ 115 h 115"/>
                <a:gd name="T24" fmla="*/ 58 w 1044"/>
                <a:gd name="T25" fmla="*/ 115 h 115"/>
                <a:gd name="T26" fmla="*/ 39 w 1044"/>
                <a:gd name="T27" fmla="*/ 112 h 115"/>
                <a:gd name="T28" fmla="*/ 23 w 1044"/>
                <a:gd name="T29" fmla="*/ 103 h 115"/>
                <a:gd name="T30" fmla="*/ 10 w 1044"/>
                <a:gd name="T31" fmla="*/ 91 h 115"/>
                <a:gd name="T32" fmla="*/ 2 w 1044"/>
                <a:gd name="T33" fmla="*/ 75 h 115"/>
                <a:gd name="T34" fmla="*/ 0 w 1044"/>
                <a:gd name="T35" fmla="*/ 57 h 115"/>
                <a:gd name="T36" fmla="*/ 2 w 1044"/>
                <a:gd name="T37" fmla="*/ 39 h 115"/>
                <a:gd name="T38" fmla="*/ 10 w 1044"/>
                <a:gd name="T39" fmla="*/ 24 h 115"/>
                <a:gd name="T40" fmla="*/ 23 w 1044"/>
                <a:gd name="T41" fmla="*/ 11 h 115"/>
                <a:gd name="T42" fmla="*/ 39 w 1044"/>
                <a:gd name="T43" fmla="*/ 3 h 115"/>
                <a:gd name="T44" fmla="*/ 58 w 1044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4" h="115">
                  <a:moveTo>
                    <a:pt x="58" y="0"/>
                  </a:moveTo>
                  <a:lnTo>
                    <a:pt x="986" y="0"/>
                  </a:lnTo>
                  <a:lnTo>
                    <a:pt x="1004" y="3"/>
                  </a:lnTo>
                  <a:lnTo>
                    <a:pt x="1019" y="11"/>
                  </a:lnTo>
                  <a:lnTo>
                    <a:pt x="1032" y="24"/>
                  </a:lnTo>
                  <a:lnTo>
                    <a:pt x="1040" y="39"/>
                  </a:lnTo>
                  <a:lnTo>
                    <a:pt x="1044" y="57"/>
                  </a:lnTo>
                  <a:lnTo>
                    <a:pt x="1040" y="75"/>
                  </a:lnTo>
                  <a:lnTo>
                    <a:pt x="1032" y="91"/>
                  </a:lnTo>
                  <a:lnTo>
                    <a:pt x="1019" y="103"/>
                  </a:lnTo>
                  <a:lnTo>
                    <a:pt x="1004" y="112"/>
                  </a:lnTo>
                  <a:lnTo>
                    <a:pt x="986" y="115"/>
                  </a:lnTo>
                  <a:lnTo>
                    <a:pt x="58" y="115"/>
                  </a:lnTo>
                  <a:lnTo>
                    <a:pt x="39" y="112"/>
                  </a:lnTo>
                  <a:lnTo>
                    <a:pt x="23" y="103"/>
                  </a:lnTo>
                  <a:lnTo>
                    <a:pt x="10" y="91"/>
                  </a:lnTo>
                  <a:lnTo>
                    <a:pt x="2" y="75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0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28"/>
            <p:cNvSpPr>
              <a:spLocks/>
            </p:cNvSpPr>
            <p:nvPr/>
          </p:nvSpPr>
          <p:spPr bwMode="auto">
            <a:xfrm>
              <a:off x="8727404" y="758035"/>
              <a:ext cx="92075" cy="61913"/>
            </a:xfrm>
            <a:custGeom>
              <a:avLst/>
              <a:gdLst>
                <a:gd name="T0" fmla="*/ 470 w 521"/>
                <a:gd name="T1" fmla="*/ 0 h 345"/>
                <a:gd name="T2" fmla="*/ 484 w 521"/>
                <a:gd name="T3" fmla="*/ 4 h 345"/>
                <a:gd name="T4" fmla="*/ 498 w 521"/>
                <a:gd name="T5" fmla="*/ 10 h 345"/>
                <a:gd name="T6" fmla="*/ 509 w 521"/>
                <a:gd name="T7" fmla="*/ 22 h 345"/>
                <a:gd name="T8" fmla="*/ 517 w 521"/>
                <a:gd name="T9" fmla="*/ 34 h 345"/>
                <a:gd name="T10" fmla="*/ 521 w 521"/>
                <a:gd name="T11" fmla="*/ 49 h 345"/>
                <a:gd name="T12" fmla="*/ 521 w 521"/>
                <a:gd name="T13" fmla="*/ 64 h 345"/>
                <a:gd name="T14" fmla="*/ 518 w 521"/>
                <a:gd name="T15" fmla="*/ 78 h 345"/>
                <a:gd name="T16" fmla="*/ 510 w 521"/>
                <a:gd name="T17" fmla="*/ 91 h 345"/>
                <a:gd name="T18" fmla="*/ 500 w 521"/>
                <a:gd name="T19" fmla="*/ 102 h 345"/>
                <a:gd name="T20" fmla="*/ 210 w 521"/>
                <a:gd name="T21" fmla="*/ 333 h 345"/>
                <a:gd name="T22" fmla="*/ 198 w 521"/>
                <a:gd name="T23" fmla="*/ 340 h 345"/>
                <a:gd name="T24" fmla="*/ 187 w 521"/>
                <a:gd name="T25" fmla="*/ 344 h 345"/>
                <a:gd name="T26" fmla="*/ 174 w 521"/>
                <a:gd name="T27" fmla="*/ 345 h 345"/>
                <a:gd name="T28" fmla="*/ 159 w 521"/>
                <a:gd name="T29" fmla="*/ 343 h 345"/>
                <a:gd name="T30" fmla="*/ 145 w 521"/>
                <a:gd name="T31" fmla="*/ 338 h 345"/>
                <a:gd name="T32" fmla="*/ 133 w 521"/>
                <a:gd name="T33" fmla="*/ 329 h 345"/>
                <a:gd name="T34" fmla="*/ 17 w 521"/>
                <a:gd name="T35" fmla="*/ 213 h 345"/>
                <a:gd name="T36" fmla="*/ 7 w 521"/>
                <a:gd name="T37" fmla="*/ 201 h 345"/>
                <a:gd name="T38" fmla="*/ 1 w 521"/>
                <a:gd name="T39" fmla="*/ 187 h 345"/>
                <a:gd name="T40" fmla="*/ 0 w 521"/>
                <a:gd name="T41" fmla="*/ 173 h 345"/>
                <a:gd name="T42" fmla="*/ 1 w 521"/>
                <a:gd name="T43" fmla="*/ 158 h 345"/>
                <a:gd name="T44" fmla="*/ 7 w 521"/>
                <a:gd name="T45" fmla="*/ 144 h 345"/>
                <a:gd name="T46" fmla="*/ 17 w 521"/>
                <a:gd name="T47" fmla="*/ 132 h 345"/>
                <a:gd name="T48" fmla="*/ 29 w 521"/>
                <a:gd name="T49" fmla="*/ 122 h 345"/>
                <a:gd name="T50" fmla="*/ 43 w 521"/>
                <a:gd name="T51" fmla="*/ 117 h 345"/>
                <a:gd name="T52" fmla="*/ 58 w 521"/>
                <a:gd name="T53" fmla="*/ 115 h 345"/>
                <a:gd name="T54" fmla="*/ 73 w 521"/>
                <a:gd name="T55" fmla="*/ 117 h 345"/>
                <a:gd name="T56" fmla="*/ 86 w 521"/>
                <a:gd name="T57" fmla="*/ 122 h 345"/>
                <a:gd name="T58" fmla="*/ 99 w 521"/>
                <a:gd name="T59" fmla="*/ 132 h 345"/>
                <a:gd name="T60" fmla="*/ 178 w 521"/>
                <a:gd name="T61" fmla="*/ 210 h 345"/>
                <a:gd name="T62" fmla="*/ 428 w 521"/>
                <a:gd name="T63" fmla="*/ 12 h 345"/>
                <a:gd name="T64" fmla="*/ 441 w 521"/>
                <a:gd name="T65" fmla="*/ 4 h 345"/>
                <a:gd name="T66" fmla="*/ 455 w 521"/>
                <a:gd name="T67" fmla="*/ 1 h 345"/>
                <a:gd name="T68" fmla="*/ 470 w 521"/>
                <a:gd name="T6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1" h="345">
                  <a:moveTo>
                    <a:pt x="470" y="0"/>
                  </a:moveTo>
                  <a:lnTo>
                    <a:pt x="484" y="4"/>
                  </a:lnTo>
                  <a:lnTo>
                    <a:pt x="498" y="10"/>
                  </a:lnTo>
                  <a:lnTo>
                    <a:pt x="509" y="22"/>
                  </a:lnTo>
                  <a:lnTo>
                    <a:pt x="517" y="34"/>
                  </a:lnTo>
                  <a:lnTo>
                    <a:pt x="521" y="49"/>
                  </a:lnTo>
                  <a:lnTo>
                    <a:pt x="521" y="64"/>
                  </a:lnTo>
                  <a:lnTo>
                    <a:pt x="518" y="78"/>
                  </a:lnTo>
                  <a:lnTo>
                    <a:pt x="510" y="91"/>
                  </a:lnTo>
                  <a:lnTo>
                    <a:pt x="500" y="102"/>
                  </a:lnTo>
                  <a:lnTo>
                    <a:pt x="210" y="333"/>
                  </a:lnTo>
                  <a:lnTo>
                    <a:pt x="198" y="340"/>
                  </a:lnTo>
                  <a:lnTo>
                    <a:pt x="187" y="344"/>
                  </a:lnTo>
                  <a:lnTo>
                    <a:pt x="174" y="345"/>
                  </a:lnTo>
                  <a:lnTo>
                    <a:pt x="159" y="343"/>
                  </a:lnTo>
                  <a:lnTo>
                    <a:pt x="145" y="338"/>
                  </a:lnTo>
                  <a:lnTo>
                    <a:pt x="133" y="329"/>
                  </a:lnTo>
                  <a:lnTo>
                    <a:pt x="17" y="213"/>
                  </a:lnTo>
                  <a:lnTo>
                    <a:pt x="7" y="201"/>
                  </a:lnTo>
                  <a:lnTo>
                    <a:pt x="1" y="187"/>
                  </a:lnTo>
                  <a:lnTo>
                    <a:pt x="0" y="173"/>
                  </a:lnTo>
                  <a:lnTo>
                    <a:pt x="1" y="158"/>
                  </a:lnTo>
                  <a:lnTo>
                    <a:pt x="7" y="144"/>
                  </a:lnTo>
                  <a:lnTo>
                    <a:pt x="17" y="132"/>
                  </a:lnTo>
                  <a:lnTo>
                    <a:pt x="29" y="122"/>
                  </a:lnTo>
                  <a:lnTo>
                    <a:pt x="43" y="117"/>
                  </a:lnTo>
                  <a:lnTo>
                    <a:pt x="58" y="115"/>
                  </a:lnTo>
                  <a:lnTo>
                    <a:pt x="73" y="117"/>
                  </a:lnTo>
                  <a:lnTo>
                    <a:pt x="86" y="122"/>
                  </a:lnTo>
                  <a:lnTo>
                    <a:pt x="99" y="132"/>
                  </a:lnTo>
                  <a:lnTo>
                    <a:pt x="178" y="210"/>
                  </a:lnTo>
                  <a:lnTo>
                    <a:pt x="428" y="12"/>
                  </a:lnTo>
                  <a:lnTo>
                    <a:pt x="441" y="4"/>
                  </a:lnTo>
                  <a:lnTo>
                    <a:pt x="455" y="1"/>
                  </a:lnTo>
                  <a:lnTo>
                    <a:pt x="4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29"/>
            <p:cNvSpPr>
              <a:spLocks/>
            </p:cNvSpPr>
            <p:nvPr/>
          </p:nvSpPr>
          <p:spPr bwMode="auto">
            <a:xfrm>
              <a:off x="8829004" y="900910"/>
              <a:ext cx="184150" cy="20638"/>
            </a:xfrm>
            <a:custGeom>
              <a:avLst/>
              <a:gdLst>
                <a:gd name="T0" fmla="*/ 58 w 1044"/>
                <a:gd name="T1" fmla="*/ 0 h 115"/>
                <a:gd name="T2" fmla="*/ 986 w 1044"/>
                <a:gd name="T3" fmla="*/ 0 h 115"/>
                <a:gd name="T4" fmla="*/ 1004 w 1044"/>
                <a:gd name="T5" fmla="*/ 3 h 115"/>
                <a:gd name="T6" fmla="*/ 1019 w 1044"/>
                <a:gd name="T7" fmla="*/ 12 h 115"/>
                <a:gd name="T8" fmla="*/ 1032 w 1044"/>
                <a:gd name="T9" fmla="*/ 24 h 115"/>
                <a:gd name="T10" fmla="*/ 1040 w 1044"/>
                <a:gd name="T11" fmla="*/ 40 h 115"/>
                <a:gd name="T12" fmla="*/ 1044 w 1044"/>
                <a:gd name="T13" fmla="*/ 58 h 115"/>
                <a:gd name="T14" fmla="*/ 1040 w 1044"/>
                <a:gd name="T15" fmla="*/ 76 h 115"/>
                <a:gd name="T16" fmla="*/ 1032 w 1044"/>
                <a:gd name="T17" fmla="*/ 91 h 115"/>
                <a:gd name="T18" fmla="*/ 1019 w 1044"/>
                <a:gd name="T19" fmla="*/ 104 h 115"/>
                <a:gd name="T20" fmla="*/ 1004 w 1044"/>
                <a:gd name="T21" fmla="*/ 112 h 115"/>
                <a:gd name="T22" fmla="*/ 986 w 1044"/>
                <a:gd name="T23" fmla="*/ 115 h 115"/>
                <a:gd name="T24" fmla="*/ 58 w 1044"/>
                <a:gd name="T25" fmla="*/ 115 h 115"/>
                <a:gd name="T26" fmla="*/ 39 w 1044"/>
                <a:gd name="T27" fmla="*/ 112 h 115"/>
                <a:gd name="T28" fmla="*/ 23 w 1044"/>
                <a:gd name="T29" fmla="*/ 104 h 115"/>
                <a:gd name="T30" fmla="*/ 10 w 1044"/>
                <a:gd name="T31" fmla="*/ 91 h 115"/>
                <a:gd name="T32" fmla="*/ 2 w 1044"/>
                <a:gd name="T33" fmla="*/ 76 h 115"/>
                <a:gd name="T34" fmla="*/ 0 w 1044"/>
                <a:gd name="T35" fmla="*/ 58 h 115"/>
                <a:gd name="T36" fmla="*/ 2 w 1044"/>
                <a:gd name="T37" fmla="*/ 40 h 115"/>
                <a:gd name="T38" fmla="*/ 10 w 1044"/>
                <a:gd name="T39" fmla="*/ 24 h 115"/>
                <a:gd name="T40" fmla="*/ 23 w 1044"/>
                <a:gd name="T41" fmla="*/ 12 h 115"/>
                <a:gd name="T42" fmla="*/ 39 w 1044"/>
                <a:gd name="T43" fmla="*/ 3 h 115"/>
                <a:gd name="T44" fmla="*/ 58 w 1044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4" h="115">
                  <a:moveTo>
                    <a:pt x="58" y="0"/>
                  </a:moveTo>
                  <a:lnTo>
                    <a:pt x="986" y="0"/>
                  </a:lnTo>
                  <a:lnTo>
                    <a:pt x="1004" y="3"/>
                  </a:lnTo>
                  <a:lnTo>
                    <a:pt x="1019" y="12"/>
                  </a:lnTo>
                  <a:lnTo>
                    <a:pt x="1032" y="24"/>
                  </a:lnTo>
                  <a:lnTo>
                    <a:pt x="1040" y="40"/>
                  </a:lnTo>
                  <a:lnTo>
                    <a:pt x="1044" y="58"/>
                  </a:lnTo>
                  <a:lnTo>
                    <a:pt x="1040" y="76"/>
                  </a:lnTo>
                  <a:lnTo>
                    <a:pt x="1032" y="91"/>
                  </a:lnTo>
                  <a:lnTo>
                    <a:pt x="1019" y="104"/>
                  </a:lnTo>
                  <a:lnTo>
                    <a:pt x="1004" y="112"/>
                  </a:lnTo>
                  <a:lnTo>
                    <a:pt x="986" y="115"/>
                  </a:lnTo>
                  <a:lnTo>
                    <a:pt x="58" y="115"/>
                  </a:lnTo>
                  <a:lnTo>
                    <a:pt x="39" y="112"/>
                  </a:lnTo>
                  <a:lnTo>
                    <a:pt x="23" y="104"/>
                  </a:lnTo>
                  <a:lnTo>
                    <a:pt x="10" y="91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3" y="12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30"/>
            <p:cNvSpPr>
              <a:spLocks/>
            </p:cNvSpPr>
            <p:nvPr/>
          </p:nvSpPr>
          <p:spPr bwMode="auto">
            <a:xfrm>
              <a:off x="8727404" y="870747"/>
              <a:ext cx="92075" cy="60325"/>
            </a:xfrm>
            <a:custGeom>
              <a:avLst/>
              <a:gdLst>
                <a:gd name="T0" fmla="*/ 470 w 521"/>
                <a:gd name="T1" fmla="*/ 0 h 346"/>
                <a:gd name="T2" fmla="*/ 484 w 521"/>
                <a:gd name="T3" fmla="*/ 5 h 346"/>
                <a:gd name="T4" fmla="*/ 498 w 521"/>
                <a:gd name="T5" fmla="*/ 11 h 346"/>
                <a:gd name="T6" fmla="*/ 509 w 521"/>
                <a:gd name="T7" fmla="*/ 22 h 346"/>
                <a:gd name="T8" fmla="*/ 517 w 521"/>
                <a:gd name="T9" fmla="*/ 35 h 346"/>
                <a:gd name="T10" fmla="*/ 521 w 521"/>
                <a:gd name="T11" fmla="*/ 50 h 346"/>
                <a:gd name="T12" fmla="*/ 521 w 521"/>
                <a:gd name="T13" fmla="*/ 64 h 346"/>
                <a:gd name="T14" fmla="*/ 518 w 521"/>
                <a:gd name="T15" fmla="*/ 79 h 346"/>
                <a:gd name="T16" fmla="*/ 510 w 521"/>
                <a:gd name="T17" fmla="*/ 92 h 346"/>
                <a:gd name="T18" fmla="*/ 500 w 521"/>
                <a:gd name="T19" fmla="*/ 103 h 346"/>
                <a:gd name="T20" fmla="*/ 210 w 521"/>
                <a:gd name="T21" fmla="*/ 333 h 346"/>
                <a:gd name="T22" fmla="*/ 198 w 521"/>
                <a:gd name="T23" fmla="*/ 341 h 346"/>
                <a:gd name="T24" fmla="*/ 187 w 521"/>
                <a:gd name="T25" fmla="*/ 345 h 346"/>
                <a:gd name="T26" fmla="*/ 174 w 521"/>
                <a:gd name="T27" fmla="*/ 346 h 346"/>
                <a:gd name="T28" fmla="*/ 159 w 521"/>
                <a:gd name="T29" fmla="*/ 344 h 346"/>
                <a:gd name="T30" fmla="*/ 145 w 521"/>
                <a:gd name="T31" fmla="*/ 339 h 346"/>
                <a:gd name="T32" fmla="*/ 133 w 521"/>
                <a:gd name="T33" fmla="*/ 329 h 346"/>
                <a:gd name="T34" fmla="*/ 17 w 521"/>
                <a:gd name="T35" fmla="*/ 214 h 346"/>
                <a:gd name="T36" fmla="*/ 7 w 521"/>
                <a:gd name="T37" fmla="*/ 201 h 346"/>
                <a:gd name="T38" fmla="*/ 1 w 521"/>
                <a:gd name="T39" fmla="*/ 188 h 346"/>
                <a:gd name="T40" fmla="*/ 0 w 521"/>
                <a:gd name="T41" fmla="*/ 173 h 346"/>
                <a:gd name="T42" fmla="*/ 1 w 521"/>
                <a:gd name="T43" fmla="*/ 159 h 346"/>
                <a:gd name="T44" fmla="*/ 7 w 521"/>
                <a:gd name="T45" fmla="*/ 145 h 346"/>
                <a:gd name="T46" fmla="*/ 17 w 521"/>
                <a:gd name="T47" fmla="*/ 132 h 346"/>
                <a:gd name="T48" fmla="*/ 29 w 521"/>
                <a:gd name="T49" fmla="*/ 123 h 346"/>
                <a:gd name="T50" fmla="*/ 43 w 521"/>
                <a:gd name="T51" fmla="*/ 118 h 346"/>
                <a:gd name="T52" fmla="*/ 58 w 521"/>
                <a:gd name="T53" fmla="*/ 116 h 346"/>
                <a:gd name="T54" fmla="*/ 73 w 521"/>
                <a:gd name="T55" fmla="*/ 118 h 346"/>
                <a:gd name="T56" fmla="*/ 86 w 521"/>
                <a:gd name="T57" fmla="*/ 123 h 346"/>
                <a:gd name="T58" fmla="*/ 99 w 521"/>
                <a:gd name="T59" fmla="*/ 132 h 346"/>
                <a:gd name="T60" fmla="*/ 178 w 521"/>
                <a:gd name="T61" fmla="*/ 211 h 346"/>
                <a:gd name="T62" fmla="*/ 428 w 521"/>
                <a:gd name="T63" fmla="*/ 13 h 346"/>
                <a:gd name="T64" fmla="*/ 441 w 521"/>
                <a:gd name="T65" fmla="*/ 5 h 346"/>
                <a:gd name="T66" fmla="*/ 455 w 521"/>
                <a:gd name="T67" fmla="*/ 1 h 346"/>
                <a:gd name="T68" fmla="*/ 470 w 521"/>
                <a:gd name="T69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1" h="346">
                  <a:moveTo>
                    <a:pt x="470" y="0"/>
                  </a:moveTo>
                  <a:lnTo>
                    <a:pt x="484" y="5"/>
                  </a:lnTo>
                  <a:lnTo>
                    <a:pt x="498" y="11"/>
                  </a:lnTo>
                  <a:lnTo>
                    <a:pt x="509" y="22"/>
                  </a:lnTo>
                  <a:lnTo>
                    <a:pt x="517" y="35"/>
                  </a:lnTo>
                  <a:lnTo>
                    <a:pt x="521" y="50"/>
                  </a:lnTo>
                  <a:lnTo>
                    <a:pt x="521" y="64"/>
                  </a:lnTo>
                  <a:lnTo>
                    <a:pt x="518" y="79"/>
                  </a:lnTo>
                  <a:lnTo>
                    <a:pt x="510" y="92"/>
                  </a:lnTo>
                  <a:lnTo>
                    <a:pt x="500" y="103"/>
                  </a:lnTo>
                  <a:lnTo>
                    <a:pt x="210" y="333"/>
                  </a:lnTo>
                  <a:lnTo>
                    <a:pt x="198" y="341"/>
                  </a:lnTo>
                  <a:lnTo>
                    <a:pt x="187" y="345"/>
                  </a:lnTo>
                  <a:lnTo>
                    <a:pt x="174" y="346"/>
                  </a:lnTo>
                  <a:lnTo>
                    <a:pt x="159" y="344"/>
                  </a:lnTo>
                  <a:lnTo>
                    <a:pt x="145" y="339"/>
                  </a:lnTo>
                  <a:lnTo>
                    <a:pt x="133" y="329"/>
                  </a:lnTo>
                  <a:lnTo>
                    <a:pt x="17" y="214"/>
                  </a:lnTo>
                  <a:lnTo>
                    <a:pt x="7" y="201"/>
                  </a:lnTo>
                  <a:lnTo>
                    <a:pt x="1" y="188"/>
                  </a:lnTo>
                  <a:lnTo>
                    <a:pt x="0" y="173"/>
                  </a:lnTo>
                  <a:lnTo>
                    <a:pt x="1" y="159"/>
                  </a:lnTo>
                  <a:lnTo>
                    <a:pt x="7" y="145"/>
                  </a:lnTo>
                  <a:lnTo>
                    <a:pt x="17" y="132"/>
                  </a:lnTo>
                  <a:lnTo>
                    <a:pt x="29" y="123"/>
                  </a:lnTo>
                  <a:lnTo>
                    <a:pt x="43" y="118"/>
                  </a:lnTo>
                  <a:lnTo>
                    <a:pt x="58" y="116"/>
                  </a:lnTo>
                  <a:lnTo>
                    <a:pt x="73" y="118"/>
                  </a:lnTo>
                  <a:lnTo>
                    <a:pt x="86" y="123"/>
                  </a:lnTo>
                  <a:lnTo>
                    <a:pt x="99" y="132"/>
                  </a:lnTo>
                  <a:lnTo>
                    <a:pt x="178" y="211"/>
                  </a:lnTo>
                  <a:lnTo>
                    <a:pt x="428" y="13"/>
                  </a:lnTo>
                  <a:lnTo>
                    <a:pt x="441" y="5"/>
                  </a:lnTo>
                  <a:lnTo>
                    <a:pt x="455" y="1"/>
                  </a:lnTo>
                  <a:lnTo>
                    <a:pt x="4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31"/>
            <p:cNvSpPr>
              <a:spLocks/>
            </p:cNvSpPr>
            <p:nvPr/>
          </p:nvSpPr>
          <p:spPr bwMode="auto">
            <a:xfrm>
              <a:off x="8829004" y="1012035"/>
              <a:ext cx="184150" cy="20638"/>
            </a:xfrm>
            <a:custGeom>
              <a:avLst/>
              <a:gdLst>
                <a:gd name="T0" fmla="*/ 58 w 1044"/>
                <a:gd name="T1" fmla="*/ 0 h 115"/>
                <a:gd name="T2" fmla="*/ 986 w 1044"/>
                <a:gd name="T3" fmla="*/ 0 h 115"/>
                <a:gd name="T4" fmla="*/ 1004 w 1044"/>
                <a:gd name="T5" fmla="*/ 3 h 115"/>
                <a:gd name="T6" fmla="*/ 1019 w 1044"/>
                <a:gd name="T7" fmla="*/ 11 h 115"/>
                <a:gd name="T8" fmla="*/ 1032 w 1044"/>
                <a:gd name="T9" fmla="*/ 23 h 115"/>
                <a:gd name="T10" fmla="*/ 1040 w 1044"/>
                <a:gd name="T11" fmla="*/ 40 h 115"/>
                <a:gd name="T12" fmla="*/ 1044 w 1044"/>
                <a:gd name="T13" fmla="*/ 57 h 115"/>
                <a:gd name="T14" fmla="*/ 1040 w 1044"/>
                <a:gd name="T15" fmla="*/ 75 h 115"/>
                <a:gd name="T16" fmla="*/ 1032 w 1044"/>
                <a:gd name="T17" fmla="*/ 91 h 115"/>
                <a:gd name="T18" fmla="*/ 1019 w 1044"/>
                <a:gd name="T19" fmla="*/ 103 h 115"/>
                <a:gd name="T20" fmla="*/ 1004 w 1044"/>
                <a:gd name="T21" fmla="*/ 112 h 115"/>
                <a:gd name="T22" fmla="*/ 986 w 1044"/>
                <a:gd name="T23" fmla="*/ 115 h 115"/>
                <a:gd name="T24" fmla="*/ 58 w 1044"/>
                <a:gd name="T25" fmla="*/ 115 h 115"/>
                <a:gd name="T26" fmla="*/ 39 w 1044"/>
                <a:gd name="T27" fmla="*/ 112 h 115"/>
                <a:gd name="T28" fmla="*/ 23 w 1044"/>
                <a:gd name="T29" fmla="*/ 103 h 115"/>
                <a:gd name="T30" fmla="*/ 10 w 1044"/>
                <a:gd name="T31" fmla="*/ 91 h 115"/>
                <a:gd name="T32" fmla="*/ 2 w 1044"/>
                <a:gd name="T33" fmla="*/ 75 h 115"/>
                <a:gd name="T34" fmla="*/ 0 w 1044"/>
                <a:gd name="T35" fmla="*/ 57 h 115"/>
                <a:gd name="T36" fmla="*/ 2 w 1044"/>
                <a:gd name="T37" fmla="*/ 40 h 115"/>
                <a:gd name="T38" fmla="*/ 10 w 1044"/>
                <a:gd name="T39" fmla="*/ 23 h 115"/>
                <a:gd name="T40" fmla="*/ 23 w 1044"/>
                <a:gd name="T41" fmla="*/ 11 h 115"/>
                <a:gd name="T42" fmla="*/ 39 w 1044"/>
                <a:gd name="T43" fmla="*/ 3 h 115"/>
                <a:gd name="T44" fmla="*/ 58 w 1044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4" h="115">
                  <a:moveTo>
                    <a:pt x="58" y="0"/>
                  </a:moveTo>
                  <a:lnTo>
                    <a:pt x="986" y="0"/>
                  </a:lnTo>
                  <a:lnTo>
                    <a:pt x="1004" y="3"/>
                  </a:lnTo>
                  <a:lnTo>
                    <a:pt x="1019" y="11"/>
                  </a:lnTo>
                  <a:lnTo>
                    <a:pt x="1032" y="23"/>
                  </a:lnTo>
                  <a:lnTo>
                    <a:pt x="1040" y="40"/>
                  </a:lnTo>
                  <a:lnTo>
                    <a:pt x="1044" y="57"/>
                  </a:lnTo>
                  <a:lnTo>
                    <a:pt x="1040" y="75"/>
                  </a:lnTo>
                  <a:lnTo>
                    <a:pt x="1032" y="91"/>
                  </a:lnTo>
                  <a:lnTo>
                    <a:pt x="1019" y="103"/>
                  </a:lnTo>
                  <a:lnTo>
                    <a:pt x="1004" y="112"/>
                  </a:lnTo>
                  <a:lnTo>
                    <a:pt x="986" y="115"/>
                  </a:lnTo>
                  <a:lnTo>
                    <a:pt x="58" y="115"/>
                  </a:lnTo>
                  <a:lnTo>
                    <a:pt x="39" y="112"/>
                  </a:lnTo>
                  <a:lnTo>
                    <a:pt x="23" y="103"/>
                  </a:lnTo>
                  <a:lnTo>
                    <a:pt x="10" y="91"/>
                  </a:lnTo>
                  <a:lnTo>
                    <a:pt x="2" y="75"/>
                  </a:lnTo>
                  <a:lnTo>
                    <a:pt x="0" y="57"/>
                  </a:lnTo>
                  <a:lnTo>
                    <a:pt x="2" y="40"/>
                  </a:lnTo>
                  <a:lnTo>
                    <a:pt x="10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8727404" y="981872"/>
              <a:ext cx="92075" cy="60325"/>
            </a:xfrm>
            <a:custGeom>
              <a:avLst/>
              <a:gdLst>
                <a:gd name="T0" fmla="*/ 470 w 521"/>
                <a:gd name="T1" fmla="*/ 0 h 346"/>
                <a:gd name="T2" fmla="*/ 484 w 521"/>
                <a:gd name="T3" fmla="*/ 4 h 346"/>
                <a:gd name="T4" fmla="*/ 498 w 521"/>
                <a:gd name="T5" fmla="*/ 10 h 346"/>
                <a:gd name="T6" fmla="*/ 509 w 521"/>
                <a:gd name="T7" fmla="*/ 22 h 346"/>
                <a:gd name="T8" fmla="*/ 517 w 521"/>
                <a:gd name="T9" fmla="*/ 35 h 346"/>
                <a:gd name="T10" fmla="*/ 521 w 521"/>
                <a:gd name="T11" fmla="*/ 49 h 346"/>
                <a:gd name="T12" fmla="*/ 521 w 521"/>
                <a:gd name="T13" fmla="*/ 64 h 346"/>
                <a:gd name="T14" fmla="*/ 518 w 521"/>
                <a:gd name="T15" fmla="*/ 79 h 346"/>
                <a:gd name="T16" fmla="*/ 510 w 521"/>
                <a:gd name="T17" fmla="*/ 91 h 346"/>
                <a:gd name="T18" fmla="*/ 500 w 521"/>
                <a:gd name="T19" fmla="*/ 103 h 346"/>
                <a:gd name="T20" fmla="*/ 210 w 521"/>
                <a:gd name="T21" fmla="*/ 333 h 346"/>
                <a:gd name="T22" fmla="*/ 198 w 521"/>
                <a:gd name="T23" fmla="*/ 340 h 346"/>
                <a:gd name="T24" fmla="*/ 187 w 521"/>
                <a:gd name="T25" fmla="*/ 345 h 346"/>
                <a:gd name="T26" fmla="*/ 174 w 521"/>
                <a:gd name="T27" fmla="*/ 346 h 346"/>
                <a:gd name="T28" fmla="*/ 159 w 521"/>
                <a:gd name="T29" fmla="*/ 344 h 346"/>
                <a:gd name="T30" fmla="*/ 145 w 521"/>
                <a:gd name="T31" fmla="*/ 338 h 346"/>
                <a:gd name="T32" fmla="*/ 133 w 521"/>
                <a:gd name="T33" fmla="*/ 329 h 346"/>
                <a:gd name="T34" fmla="*/ 17 w 521"/>
                <a:gd name="T35" fmla="*/ 214 h 346"/>
                <a:gd name="T36" fmla="*/ 7 w 521"/>
                <a:gd name="T37" fmla="*/ 201 h 346"/>
                <a:gd name="T38" fmla="*/ 1 w 521"/>
                <a:gd name="T39" fmla="*/ 187 h 346"/>
                <a:gd name="T40" fmla="*/ 0 w 521"/>
                <a:gd name="T41" fmla="*/ 173 h 346"/>
                <a:gd name="T42" fmla="*/ 1 w 521"/>
                <a:gd name="T43" fmla="*/ 158 h 346"/>
                <a:gd name="T44" fmla="*/ 7 w 521"/>
                <a:gd name="T45" fmla="*/ 145 h 346"/>
                <a:gd name="T46" fmla="*/ 17 w 521"/>
                <a:gd name="T47" fmla="*/ 132 h 346"/>
                <a:gd name="T48" fmla="*/ 29 w 521"/>
                <a:gd name="T49" fmla="*/ 123 h 346"/>
                <a:gd name="T50" fmla="*/ 43 w 521"/>
                <a:gd name="T51" fmla="*/ 117 h 346"/>
                <a:gd name="T52" fmla="*/ 58 w 521"/>
                <a:gd name="T53" fmla="*/ 115 h 346"/>
                <a:gd name="T54" fmla="*/ 73 w 521"/>
                <a:gd name="T55" fmla="*/ 117 h 346"/>
                <a:gd name="T56" fmla="*/ 86 w 521"/>
                <a:gd name="T57" fmla="*/ 123 h 346"/>
                <a:gd name="T58" fmla="*/ 99 w 521"/>
                <a:gd name="T59" fmla="*/ 132 h 346"/>
                <a:gd name="T60" fmla="*/ 178 w 521"/>
                <a:gd name="T61" fmla="*/ 211 h 346"/>
                <a:gd name="T62" fmla="*/ 428 w 521"/>
                <a:gd name="T63" fmla="*/ 13 h 346"/>
                <a:gd name="T64" fmla="*/ 441 w 521"/>
                <a:gd name="T65" fmla="*/ 4 h 346"/>
                <a:gd name="T66" fmla="*/ 455 w 521"/>
                <a:gd name="T67" fmla="*/ 1 h 346"/>
                <a:gd name="T68" fmla="*/ 470 w 521"/>
                <a:gd name="T69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1" h="346">
                  <a:moveTo>
                    <a:pt x="470" y="0"/>
                  </a:moveTo>
                  <a:lnTo>
                    <a:pt x="484" y="4"/>
                  </a:lnTo>
                  <a:lnTo>
                    <a:pt x="498" y="10"/>
                  </a:lnTo>
                  <a:lnTo>
                    <a:pt x="509" y="22"/>
                  </a:lnTo>
                  <a:lnTo>
                    <a:pt x="517" y="35"/>
                  </a:lnTo>
                  <a:lnTo>
                    <a:pt x="521" y="49"/>
                  </a:lnTo>
                  <a:lnTo>
                    <a:pt x="521" y="64"/>
                  </a:lnTo>
                  <a:lnTo>
                    <a:pt x="518" y="79"/>
                  </a:lnTo>
                  <a:lnTo>
                    <a:pt x="510" y="91"/>
                  </a:lnTo>
                  <a:lnTo>
                    <a:pt x="500" y="103"/>
                  </a:lnTo>
                  <a:lnTo>
                    <a:pt x="210" y="333"/>
                  </a:lnTo>
                  <a:lnTo>
                    <a:pt x="198" y="340"/>
                  </a:lnTo>
                  <a:lnTo>
                    <a:pt x="187" y="345"/>
                  </a:lnTo>
                  <a:lnTo>
                    <a:pt x="174" y="346"/>
                  </a:lnTo>
                  <a:lnTo>
                    <a:pt x="159" y="344"/>
                  </a:lnTo>
                  <a:lnTo>
                    <a:pt x="145" y="338"/>
                  </a:lnTo>
                  <a:lnTo>
                    <a:pt x="133" y="329"/>
                  </a:lnTo>
                  <a:lnTo>
                    <a:pt x="17" y="214"/>
                  </a:lnTo>
                  <a:lnTo>
                    <a:pt x="7" y="201"/>
                  </a:lnTo>
                  <a:lnTo>
                    <a:pt x="1" y="187"/>
                  </a:lnTo>
                  <a:lnTo>
                    <a:pt x="0" y="173"/>
                  </a:lnTo>
                  <a:lnTo>
                    <a:pt x="1" y="158"/>
                  </a:lnTo>
                  <a:lnTo>
                    <a:pt x="7" y="145"/>
                  </a:lnTo>
                  <a:lnTo>
                    <a:pt x="17" y="132"/>
                  </a:lnTo>
                  <a:lnTo>
                    <a:pt x="29" y="123"/>
                  </a:lnTo>
                  <a:lnTo>
                    <a:pt x="43" y="117"/>
                  </a:lnTo>
                  <a:lnTo>
                    <a:pt x="58" y="115"/>
                  </a:lnTo>
                  <a:lnTo>
                    <a:pt x="73" y="117"/>
                  </a:lnTo>
                  <a:lnTo>
                    <a:pt x="86" y="123"/>
                  </a:lnTo>
                  <a:lnTo>
                    <a:pt x="99" y="132"/>
                  </a:lnTo>
                  <a:lnTo>
                    <a:pt x="178" y="211"/>
                  </a:lnTo>
                  <a:lnTo>
                    <a:pt x="428" y="13"/>
                  </a:lnTo>
                  <a:lnTo>
                    <a:pt x="441" y="4"/>
                  </a:lnTo>
                  <a:lnTo>
                    <a:pt x="455" y="1"/>
                  </a:lnTo>
                  <a:lnTo>
                    <a:pt x="4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3972264" y="4241841"/>
            <a:ext cx="1619915" cy="200376"/>
          </a:xfrm>
          <a:prstGeom prst="rect">
            <a:avLst/>
          </a:prstGeom>
          <a:solidFill>
            <a:srgbClr val="54535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478292" y="3919119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편의성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3972264" y="5087661"/>
            <a:ext cx="1619915" cy="200376"/>
          </a:xfrm>
          <a:prstGeom prst="rect">
            <a:avLst/>
          </a:prstGeom>
          <a:solidFill>
            <a:srgbClr val="54535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4471879" y="4764939"/>
            <a:ext cx="620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실용성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3972264" y="5933481"/>
            <a:ext cx="1619915" cy="200376"/>
          </a:xfrm>
          <a:prstGeom prst="rect">
            <a:avLst/>
          </a:prstGeom>
          <a:solidFill>
            <a:srgbClr val="FD7C6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4478291" y="5610759"/>
            <a:ext cx="607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디자인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4043384" y="4280751"/>
            <a:ext cx="1147314" cy="124417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4043384" y="5125203"/>
            <a:ext cx="935091" cy="124417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4043384" y="5969655"/>
            <a:ext cx="1099054" cy="124417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6583774" y="4222161"/>
            <a:ext cx="1619915" cy="200376"/>
          </a:xfrm>
          <a:prstGeom prst="rect">
            <a:avLst/>
          </a:prstGeom>
          <a:solidFill>
            <a:srgbClr val="54535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6583774" y="5067981"/>
            <a:ext cx="1619915" cy="200376"/>
          </a:xfrm>
          <a:prstGeom prst="rect">
            <a:avLst/>
          </a:prstGeom>
          <a:solidFill>
            <a:srgbClr val="54535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6583774" y="5913801"/>
            <a:ext cx="1619915" cy="200376"/>
          </a:xfrm>
          <a:prstGeom prst="rect">
            <a:avLst/>
          </a:prstGeom>
          <a:solidFill>
            <a:srgbClr val="54535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Freeform 6"/>
          <p:cNvSpPr>
            <a:spLocks noEditPoints="1"/>
          </p:cNvSpPr>
          <p:nvPr/>
        </p:nvSpPr>
        <p:spPr bwMode="auto">
          <a:xfrm>
            <a:off x="7201813" y="2798161"/>
            <a:ext cx="383836" cy="383836"/>
          </a:xfrm>
          <a:custGeom>
            <a:avLst/>
            <a:gdLst>
              <a:gd name="T0" fmla="*/ 1622 w 3540"/>
              <a:gd name="T1" fmla="*/ 3072 h 3540"/>
              <a:gd name="T2" fmla="*/ 1749 w 3540"/>
              <a:gd name="T3" fmla="*/ 3382 h 3540"/>
              <a:gd name="T4" fmla="*/ 2075 w 3540"/>
              <a:gd name="T5" fmla="*/ 3306 h 3540"/>
              <a:gd name="T6" fmla="*/ 2049 w 3540"/>
              <a:gd name="T7" fmla="*/ 2971 h 3540"/>
              <a:gd name="T8" fmla="*/ 268 w 3540"/>
              <a:gd name="T9" fmla="*/ 2797 h 3540"/>
              <a:gd name="T10" fmla="*/ 142 w 3540"/>
              <a:gd name="T11" fmla="*/ 3107 h 3540"/>
              <a:gd name="T12" fmla="*/ 428 w 3540"/>
              <a:gd name="T13" fmla="*/ 3279 h 3540"/>
              <a:gd name="T14" fmla="*/ 644 w 3540"/>
              <a:gd name="T15" fmla="*/ 3025 h 3540"/>
              <a:gd name="T16" fmla="*/ 428 w 3540"/>
              <a:gd name="T17" fmla="*/ 2771 h 3540"/>
              <a:gd name="T18" fmla="*/ 2770 w 3540"/>
              <a:gd name="T19" fmla="*/ 2613 h 3540"/>
              <a:gd name="T20" fmla="*/ 2896 w 3540"/>
              <a:gd name="T21" fmla="*/ 2768 h 3540"/>
              <a:gd name="T22" fmla="*/ 3023 w 3540"/>
              <a:gd name="T23" fmla="*/ 2613 h 3540"/>
              <a:gd name="T24" fmla="*/ 1818 w 3540"/>
              <a:gd name="T25" fmla="*/ 1226 h 3540"/>
              <a:gd name="T26" fmla="*/ 1506 w 3540"/>
              <a:gd name="T27" fmla="*/ 1470 h 3540"/>
              <a:gd name="T28" fmla="*/ 1578 w 3540"/>
              <a:gd name="T29" fmla="*/ 1865 h 3540"/>
              <a:gd name="T30" fmla="*/ 1962 w 3540"/>
              <a:gd name="T31" fmla="*/ 1983 h 3540"/>
              <a:gd name="T32" fmla="*/ 2241 w 3540"/>
              <a:gd name="T33" fmla="*/ 1705 h 3540"/>
              <a:gd name="T34" fmla="*/ 2123 w 3540"/>
              <a:gd name="T35" fmla="*/ 1321 h 3540"/>
              <a:gd name="T36" fmla="*/ 786 w 3540"/>
              <a:gd name="T37" fmla="*/ 461 h 3540"/>
              <a:gd name="T38" fmla="*/ 731 w 3540"/>
              <a:gd name="T39" fmla="*/ 651 h 3540"/>
              <a:gd name="T40" fmla="*/ 928 w 3540"/>
              <a:gd name="T41" fmla="*/ 670 h 3540"/>
              <a:gd name="T42" fmla="*/ 909 w 3540"/>
              <a:gd name="T43" fmla="*/ 473 h 3540"/>
              <a:gd name="T44" fmla="*/ 2971 w 3540"/>
              <a:gd name="T45" fmla="*/ 204 h 3540"/>
              <a:gd name="T46" fmla="*/ 2946 w 3540"/>
              <a:gd name="T47" fmla="*/ 539 h 3540"/>
              <a:gd name="T48" fmla="*/ 3272 w 3540"/>
              <a:gd name="T49" fmla="*/ 615 h 3540"/>
              <a:gd name="T50" fmla="*/ 3398 w 3540"/>
              <a:gd name="T51" fmla="*/ 305 h 3540"/>
              <a:gd name="T52" fmla="*/ 3154 w 3540"/>
              <a:gd name="T53" fmla="*/ 0 h 3540"/>
              <a:gd name="T54" fmla="*/ 3495 w 3540"/>
              <a:gd name="T55" fmla="*/ 205 h 3540"/>
              <a:gd name="T56" fmla="*/ 3470 w 3540"/>
              <a:gd name="T57" fmla="*/ 607 h 3540"/>
              <a:gd name="T58" fmla="*/ 3104 w 3540"/>
              <a:gd name="T59" fmla="*/ 769 h 3540"/>
              <a:gd name="T60" fmla="*/ 2352 w 3540"/>
              <a:gd name="T61" fmla="*/ 1440 h 3540"/>
              <a:gd name="T62" fmla="*/ 2273 w 3540"/>
              <a:gd name="T63" fmla="*/ 1924 h 3540"/>
              <a:gd name="T64" fmla="*/ 3049 w 3540"/>
              <a:gd name="T65" fmla="*/ 2431 h 3540"/>
              <a:gd name="T66" fmla="*/ 3125 w 3540"/>
              <a:gd name="T67" fmla="*/ 2757 h 3540"/>
              <a:gd name="T68" fmla="*/ 2815 w 3540"/>
              <a:gd name="T69" fmla="*/ 2883 h 3540"/>
              <a:gd name="T70" fmla="*/ 2641 w 3540"/>
              <a:gd name="T71" fmla="*/ 2604 h 3540"/>
              <a:gd name="T72" fmla="*/ 1931 w 3540"/>
              <a:gd name="T73" fmla="*/ 2120 h 3540"/>
              <a:gd name="T74" fmla="*/ 2224 w 3540"/>
              <a:gd name="T75" fmla="*/ 3007 h 3540"/>
              <a:gd name="T76" fmla="*/ 2155 w 3540"/>
              <a:gd name="T77" fmla="*/ 3410 h 3540"/>
              <a:gd name="T78" fmla="*/ 1771 w 3540"/>
              <a:gd name="T79" fmla="*/ 3528 h 3540"/>
              <a:gd name="T80" fmla="*/ 1492 w 3540"/>
              <a:gd name="T81" fmla="*/ 3249 h 3540"/>
              <a:gd name="T82" fmla="*/ 1625 w 3540"/>
              <a:gd name="T83" fmla="*/ 2853 h 3540"/>
              <a:gd name="T84" fmla="*/ 1596 w 3540"/>
              <a:gd name="T85" fmla="*/ 2046 h 3540"/>
              <a:gd name="T86" fmla="*/ 747 w 3540"/>
              <a:gd name="T87" fmla="*/ 3165 h 3540"/>
              <a:gd name="T88" fmla="*/ 434 w 3540"/>
              <a:gd name="T89" fmla="*/ 3408 h 3540"/>
              <a:gd name="T90" fmla="*/ 70 w 3540"/>
              <a:gd name="T91" fmla="*/ 3245 h 3540"/>
              <a:gd name="T92" fmla="*/ 45 w 3540"/>
              <a:gd name="T93" fmla="*/ 2844 h 3540"/>
              <a:gd name="T94" fmla="*/ 386 w 3540"/>
              <a:gd name="T95" fmla="*/ 2639 h 3540"/>
              <a:gd name="T96" fmla="*/ 1402 w 3540"/>
              <a:gd name="T97" fmla="*/ 1830 h 3540"/>
              <a:gd name="T98" fmla="*/ 1429 w 3540"/>
              <a:gd name="T99" fmla="*/ 1340 h 3540"/>
              <a:gd name="T100" fmla="*/ 719 w 3540"/>
              <a:gd name="T101" fmla="*/ 808 h 3540"/>
              <a:gd name="T102" fmla="*/ 592 w 3540"/>
              <a:gd name="T103" fmla="*/ 498 h 3540"/>
              <a:gd name="T104" fmla="*/ 879 w 3540"/>
              <a:gd name="T105" fmla="*/ 325 h 3540"/>
              <a:gd name="T106" fmla="*/ 1094 w 3540"/>
              <a:gd name="T107" fmla="*/ 579 h 3540"/>
              <a:gd name="T108" fmla="*/ 1752 w 3540"/>
              <a:gd name="T109" fmla="*/ 1107 h 3540"/>
              <a:gd name="T110" fmla="*/ 2815 w 3540"/>
              <a:gd name="T111" fmla="*/ 571 h 3540"/>
              <a:gd name="T112" fmla="*/ 2837 w 3540"/>
              <a:gd name="T113" fmla="*/ 165 h 3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540" h="3540">
                <a:moveTo>
                  <a:pt x="1867" y="2896"/>
                </a:moveTo>
                <a:lnTo>
                  <a:pt x="1825" y="2900"/>
                </a:lnTo>
                <a:lnTo>
                  <a:pt x="1785" y="2909"/>
                </a:lnTo>
                <a:lnTo>
                  <a:pt x="1749" y="2925"/>
                </a:lnTo>
                <a:lnTo>
                  <a:pt x="1714" y="2946"/>
                </a:lnTo>
                <a:lnTo>
                  <a:pt x="1684" y="2971"/>
                </a:lnTo>
                <a:lnTo>
                  <a:pt x="1658" y="3001"/>
                </a:lnTo>
                <a:lnTo>
                  <a:pt x="1638" y="3036"/>
                </a:lnTo>
                <a:lnTo>
                  <a:pt x="1622" y="3072"/>
                </a:lnTo>
                <a:lnTo>
                  <a:pt x="1612" y="3112"/>
                </a:lnTo>
                <a:lnTo>
                  <a:pt x="1609" y="3154"/>
                </a:lnTo>
                <a:lnTo>
                  <a:pt x="1612" y="3196"/>
                </a:lnTo>
                <a:lnTo>
                  <a:pt x="1622" y="3235"/>
                </a:lnTo>
                <a:lnTo>
                  <a:pt x="1638" y="3272"/>
                </a:lnTo>
                <a:lnTo>
                  <a:pt x="1658" y="3306"/>
                </a:lnTo>
                <a:lnTo>
                  <a:pt x="1684" y="3336"/>
                </a:lnTo>
                <a:lnTo>
                  <a:pt x="1714" y="3362"/>
                </a:lnTo>
                <a:lnTo>
                  <a:pt x="1749" y="3382"/>
                </a:lnTo>
                <a:lnTo>
                  <a:pt x="1785" y="3398"/>
                </a:lnTo>
                <a:lnTo>
                  <a:pt x="1825" y="3408"/>
                </a:lnTo>
                <a:lnTo>
                  <a:pt x="1867" y="3411"/>
                </a:lnTo>
                <a:lnTo>
                  <a:pt x="1908" y="3408"/>
                </a:lnTo>
                <a:lnTo>
                  <a:pt x="1948" y="3398"/>
                </a:lnTo>
                <a:lnTo>
                  <a:pt x="1985" y="3382"/>
                </a:lnTo>
                <a:lnTo>
                  <a:pt x="2019" y="3362"/>
                </a:lnTo>
                <a:lnTo>
                  <a:pt x="2049" y="3336"/>
                </a:lnTo>
                <a:lnTo>
                  <a:pt x="2075" y="3306"/>
                </a:lnTo>
                <a:lnTo>
                  <a:pt x="2095" y="3272"/>
                </a:lnTo>
                <a:lnTo>
                  <a:pt x="2111" y="3235"/>
                </a:lnTo>
                <a:lnTo>
                  <a:pt x="2121" y="3196"/>
                </a:lnTo>
                <a:lnTo>
                  <a:pt x="2124" y="3154"/>
                </a:lnTo>
                <a:lnTo>
                  <a:pt x="2121" y="3112"/>
                </a:lnTo>
                <a:lnTo>
                  <a:pt x="2111" y="3072"/>
                </a:lnTo>
                <a:lnTo>
                  <a:pt x="2095" y="3036"/>
                </a:lnTo>
                <a:lnTo>
                  <a:pt x="2075" y="3001"/>
                </a:lnTo>
                <a:lnTo>
                  <a:pt x="2049" y="2971"/>
                </a:lnTo>
                <a:lnTo>
                  <a:pt x="2019" y="2946"/>
                </a:lnTo>
                <a:lnTo>
                  <a:pt x="1985" y="2925"/>
                </a:lnTo>
                <a:lnTo>
                  <a:pt x="1948" y="2909"/>
                </a:lnTo>
                <a:lnTo>
                  <a:pt x="1908" y="2900"/>
                </a:lnTo>
                <a:lnTo>
                  <a:pt x="1867" y="2896"/>
                </a:lnTo>
                <a:close/>
                <a:moveTo>
                  <a:pt x="386" y="2768"/>
                </a:moveTo>
                <a:lnTo>
                  <a:pt x="344" y="2771"/>
                </a:lnTo>
                <a:lnTo>
                  <a:pt x="305" y="2781"/>
                </a:lnTo>
                <a:lnTo>
                  <a:pt x="268" y="2797"/>
                </a:lnTo>
                <a:lnTo>
                  <a:pt x="234" y="2817"/>
                </a:lnTo>
                <a:lnTo>
                  <a:pt x="204" y="2843"/>
                </a:lnTo>
                <a:lnTo>
                  <a:pt x="178" y="2873"/>
                </a:lnTo>
                <a:lnTo>
                  <a:pt x="158" y="2907"/>
                </a:lnTo>
                <a:lnTo>
                  <a:pt x="142" y="2944"/>
                </a:lnTo>
                <a:lnTo>
                  <a:pt x="132" y="2983"/>
                </a:lnTo>
                <a:lnTo>
                  <a:pt x="129" y="3025"/>
                </a:lnTo>
                <a:lnTo>
                  <a:pt x="132" y="3067"/>
                </a:lnTo>
                <a:lnTo>
                  <a:pt x="142" y="3107"/>
                </a:lnTo>
                <a:lnTo>
                  <a:pt x="158" y="3143"/>
                </a:lnTo>
                <a:lnTo>
                  <a:pt x="178" y="3177"/>
                </a:lnTo>
                <a:lnTo>
                  <a:pt x="204" y="3207"/>
                </a:lnTo>
                <a:lnTo>
                  <a:pt x="234" y="3233"/>
                </a:lnTo>
                <a:lnTo>
                  <a:pt x="268" y="3254"/>
                </a:lnTo>
                <a:lnTo>
                  <a:pt x="305" y="3270"/>
                </a:lnTo>
                <a:lnTo>
                  <a:pt x="344" y="3279"/>
                </a:lnTo>
                <a:lnTo>
                  <a:pt x="386" y="3283"/>
                </a:lnTo>
                <a:lnTo>
                  <a:pt x="428" y="3279"/>
                </a:lnTo>
                <a:lnTo>
                  <a:pt x="468" y="3270"/>
                </a:lnTo>
                <a:lnTo>
                  <a:pt x="504" y="3254"/>
                </a:lnTo>
                <a:lnTo>
                  <a:pt x="539" y="3233"/>
                </a:lnTo>
                <a:lnTo>
                  <a:pt x="569" y="3207"/>
                </a:lnTo>
                <a:lnTo>
                  <a:pt x="594" y="3177"/>
                </a:lnTo>
                <a:lnTo>
                  <a:pt x="615" y="3143"/>
                </a:lnTo>
                <a:lnTo>
                  <a:pt x="631" y="3107"/>
                </a:lnTo>
                <a:lnTo>
                  <a:pt x="640" y="3067"/>
                </a:lnTo>
                <a:lnTo>
                  <a:pt x="644" y="3025"/>
                </a:lnTo>
                <a:lnTo>
                  <a:pt x="640" y="2983"/>
                </a:lnTo>
                <a:lnTo>
                  <a:pt x="631" y="2944"/>
                </a:lnTo>
                <a:lnTo>
                  <a:pt x="615" y="2907"/>
                </a:lnTo>
                <a:lnTo>
                  <a:pt x="594" y="2873"/>
                </a:lnTo>
                <a:lnTo>
                  <a:pt x="569" y="2843"/>
                </a:lnTo>
                <a:lnTo>
                  <a:pt x="539" y="2817"/>
                </a:lnTo>
                <a:lnTo>
                  <a:pt x="504" y="2797"/>
                </a:lnTo>
                <a:lnTo>
                  <a:pt x="468" y="2781"/>
                </a:lnTo>
                <a:lnTo>
                  <a:pt x="428" y="2771"/>
                </a:lnTo>
                <a:lnTo>
                  <a:pt x="386" y="2768"/>
                </a:lnTo>
                <a:close/>
                <a:moveTo>
                  <a:pt x="2896" y="2510"/>
                </a:moveTo>
                <a:lnTo>
                  <a:pt x="2871" y="2512"/>
                </a:lnTo>
                <a:lnTo>
                  <a:pt x="2846" y="2520"/>
                </a:lnTo>
                <a:lnTo>
                  <a:pt x="2824" y="2532"/>
                </a:lnTo>
                <a:lnTo>
                  <a:pt x="2805" y="2548"/>
                </a:lnTo>
                <a:lnTo>
                  <a:pt x="2789" y="2567"/>
                </a:lnTo>
                <a:lnTo>
                  <a:pt x="2777" y="2588"/>
                </a:lnTo>
                <a:lnTo>
                  <a:pt x="2770" y="2613"/>
                </a:lnTo>
                <a:lnTo>
                  <a:pt x="2768" y="2639"/>
                </a:lnTo>
                <a:lnTo>
                  <a:pt x="2770" y="2665"/>
                </a:lnTo>
                <a:lnTo>
                  <a:pt x="2777" y="2689"/>
                </a:lnTo>
                <a:lnTo>
                  <a:pt x="2789" y="2711"/>
                </a:lnTo>
                <a:lnTo>
                  <a:pt x="2805" y="2730"/>
                </a:lnTo>
                <a:lnTo>
                  <a:pt x="2824" y="2745"/>
                </a:lnTo>
                <a:lnTo>
                  <a:pt x="2846" y="2757"/>
                </a:lnTo>
                <a:lnTo>
                  <a:pt x="2871" y="2764"/>
                </a:lnTo>
                <a:lnTo>
                  <a:pt x="2896" y="2768"/>
                </a:lnTo>
                <a:lnTo>
                  <a:pt x="2922" y="2764"/>
                </a:lnTo>
                <a:lnTo>
                  <a:pt x="2947" y="2757"/>
                </a:lnTo>
                <a:lnTo>
                  <a:pt x="2968" y="2745"/>
                </a:lnTo>
                <a:lnTo>
                  <a:pt x="2988" y="2730"/>
                </a:lnTo>
                <a:lnTo>
                  <a:pt x="3004" y="2711"/>
                </a:lnTo>
                <a:lnTo>
                  <a:pt x="3015" y="2689"/>
                </a:lnTo>
                <a:lnTo>
                  <a:pt x="3023" y="2665"/>
                </a:lnTo>
                <a:lnTo>
                  <a:pt x="3025" y="2639"/>
                </a:lnTo>
                <a:lnTo>
                  <a:pt x="3023" y="2613"/>
                </a:lnTo>
                <a:lnTo>
                  <a:pt x="3015" y="2588"/>
                </a:lnTo>
                <a:lnTo>
                  <a:pt x="3004" y="2567"/>
                </a:lnTo>
                <a:lnTo>
                  <a:pt x="2988" y="2548"/>
                </a:lnTo>
                <a:lnTo>
                  <a:pt x="2968" y="2532"/>
                </a:lnTo>
                <a:lnTo>
                  <a:pt x="2947" y="2520"/>
                </a:lnTo>
                <a:lnTo>
                  <a:pt x="2922" y="2512"/>
                </a:lnTo>
                <a:lnTo>
                  <a:pt x="2896" y="2510"/>
                </a:lnTo>
                <a:close/>
                <a:moveTo>
                  <a:pt x="1867" y="1223"/>
                </a:moveTo>
                <a:lnTo>
                  <a:pt x="1818" y="1226"/>
                </a:lnTo>
                <a:lnTo>
                  <a:pt x="1771" y="1235"/>
                </a:lnTo>
                <a:lnTo>
                  <a:pt x="1727" y="1249"/>
                </a:lnTo>
                <a:lnTo>
                  <a:pt x="1685" y="1268"/>
                </a:lnTo>
                <a:lnTo>
                  <a:pt x="1646" y="1293"/>
                </a:lnTo>
                <a:lnTo>
                  <a:pt x="1610" y="1321"/>
                </a:lnTo>
                <a:lnTo>
                  <a:pt x="1578" y="1353"/>
                </a:lnTo>
                <a:lnTo>
                  <a:pt x="1550" y="1388"/>
                </a:lnTo>
                <a:lnTo>
                  <a:pt x="1525" y="1428"/>
                </a:lnTo>
                <a:lnTo>
                  <a:pt x="1506" y="1470"/>
                </a:lnTo>
                <a:lnTo>
                  <a:pt x="1492" y="1514"/>
                </a:lnTo>
                <a:lnTo>
                  <a:pt x="1484" y="1561"/>
                </a:lnTo>
                <a:lnTo>
                  <a:pt x="1480" y="1609"/>
                </a:lnTo>
                <a:lnTo>
                  <a:pt x="1484" y="1657"/>
                </a:lnTo>
                <a:lnTo>
                  <a:pt x="1492" y="1705"/>
                </a:lnTo>
                <a:lnTo>
                  <a:pt x="1506" y="1749"/>
                </a:lnTo>
                <a:lnTo>
                  <a:pt x="1525" y="1790"/>
                </a:lnTo>
                <a:lnTo>
                  <a:pt x="1550" y="1830"/>
                </a:lnTo>
                <a:lnTo>
                  <a:pt x="1578" y="1865"/>
                </a:lnTo>
                <a:lnTo>
                  <a:pt x="1610" y="1898"/>
                </a:lnTo>
                <a:lnTo>
                  <a:pt x="1646" y="1926"/>
                </a:lnTo>
                <a:lnTo>
                  <a:pt x="1685" y="1950"/>
                </a:lnTo>
                <a:lnTo>
                  <a:pt x="1727" y="1970"/>
                </a:lnTo>
                <a:lnTo>
                  <a:pt x="1771" y="1983"/>
                </a:lnTo>
                <a:lnTo>
                  <a:pt x="1818" y="1992"/>
                </a:lnTo>
                <a:lnTo>
                  <a:pt x="1867" y="1995"/>
                </a:lnTo>
                <a:lnTo>
                  <a:pt x="1915" y="1992"/>
                </a:lnTo>
                <a:lnTo>
                  <a:pt x="1962" y="1983"/>
                </a:lnTo>
                <a:lnTo>
                  <a:pt x="2006" y="1970"/>
                </a:lnTo>
                <a:lnTo>
                  <a:pt x="2048" y="1950"/>
                </a:lnTo>
                <a:lnTo>
                  <a:pt x="2088" y="1926"/>
                </a:lnTo>
                <a:lnTo>
                  <a:pt x="2123" y="1898"/>
                </a:lnTo>
                <a:lnTo>
                  <a:pt x="2155" y="1865"/>
                </a:lnTo>
                <a:lnTo>
                  <a:pt x="2183" y="1830"/>
                </a:lnTo>
                <a:lnTo>
                  <a:pt x="2208" y="1790"/>
                </a:lnTo>
                <a:lnTo>
                  <a:pt x="2227" y="1749"/>
                </a:lnTo>
                <a:lnTo>
                  <a:pt x="2241" y="1705"/>
                </a:lnTo>
                <a:lnTo>
                  <a:pt x="2250" y="1657"/>
                </a:lnTo>
                <a:lnTo>
                  <a:pt x="2253" y="1609"/>
                </a:lnTo>
                <a:lnTo>
                  <a:pt x="2250" y="1561"/>
                </a:lnTo>
                <a:lnTo>
                  <a:pt x="2241" y="1514"/>
                </a:lnTo>
                <a:lnTo>
                  <a:pt x="2227" y="1470"/>
                </a:lnTo>
                <a:lnTo>
                  <a:pt x="2208" y="1428"/>
                </a:lnTo>
                <a:lnTo>
                  <a:pt x="2183" y="1388"/>
                </a:lnTo>
                <a:lnTo>
                  <a:pt x="2155" y="1353"/>
                </a:lnTo>
                <a:lnTo>
                  <a:pt x="2123" y="1321"/>
                </a:lnTo>
                <a:lnTo>
                  <a:pt x="2088" y="1293"/>
                </a:lnTo>
                <a:lnTo>
                  <a:pt x="2048" y="1268"/>
                </a:lnTo>
                <a:lnTo>
                  <a:pt x="2006" y="1249"/>
                </a:lnTo>
                <a:lnTo>
                  <a:pt x="1962" y="1235"/>
                </a:lnTo>
                <a:lnTo>
                  <a:pt x="1915" y="1226"/>
                </a:lnTo>
                <a:lnTo>
                  <a:pt x="1867" y="1223"/>
                </a:lnTo>
                <a:close/>
                <a:moveTo>
                  <a:pt x="837" y="451"/>
                </a:moveTo>
                <a:lnTo>
                  <a:pt x="811" y="454"/>
                </a:lnTo>
                <a:lnTo>
                  <a:pt x="786" y="461"/>
                </a:lnTo>
                <a:lnTo>
                  <a:pt x="765" y="473"/>
                </a:lnTo>
                <a:lnTo>
                  <a:pt x="746" y="488"/>
                </a:lnTo>
                <a:lnTo>
                  <a:pt x="731" y="507"/>
                </a:lnTo>
                <a:lnTo>
                  <a:pt x="719" y="529"/>
                </a:lnTo>
                <a:lnTo>
                  <a:pt x="711" y="554"/>
                </a:lnTo>
                <a:lnTo>
                  <a:pt x="708" y="579"/>
                </a:lnTo>
                <a:lnTo>
                  <a:pt x="711" y="605"/>
                </a:lnTo>
                <a:lnTo>
                  <a:pt x="719" y="630"/>
                </a:lnTo>
                <a:lnTo>
                  <a:pt x="731" y="651"/>
                </a:lnTo>
                <a:lnTo>
                  <a:pt x="746" y="670"/>
                </a:lnTo>
                <a:lnTo>
                  <a:pt x="765" y="687"/>
                </a:lnTo>
                <a:lnTo>
                  <a:pt x="786" y="698"/>
                </a:lnTo>
                <a:lnTo>
                  <a:pt x="811" y="706"/>
                </a:lnTo>
                <a:lnTo>
                  <a:pt x="837" y="708"/>
                </a:lnTo>
                <a:lnTo>
                  <a:pt x="862" y="706"/>
                </a:lnTo>
                <a:lnTo>
                  <a:pt x="887" y="698"/>
                </a:lnTo>
                <a:lnTo>
                  <a:pt x="909" y="687"/>
                </a:lnTo>
                <a:lnTo>
                  <a:pt x="928" y="670"/>
                </a:lnTo>
                <a:lnTo>
                  <a:pt x="943" y="651"/>
                </a:lnTo>
                <a:lnTo>
                  <a:pt x="956" y="630"/>
                </a:lnTo>
                <a:lnTo>
                  <a:pt x="963" y="605"/>
                </a:lnTo>
                <a:lnTo>
                  <a:pt x="965" y="579"/>
                </a:lnTo>
                <a:lnTo>
                  <a:pt x="963" y="554"/>
                </a:lnTo>
                <a:lnTo>
                  <a:pt x="956" y="529"/>
                </a:lnTo>
                <a:lnTo>
                  <a:pt x="943" y="507"/>
                </a:lnTo>
                <a:lnTo>
                  <a:pt x="928" y="488"/>
                </a:lnTo>
                <a:lnTo>
                  <a:pt x="909" y="473"/>
                </a:lnTo>
                <a:lnTo>
                  <a:pt x="887" y="461"/>
                </a:lnTo>
                <a:lnTo>
                  <a:pt x="862" y="454"/>
                </a:lnTo>
                <a:lnTo>
                  <a:pt x="837" y="451"/>
                </a:lnTo>
                <a:close/>
                <a:moveTo>
                  <a:pt x="3154" y="129"/>
                </a:moveTo>
                <a:lnTo>
                  <a:pt x="3112" y="132"/>
                </a:lnTo>
                <a:lnTo>
                  <a:pt x="3072" y="142"/>
                </a:lnTo>
                <a:lnTo>
                  <a:pt x="3036" y="158"/>
                </a:lnTo>
                <a:lnTo>
                  <a:pt x="3001" y="178"/>
                </a:lnTo>
                <a:lnTo>
                  <a:pt x="2971" y="204"/>
                </a:lnTo>
                <a:lnTo>
                  <a:pt x="2946" y="234"/>
                </a:lnTo>
                <a:lnTo>
                  <a:pt x="2925" y="268"/>
                </a:lnTo>
                <a:lnTo>
                  <a:pt x="2909" y="305"/>
                </a:lnTo>
                <a:lnTo>
                  <a:pt x="2900" y="344"/>
                </a:lnTo>
                <a:lnTo>
                  <a:pt x="2896" y="386"/>
                </a:lnTo>
                <a:lnTo>
                  <a:pt x="2900" y="428"/>
                </a:lnTo>
                <a:lnTo>
                  <a:pt x="2909" y="468"/>
                </a:lnTo>
                <a:lnTo>
                  <a:pt x="2925" y="504"/>
                </a:lnTo>
                <a:lnTo>
                  <a:pt x="2946" y="539"/>
                </a:lnTo>
                <a:lnTo>
                  <a:pt x="2971" y="569"/>
                </a:lnTo>
                <a:lnTo>
                  <a:pt x="3001" y="594"/>
                </a:lnTo>
                <a:lnTo>
                  <a:pt x="3036" y="615"/>
                </a:lnTo>
                <a:lnTo>
                  <a:pt x="3072" y="631"/>
                </a:lnTo>
                <a:lnTo>
                  <a:pt x="3112" y="640"/>
                </a:lnTo>
                <a:lnTo>
                  <a:pt x="3154" y="644"/>
                </a:lnTo>
                <a:lnTo>
                  <a:pt x="3196" y="640"/>
                </a:lnTo>
                <a:lnTo>
                  <a:pt x="3235" y="631"/>
                </a:lnTo>
                <a:lnTo>
                  <a:pt x="3272" y="615"/>
                </a:lnTo>
                <a:lnTo>
                  <a:pt x="3306" y="594"/>
                </a:lnTo>
                <a:lnTo>
                  <a:pt x="3336" y="569"/>
                </a:lnTo>
                <a:lnTo>
                  <a:pt x="3362" y="539"/>
                </a:lnTo>
                <a:lnTo>
                  <a:pt x="3382" y="504"/>
                </a:lnTo>
                <a:lnTo>
                  <a:pt x="3398" y="468"/>
                </a:lnTo>
                <a:lnTo>
                  <a:pt x="3408" y="428"/>
                </a:lnTo>
                <a:lnTo>
                  <a:pt x="3411" y="386"/>
                </a:lnTo>
                <a:lnTo>
                  <a:pt x="3408" y="344"/>
                </a:lnTo>
                <a:lnTo>
                  <a:pt x="3398" y="305"/>
                </a:lnTo>
                <a:lnTo>
                  <a:pt x="3382" y="268"/>
                </a:lnTo>
                <a:lnTo>
                  <a:pt x="3362" y="234"/>
                </a:lnTo>
                <a:lnTo>
                  <a:pt x="3336" y="204"/>
                </a:lnTo>
                <a:lnTo>
                  <a:pt x="3306" y="178"/>
                </a:lnTo>
                <a:lnTo>
                  <a:pt x="3272" y="158"/>
                </a:lnTo>
                <a:lnTo>
                  <a:pt x="3235" y="142"/>
                </a:lnTo>
                <a:lnTo>
                  <a:pt x="3196" y="132"/>
                </a:lnTo>
                <a:lnTo>
                  <a:pt x="3154" y="129"/>
                </a:lnTo>
                <a:close/>
                <a:moveTo>
                  <a:pt x="3154" y="0"/>
                </a:moveTo>
                <a:lnTo>
                  <a:pt x="3202" y="3"/>
                </a:lnTo>
                <a:lnTo>
                  <a:pt x="3249" y="12"/>
                </a:lnTo>
                <a:lnTo>
                  <a:pt x="3293" y="26"/>
                </a:lnTo>
                <a:lnTo>
                  <a:pt x="3335" y="45"/>
                </a:lnTo>
                <a:lnTo>
                  <a:pt x="3375" y="70"/>
                </a:lnTo>
                <a:lnTo>
                  <a:pt x="3410" y="98"/>
                </a:lnTo>
                <a:lnTo>
                  <a:pt x="3442" y="130"/>
                </a:lnTo>
                <a:lnTo>
                  <a:pt x="3470" y="165"/>
                </a:lnTo>
                <a:lnTo>
                  <a:pt x="3495" y="205"/>
                </a:lnTo>
                <a:lnTo>
                  <a:pt x="3514" y="247"/>
                </a:lnTo>
                <a:lnTo>
                  <a:pt x="3528" y="291"/>
                </a:lnTo>
                <a:lnTo>
                  <a:pt x="3537" y="338"/>
                </a:lnTo>
                <a:lnTo>
                  <a:pt x="3540" y="386"/>
                </a:lnTo>
                <a:lnTo>
                  <a:pt x="3537" y="434"/>
                </a:lnTo>
                <a:lnTo>
                  <a:pt x="3528" y="482"/>
                </a:lnTo>
                <a:lnTo>
                  <a:pt x="3514" y="526"/>
                </a:lnTo>
                <a:lnTo>
                  <a:pt x="3495" y="567"/>
                </a:lnTo>
                <a:lnTo>
                  <a:pt x="3470" y="607"/>
                </a:lnTo>
                <a:lnTo>
                  <a:pt x="3442" y="643"/>
                </a:lnTo>
                <a:lnTo>
                  <a:pt x="3410" y="675"/>
                </a:lnTo>
                <a:lnTo>
                  <a:pt x="3375" y="703"/>
                </a:lnTo>
                <a:lnTo>
                  <a:pt x="3335" y="727"/>
                </a:lnTo>
                <a:lnTo>
                  <a:pt x="3293" y="747"/>
                </a:lnTo>
                <a:lnTo>
                  <a:pt x="3249" y="761"/>
                </a:lnTo>
                <a:lnTo>
                  <a:pt x="3202" y="769"/>
                </a:lnTo>
                <a:lnTo>
                  <a:pt x="3154" y="772"/>
                </a:lnTo>
                <a:lnTo>
                  <a:pt x="3104" y="769"/>
                </a:lnTo>
                <a:lnTo>
                  <a:pt x="3057" y="761"/>
                </a:lnTo>
                <a:lnTo>
                  <a:pt x="3012" y="746"/>
                </a:lnTo>
                <a:lnTo>
                  <a:pt x="2970" y="725"/>
                </a:lnTo>
                <a:lnTo>
                  <a:pt x="2931" y="700"/>
                </a:lnTo>
                <a:lnTo>
                  <a:pt x="2895" y="672"/>
                </a:lnTo>
                <a:lnTo>
                  <a:pt x="2273" y="1294"/>
                </a:lnTo>
                <a:lnTo>
                  <a:pt x="2304" y="1340"/>
                </a:lnTo>
                <a:lnTo>
                  <a:pt x="2331" y="1388"/>
                </a:lnTo>
                <a:lnTo>
                  <a:pt x="2352" y="1440"/>
                </a:lnTo>
                <a:lnTo>
                  <a:pt x="2369" y="1494"/>
                </a:lnTo>
                <a:lnTo>
                  <a:pt x="2378" y="1550"/>
                </a:lnTo>
                <a:lnTo>
                  <a:pt x="2381" y="1609"/>
                </a:lnTo>
                <a:lnTo>
                  <a:pt x="2378" y="1668"/>
                </a:lnTo>
                <a:lnTo>
                  <a:pt x="2369" y="1724"/>
                </a:lnTo>
                <a:lnTo>
                  <a:pt x="2352" y="1779"/>
                </a:lnTo>
                <a:lnTo>
                  <a:pt x="2331" y="1830"/>
                </a:lnTo>
                <a:lnTo>
                  <a:pt x="2304" y="1878"/>
                </a:lnTo>
                <a:lnTo>
                  <a:pt x="2273" y="1924"/>
                </a:lnTo>
                <a:lnTo>
                  <a:pt x="2767" y="2418"/>
                </a:lnTo>
                <a:lnTo>
                  <a:pt x="2797" y="2403"/>
                </a:lnTo>
                <a:lnTo>
                  <a:pt x="2828" y="2391"/>
                </a:lnTo>
                <a:lnTo>
                  <a:pt x="2861" y="2384"/>
                </a:lnTo>
                <a:lnTo>
                  <a:pt x="2896" y="2381"/>
                </a:lnTo>
                <a:lnTo>
                  <a:pt x="2938" y="2385"/>
                </a:lnTo>
                <a:lnTo>
                  <a:pt x="2978" y="2394"/>
                </a:lnTo>
                <a:lnTo>
                  <a:pt x="3014" y="2410"/>
                </a:lnTo>
                <a:lnTo>
                  <a:pt x="3049" y="2431"/>
                </a:lnTo>
                <a:lnTo>
                  <a:pt x="3079" y="2457"/>
                </a:lnTo>
                <a:lnTo>
                  <a:pt x="3104" y="2487"/>
                </a:lnTo>
                <a:lnTo>
                  <a:pt x="3125" y="2521"/>
                </a:lnTo>
                <a:lnTo>
                  <a:pt x="3141" y="2557"/>
                </a:lnTo>
                <a:lnTo>
                  <a:pt x="3151" y="2597"/>
                </a:lnTo>
                <a:lnTo>
                  <a:pt x="3154" y="2639"/>
                </a:lnTo>
                <a:lnTo>
                  <a:pt x="3151" y="2681"/>
                </a:lnTo>
                <a:lnTo>
                  <a:pt x="3141" y="2720"/>
                </a:lnTo>
                <a:lnTo>
                  <a:pt x="3125" y="2757"/>
                </a:lnTo>
                <a:lnTo>
                  <a:pt x="3104" y="2791"/>
                </a:lnTo>
                <a:lnTo>
                  <a:pt x="3079" y="2821"/>
                </a:lnTo>
                <a:lnTo>
                  <a:pt x="3049" y="2847"/>
                </a:lnTo>
                <a:lnTo>
                  <a:pt x="3014" y="2867"/>
                </a:lnTo>
                <a:lnTo>
                  <a:pt x="2978" y="2883"/>
                </a:lnTo>
                <a:lnTo>
                  <a:pt x="2938" y="2893"/>
                </a:lnTo>
                <a:lnTo>
                  <a:pt x="2896" y="2896"/>
                </a:lnTo>
                <a:lnTo>
                  <a:pt x="2855" y="2893"/>
                </a:lnTo>
                <a:lnTo>
                  <a:pt x="2815" y="2883"/>
                </a:lnTo>
                <a:lnTo>
                  <a:pt x="2778" y="2867"/>
                </a:lnTo>
                <a:lnTo>
                  <a:pt x="2744" y="2847"/>
                </a:lnTo>
                <a:lnTo>
                  <a:pt x="2714" y="2821"/>
                </a:lnTo>
                <a:lnTo>
                  <a:pt x="2688" y="2791"/>
                </a:lnTo>
                <a:lnTo>
                  <a:pt x="2668" y="2757"/>
                </a:lnTo>
                <a:lnTo>
                  <a:pt x="2652" y="2720"/>
                </a:lnTo>
                <a:lnTo>
                  <a:pt x="2642" y="2681"/>
                </a:lnTo>
                <a:lnTo>
                  <a:pt x="2639" y="2639"/>
                </a:lnTo>
                <a:lnTo>
                  <a:pt x="2641" y="2604"/>
                </a:lnTo>
                <a:lnTo>
                  <a:pt x="2649" y="2570"/>
                </a:lnTo>
                <a:lnTo>
                  <a:pt x="2660" y="2539"/>
                </a:lnTo>
                <a:lnTo>
                  <a:pt x="2675" y="2509"/>
                </a:lnTo>
                <a:lnTo>
                  <a:pt x="2182" y="2016"/>
                </a:lnTo>
                <a:lnTo>
                  <a:pt x="2138" y="2046"/>
                </a:lnTo>
                <a:lnTo>
                  <a:pt x="2090" y="2073"/>
                </a:lnTo>
                <a:lnTo>
                  <a:pt x="2039" y="2094"/>
                </a:lnTo>
                <a:lnTo>
                  <a:pt x="1987" y="2109"/>
                </a:lnTo>
                <a:lnTo>
                  <a:pt x="1931" y="2120"/>
                </a:lnTo>
                <a:lnTo>
                  <a:pt x="1931" y="2773"/>
                </a:lnTo>
                <a:lnTo>
                  <a:pt x="1979" y="2785"/>
                </a:lnTo>
                <a:lnTo>
                  <a:pt x="2025" y="2802"/>
                </a:lnTo>
                <a:lnTo>
                  <a:pt x="2068" y="2826"/>
                </a:lnTo>
                <a:lnTo>
                  <a:pt x="2108" y="2853"/>
                </a:lnTo>
                <a:lnTo>
                  <a:pt x="2144" y="2886"/>
                </a:lnTo>
                <a:lnTo>
                  <a:pt x="2175" y="2922"/>
                </a:lnTo>
                <a:lnTo>
                  <a:pt x="2202" y="2963"/>
                </a:lnTo>
                <a:lnTo>
                  <a:pt x="2224" y="3007"/>
                </a:lnTo>
                <a:lnTo>
                  <a:pt x="2240" y="3053"/>
                </a:lnTo>
                <a:lnTo>
                  <a:pt x="2250" y="3102"/>
                </a:lnTo>
                <a:lnTo>
                  <a:pt x="2253" y="3154"/>
                </a:lnTo>
                <a:lnTo>
                  <a:pt x="2250" y="3202"/>
                </a:lnTo>
                <a:lnTo>
                  <a:pt x="2241" y="3249"/>
                </a:lnTo>
                <a:lnTo>
                  <a:pt x="2227" y="3293"/>
                </a:lnTo>
                <a:lnTo>
                  <a:pt x="2208" y="3335"/>
                </a:lnTo>
                <a:lnTo>
                  <a:pt x="2183" y="3375"/>
                </a:lnTo>
                <a:lnTo>
                  <a:pt x="2155" y="3410"/>
                </a:lnTo>
                <a:lnTo>
                  <a:pt x="2123" y="3442"/>
                </a:lnTo>
                <a:lnTo>
                  <a:pt x="2088" y="3470"/>
                </a:lnTo>
                <a:lnTo>
                  <a:pt x="2048" y="3495"/>
                </a:lnTo>
                <a:lnTo>
                  <a:pt x="2006" y="3514"/>
                </a:lnTo>
                <a:lnTo>
                  <a:pt x="1962" y="3528"/>
                </a:lnTo>
                <a:lnTo>
                  <a:pt x="1915" y="3537"/>
                </a:lnTo>
                <a:lnTo>
                  <a:pt x="1867" y="3540"/>
                </a:lnTo>
                <a:lnTo>
                  <a:pt x="1818" y="3537"/>
                </a:lnTo>
                <a:lnTo>
                  <a:pt x="1771" y="3528"/>
                </a:lnTo>
                <a:lnTo>
                  <a:pt x="1727" y="3514"/>
                </a:lnTo>
                <a:lnTo>
                  <a:pt x="1685" y="3495"/>
                </a:lnTo>
                <a:lnTo>
                  <a:pt x="1647" y="3470"/>
                </a:lnTo>
                <a:lnTo>
                  <a:pt x="1610" y="3442"/>
                </a:lnTo>
                <a:lnTo>
                  <a:pt x="1578" y="3410"/>
                </a:lnTo>
                <a:lnTo>
                  <a:pt x="1550" y="3375"/>
                </a:lnTo>
                <a:lnTo>
                  <a:pt x="1525" y="3335"/>
                </a:lnTo>
                <a:lnTo>
                  <a:pt x="1506" y="3293"/>
                </a:lnTo>
                <a:lnTo>
                  <a:pt x="1492" y="3249"/>
                </a:lnTo>
                <a:lnTo>
                  <a:pt x="1484" y="3202"/>
                </a:lnTo>
                <a:lnTo>
                  <a:pt x="1480" y="3154"/>
                </a:lnTo>
                <a:lnTo>
                  <a:pt x="1484" y="3102"/>
                </a:lnTo>
                <a:lnTo>
                  <a:pt x="1493" y="3053"/>
                </a:lnTo>
                <a:lnTo>
                  <a:pt x="1509" y="3007"/>
                </a:lnTo>
                <a:lnTo>
                  <a:pt x="1531" y="2963"/>
                </a:lnTo>
                <a:lnTo>
                  <a:pt x="1558" y="2922"/>
                </a:lnTo>
                <a:lnTo>
                  <a:pt x="1590" y="2886"/>
                </a:lnTo>
                <a:lnTo>
                  <a:pt x="1625" y="2853"/>
                </a:lnTo>
                <a:lnTo>
                  <a:pt x="1665" y="2826"/>
                </a:lnTo>
                <a:lnTo>
                  <a:pt x="1708" y="2802"/>
                </a:lnTo>
                <a:lnTo>
                  <a:pt x="1754" y="2785"/>
                </a:lnTo>
                <a:lnTo>
                  <a:pt x="1802" y="2773"/>
                </a:lnTo>
                <a:lnTo>
                  <a:pt x="1802" y="2120"/>
                </a:lnTo>
                <a:lnTo>
                  <a:pt x="1747" y="2109"/>
                </a:lnTo>
                <a:lnTo>
                  <a:pt x="1694" y="2094"/>
                </a:lnTo>
                <a:lnTo>
                  <a:pt x="1643" y="2073"/>
                </a:lnTo>
                <a:lnTo>
                  <a:pt x="1596" y="2046"/>
                </a:lnTo>
                <a:lnTo>
                  <a:pt x="1551" y="2016"/>
                </a:lnTo>
                <a:lnTo>
                  <a:pt x="726" y="2841"/>
                </a:lnTo>
                <a:lnTo>
                  <a:pt x="746" y="2883"/>
                </a:lnTo>
                <a:lnTo>
                  <a:pt x="761" y="2929"/>
                </a:lnTo>
                <a:lnTo>
                  <a:pt x="769" y="2976"/>
                </a:lnTo>
                <a:lnTo>
                  <a:pt x="772" y="3025"/>
                </a:lnTo>
                <a:lnTo>
                  <a:pt x="769" y="3073"/>
                </a:lnTo>
                <a:lnTo>
                  <a:pt x="761" y="3121"/>
                </a:lnTo>
                <a:lnTo>
                  <a:pt x="747" y="3165"/>
                </a:lnTo>
                <a:lnTo>
                  <a:pt x="727" y="3206"/>
                </a:lnTo>
                <a:lnTo>
                  <a:pt x="703" y="3245"/>
                </a:lnTo>
                <a:lnTo>
                  <a:pt x="675" y="3281"/>
                </a:lnTo>
                <a:lnTo>
                  <a:pt x="643" y="3314"/>
                </a:lnTo>
                <a:lnTo>
                  <a:pt x="607" y="3342"/>
                </a:lnTo>
                <a:lnTo>
                  <a:pt x="567" y="3366"/>
                </a:lnTo>
                <a:lnTo>
                  <a:pt x="526" y="3386"/>
                </a:lnTo>
                <a:lnTo>
                  <a:pt x="482" y="3399"/>
                </a:lnTo>
                <a:lnTo>
                  <a:pt x="434" y="3408"/>
                </a:lnTo>
                <a:lnTo>
                  <a:pt x="386" y="3411"/>
                </a:lnTo>
                <a:lnTo>
                  <a:pt x="338" y="3408"/>
                </a:lnTo>
                <a:lnTo>
                  <a:pt x="291" y="3399"/>
                </a:lnTo>
                <a:lnTo>
                  <a:pt x="247" y="3386"/>
                </a:lnTo>
                <a:lnTo>
                  <a:pt x="205" y="3366"/>
                </a:lnTo>
                <a:lnTo>
                  <a:pt x="165" y="3342"/>
                </a:lnTo>
                <a:lnTo>
                  <a:pt x="130" y="3314"/>
                </a:lnTo>
                <a:lnTo>
                  <a:pt x="98" y="3281"/>
                </a:lnTo>
                <a:lnTo>
                  <a:pt x="70" y="3245"/>
                </a:lnTo>
                <a:lnTo>
                  <a:pt x="45" y="3206"/>
                </a:lnTo>
                <a:lnTo>
                  <a:pt x="26" y="3165"/>
                </a:lnTo>
                <a:lnTo>
                  <a:pt x="12" y="3121"/>
                </a:lnTo>
                <a:lnTo>
                  <a:pt x="3" y="3073"/>
                </a:lnTo>
                <a:lnTo>
                  <a:pt x="0" y="3025"/>
                </a:lnTo>
                <a:lnTo>
                  <a:pt x="3" y="2977"/>
                </a:lnTo>
                <a:lnTo>
                  <a:pt x="12" y="2931"/>
                </a:lnTo>
                <a:lnTo>
                  <a:pt x="26" y="2886"/>
                </a:lnTo>
                <a:lnTo>
                  <a:pt x="45" y="2844"/>
                </a:lnTo>
                <a:lnTo>
                  <a:pt x="70" y="2805"/>
                </a:lnTo>
                <a:lnTo>
                  <a:pt x="98" y="2769"/>
                </a:lnTo>
                <a:lnTo>
                  <a:pt x="130" y="2737"/>
                </a:lnTo>
                <a:lnTo>
                  <a:pt x="165" y="2709"/>
                </a:lnTo>
                <a:lnTo>
                  <a:pt x="205" y="2684"/>
                </a:lnTo>
                <a:lnTo>
                  <a:pt x="247" y="2665"/>
                </a:lnTo>
                <a:lnTo>
                  <a:pt x="291" y="2651"/>
                </a:lnTo>
                <a:lnTo>
                  <a:pt x="338" y="2642"/>
                </a:lnTo>
                <a:lnTo>
                  <a:pt x="386" y="2639"/>
                </a:lnTo>
                <a:lnTo>
                  <a:pt x="436" y="2642"/>
                </a:lnTo>
                <a:lnTo>
                  <a:pt x="483" y="2651"/>
                </a:lnTo>
                <a:lnTo>
                  <a:pt x="528" y="2666"/>
                </a:lnTo>
                <a:lnTo>
                  <a:pt x="570" y="2686"/>
                </a:lnTo>
                <a:lnTo>
                  <a:pt x="609" y="2711"/>
                </a:lnTo>
                <a:lnTo>
                  <a:pt x="646" y="2740"/>
                </a:lnTo>
                <a:lnTo>
                  <a:pt x="1460" y="1924"/>
                </a:lnTo>
                <a:lnTo>
                  <a:pt x="1429" y="1878"/>
                </a:lnTo>
                <a:lnTo>
                  <a:pt x="1402" y="1830"/>
                </a:lnTo>
                <a:lnTo>
                  <a:pt x="1381" y="1779"/>
                </a:lnTo>
                <a:lnTo>
                  <a:pt x="1365" y="1724"/>
                </a:lnTo>
                <a:lnTo>
                  <a:pt x="1355" y="1668"/>
                </a:lnTo>
                <a:lnTo>
                  <a:pt x="1352" y="1609"/>
                </a:lnTo>
                <a:lnTo>
                  <a:pt x="1355" y="1550"/>
                </a:lnTo>
                <a:lnTo>
                  <a:pt x="1365" y="1494"/>
                </a:lnTo>
                <a:lnTo>
                  <a:pt x="1381" y="1440"/>
                </a:lnTo>
                <a:lnTo>
                  <a:pt x="1402" y="1388"/>
                </a:lnTo>
                <a:lnTo>
                  <a:pt x="1429" y="1340"/>
                </a:lnTo>
                <a:lnTo>
                  <a:pt x="1460" y="1294"/>
                </a:lnTo>
                <a:lnTo>
                  <a:pt x="967" y="800"/>
                </a:lnTo>
                <a:lnTo>
                  <a:pt x="936" y="815"/>
                </a:lnTo>
                <a:lnTo>
                  <a:pt x="905" y="827"/>
                </a:lnTo>
                <a:lnTo>
                  <a:pt x="872" y="835"/>
                </a:lnTo>
                <a:lnTo>
                  <a:pt x="837" y="837"/>
                </a:lnTo>
                <a:lnTo>
                  <a:pt x="795" y="834"/>
                </a:lnTo>
                <a:lnTo>
                  <a:pt x="755" y="824"/>
                </a:lnTo>
                <a:lnTo>
                  <a:pt x="719" y="808"/>
                </a:lnTo>
                <a:lnTo>
                  <a:pt x="684" y="787"/>
                </a:lnTo>
                <a:lnTo>
                  <a:pt x="654" y="762"/>
                </a:lnTo>
                <a:lnTo>
                  <a:pt x="629" y="732"/>
                </a:lnTo>
                <a:lnTo>
                  <a:pt x="608" y="697"/>
                </a:lnTo>
                <a:lnTo>
                  <a:pt x="592" y="661"/>
                </a:lnTo>
                <a:lnTo>
                  <a:pt x="582" y="621"/>
                </a:lnTo>
                <a:lnTo>
                  <a:pt x="579" y="579"/>
                </a:lnTo>
                <a:lnTo>
                  <a:pt x="582" y="537"/>
                </a:lnTo>
                <a:lnTo>
                  <a:pt x="592" y="498"/>
                </a:lnTo>
                <a:lnTo>
                  <a:pt x="608" y="461"/>
                </a:lnTo>
                <a:lnTo>
                  <a:pt x="629" y="427"/>
                </a:lnTo>
                <a:lnTo>
                  <a:pt x="654" y="397"/>
                </a:lnTo>
                <a:lnTo>
                  <a:pt x="684" y="371"/>
                </a:lnTo>
                <a:lnTo>
                  <a:pt x="719" y="351"/>
                </a:lnTo>
                <a:lnTo>
                  <a:pt x="755" y="335"/>
                </a:lnTo>
                <a:lnTo>
                  <a:pt x="795" y="325"/>
                </a:lnTo>
                <a:lnTo>
                  <a:pt x="837" y="322"/>
                </a:lnTo>
                <a:lnTo>
                  <a:pt x="879" y="325"/>
                </a:lnTo>
                <a:lnTo>
                  <a:pt x="918" y="335"/>
                </a:lnTo>
                <a:lnTo>
                  <a:pt x="955" y="351"/>
                </a:lnTo>
                <a:lnTo>
                  <a:pt x="989" y="371"/>
                </a:lnTo>
                <a:lnTo>
                  <a:pt x="1019" y="397"/>
                </a:lnTo>
                <a:lnTo>
                  <a:pt x="1045" y="427"/>
                </a:lnTo>
                <a:lnTo>
                  <a:pt x="1065" y="461"/>
                </a:lnTo>
                <a:lnTo>
                  <a:pt x="1081" y="498"/>
                </a:lnTo>
                <a:lnTo>
                  <a:pt x="1091" y="537"/>
                </a:lnTo>
                <a:lnTo>
                  <a:pt x="1094" y="579"/>
                </a:lnTo>
                <a:lnTo>
                  <a:pt x="1092" y="615"/>
                </a:lnTo>
                <a:lnTo>
                  <a:pt x="1085" y="648"/>
                </a:lnTo>
                <a:lnTo>
                  <a:pt x="1073" y="679"/>
                </a:lnTo>
                <a:lnTo>
                  <a:pt x="1058" y="709"/>
                </a:lnTo>
                <a:lnTo>
                  <a:pt x="1551" y="1203"/>
                </a:lnTo>
                <a:lnTo>
                  <a:pt x="1596" y="1171"/>
                </a:lnTo>
                <a:lnTo>
                  <a:pt x="1646" y="1145"/>
                </a:lnTo>
                <a:lnTo>
                  <a:pt x="1697" y="1123"/>
                </a:lnTo>
                <a:lnTo>
                  <a:pt x="1752" y="1107"/>
                </a:lnTo>
                <a:lnTo>
                  <a:pt x="1808" y="1097"/>
                </a:lnTo>
                <a:lnTo>
                  <a:pt x="1867" y="1094"/>
                </a:lnTo>
                <a:lnTo>
                  <a:pt x="1926" y="1097"/>
                </a:lnTo>
                <a:lnTo>
                  <a:pt x="1981" y="1107"/>
                </a:lnTo>
                <a:lnTo>
                  <a:pt x="2036" y="1123"/>
                </a:lnTo>
                <a:lnTo>
                  <a:pt x="2088" y="1145"/>
                </a:lnTo>
                <a:lnTo>
                  <a:pt x="2137" y="1171"/>
                </a:lnTo>
                <a:lnTo>
                  <a:pt x="2182" y="1203"/>
                </a:lnTo>
                <a:lnTo>
                  <a:pt x="2815" y="571"/>
                </a:lnTo>
                <a:lnTo>
                  <a:pt x="2794" y="528"/>
                </a:lnTo>
                <a:lnTo>
                  <a:pt x="2779" y="483"/>
                </a:lnTo>
                <a:lnTo>
                  <a:pt x="2771" y="436"/>
                </a:lnTo>
                <a:lnTo>
                  <a:pt x="2768" y="386"/>
                </a:lnTo>
                <a:lnTo>
                  <a:pt x="2771" y="338"/>
                </a:lnTo>
                <a:lnTo>
                  <a:pt x="2779" y="291"/>
                </a:lnTo>
                <a:lnTo>
                  <a:pt x="2793" y="247"/>
                </a:lnTo>
                <a:lnTo>
                  <a:pt x="2813" y="205"/>
                </a:lnTo>
                <a:lnTo>
                  <a:pt x="2837" y="165"/>
                </a:lnTo>
                <a:lnTo>
                  <a:pt x="2865" y="130"/>
                </a:lnTo>
                <a:lnTo>
                  <a:pt x="2897" y="98"/>
                </a:lnTo>
                <a:lnTo>
                  <a:pt x="2933" y="70"/>
                </a:lnTo>
                <a:lnTo>
                  <a:pt x="2973" y="45"/>
                </a:lnTo>
                <a:lnTo>
                  <a:pt x="3014" y="26"/>
                </a:lnTo>
                <a:lnTo>
                  <a:pt x="3058" y="12"/>
                </a:lnTo>
                <a:lnTo>
                  <a:pt x="3106" y="3"/>
                </a:lnTo>
                <a:lnTo>
                  <a:pt x="315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089802" y="3899439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편의성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083389" y="4745259"/>
            <a:ext cx="620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실용성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089801" y="5591079"/>
            <a:ext cx="607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디자인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654894" y="4262001"/>
            <a:ext cx="1304805" cy="124417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6654894" y="5106453"/>
            <a:ext cx="561855" cy="124417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6654894" y="5950905"/>
            <a:ext cx="408185" cy="124417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9797058" y="2801577"/>
            <a:ext cx="416365" cy="416365"/>
            <a:chOff x="2937031" y="575472"/>
            <a:chExt cx="609600" cy="6096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3" name="Freeform 57"/>
            <p:cNvSpPr>
              <a:spLocks noEditPoints="1"/>
            </p:cNvSpPr>
            <p:nvPr/>
          </p:nvSpPr>
          <p:spPr bwMode="auto">
            <a:xfrm>
              <a:off x="3160869" y="718347"/>
              <a:ext cx="242888" cy="323850"/>
            </a:xfrm>
            <a:custGeom>
              <a:avLst/>
              <a:gdLst>
                <a:gd name="T0" fmla="*/ 115 w 1383"/>
                <a:gd name="T1" fmla="*/ 167 h 1844"/>
                <a:gd name="T2" fmla="*/ 115 w 1383"/>
                <a:gd name="T3" fmla="*/ 1677 h 1844"/>
                <a:gd name="T4" fmla="*/ 1222 w 1383"/>
                <a:gd name="T5" fmla="*/ 922 h 1844"/>
                <a:gd name="T6" fmla="*/ 115 w 1383"/>
                <a:gd name="T7" fmla="*/ 167 h 1844"/>
                <a:gd name="T8" fmla="*/ 61 w 1383"/>
                <a:gd name="T9" fmla="*/ 0 h 1844"/>
                <a:gd name="T10" fmla="*/ 77 w 1383"/>
                <a:gd name="T11" fmla="*/ 4 h 1844"/>
                <a:gd name="T12" fmla="*/ 90 w 1383"/>
                <a:gd name="T13" fmla="*/ 11 h 1844"/>
                <a:gd name="T14" fmla="*/ 1357 w 1383"/>
                <a:gd name="T15" fmla="*/ 875 h 1844"/>
                <a:gd name="T16" fmla="*/ 1368 w 1383"/>
                <a:gd name="T17" fmla="*/ 883 h 1844"/>
                <a:gd name="T18" fmla="*/ 1376 w 1383"/>
                <a:gd name="T19" fmla="*/ 895 h 1844"/>
                <a:gd name="T20" fmla="*/ 1381 w 1383"/>
                <a:gd name="T21" fmla="*/ 908 h 1844"/>
                <a:gd name="T22" fmla="*/ 1383 w 1383"/>
                <a:gd name="T23" fmla="*/ 922 h 1844"/>
                <a:gd name="T24" fmla="*/ 1381 w 1383"/>
                <a:gd name="T25" fmla="*/ 936 h 1844"/>
                <a:gd name="T26" fmla="*/ 1376 w 1383"/>
                <a:gd name="T27" fmla="*/ 949 h 1844"/>
                <a:gd name="T28" fmla="*/ 1368 w 1383"/>
                <a:gd name="T29" fmla="*/ 961 h 1844"/>
                <a:gd name="T30" fmla="*/ 1357 w 1383"/>
                <a:gd name="T31" fmla="*/ 969 h 1844"/>
                <a:gd name="T32" fmla="*/ 90 w 1383"/>
                <a:gd name="T33" fmla="*/ 1833 h 1844"/>
                <a:gd name="T34" fmla="*/ 75 w 1383"/>
                <a:gd name="T35" fmla="*/ 1842 h 1844"/>
                <a:gd name="T36" fmla="*/ 58 w 1383"/>
                <a:gd name="T37" fmla="*/ 1844 h 1844"/>
                <a:gd name="T38" fmla="*/ 44 w 1383"/>
                <a:gd name="T39" fmla="*/ 1842 h 1844"/>
                <a:gd name="T40" fmla="*/ 31 w 1383"/>
                <a:gd name="T41" fmla="*/ 1837 h 1844"/>
                <a:gd name="T42" fmla="*/ 18 w 1383"/>
                <a:gd name="T43" fmla="*/ 1828 h 1844"/>
                <a:gd name="T44" fmla="*/ 9 w 1383"/>
                <a:gd name="T45" fmla="*/ 1815 h 1844"/>
                <a:gd name="T46" fmla="*/ 2 w 1383"/>
                <a:gd name="T47" fmla="*/ 1802 h 1844"/>
                <a:gd name="T48" fmla="*/ 0 w 1383"/>
                <a:gd name="T49" fmla="*/ 1786 h 1844"/>
                <a:gd name="T50" fmla="*/ 0 w 1383"/>
                <a:gd name="T51" fmla="*/ 58 h 1844"/>
                <a:gd name="T52" fmla="*/ 2 w 1383"/>
                <a:gd name="T53" fmla="*/ 42 h 1844"/>
                <a:gd name="T54" fmla="*/ 9 w 1383"/>
                <a:gd name="T55" fmla="*/ 29 h 1844"/>
                <a:gd name="T56" fmla="*/ 18 w 1383"/>
                <a:gd name="T57" fmla="*/ 16 h 1844"/>
                <a:gd name="T58" fmla="*/ 31 w 1383"/>
                <a:gd name="T59" fmla="*/ 7 h 1844"/>
                <a:gd name="T60" fmla="*/ 45 w 1383"/>
                <a:gd name="T61" fmla="*/ 1 h 1844"/>
                <a:gd name="T62" fmla="*/ 61 w 1383"/>
                <a:gd name="T63" fmla="*/ 0 h 1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3" h="1844">
                  <a:moveTo>
                    <a:pt x="115" y="167"/>
                  </a:moveTo>
                  <a:lnTo>
                    <a:pt x="115" y="1677"/>
                  </a:lnTo>
                  <a:lnTo>
                    <a:pt x="1222" y="922"/>
                  </a:lnTo>
                  <a:lnTo>
                    <a:pt x="115" y="167"/>
                  </a:lnTo>
                  <a:close/>
                  <a:moveTo>
                    <a:pt x="61" y="0"/>
                  </a:moveTo>
                  <a:lnTo>
                    <a:pt x="77" y="4"/>
                  </a:lnTo>
                  <a:lnTo>
                    <a:pt x="90" y="11"/>
                  </a:lnTo>
                  <a:lnTo>
                    <a:pt x="1357" y="875"/>
                  </a:lnTo>
                  <a:lnTo>
                    <a:pt x="1368" y="883"/>
                  </a:lnTo>
                  <a:lnTo>
                    <a:pt x="1376" y="895"/>
                  </a:lnTo>
                  <a:lnTo>
                    <a:pt x="1381" y="908"/>
                  </a:lnTo>
                  <a:lnTo>
                    <a:pt x="1383" y="922"/>
                  </a:lnTo>
                  <a:lnTo>
                    <a:pt x="1381" y="936"/>
                  </a:lnTo>
                  <a:lnTo>
                    <a:pt x="1376" y="949"/>
                  </a:lnTo>
                  <a:lnTo>
                    <a:pt x="1368" y="961"/>
                  </a:lnTo>
                  <a:lnTo>
                    <a:pt x="1357" y="969"/>
                  </a:lnTo>
                  <a:lnTo>
                    <a:pt x="90" y="1833"/>
                  </a:lnTo>
                  <a:lnTo>
                    <a:pt x="75" y="1842"/>
                  </a:lnTo>
                  <a:lnTo>
                    <a:pt x="58" y="1844"/>
                  </a:lnTo>
                  <a:lnTo>
                    <a:pt x="44" y="1842"/>
                  </a:lnTo>
                  <a:lnTo>
                    <a:pt x="31" y="1837"/>
                  </a:lnTo>
                  <a:lnTo>
                    <a:pt x="18" y="1828"/>
                  </a:lnTo>
                  <a:lnTo>
                    <a:pt x="9" y="1815"/>
                  </a:lnTo>
                  <a:lnTo>
                    <a:pt x="2" y="1802"/>
                  </a:lnTo>
                  <a:lnTo>
                    <a:pt x="0" y="1786"/>
                  </a:lnTo>
                  <a:lnTo>
                    <a:pt x="0" y="58"/>
                  </a:lnTo>
                  <a:lnTo>
                    <a:pt x="2" y="42"/>
                  </a:lnTo>
                  <a:lnTo>
                    <a:pt x="9" y="29"/>
                  </a:lnTo>
                  <a:lnTo>
                    <a:pt x="18" y="16"/>
                  </a:lnTo>
                  <a:lnTo>
                    <a:pt x="31" y="7"/>
                  </a:lnTo>
                  <a:lnTo>
                    <a:pt x="45" y="1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58"/>
            <p:cNvSpPr>
              <a:spLocks noEditPoints="1"/>
            </p:cNvSpPr>
            <p:nvPr/>
          </p:nvSpPr>
          <p:spPr bwMode="auto">
            <a:xfrm>
              <a:off x="2937031" y="575472"/>
              <a:ext cx="609600" cy="609600"/>
            </a:xfrm>
            <a:custGeom>
              <a:avLst/>
              <a:gdLst>
                <a:gd name="T0" fmla="*/ 1427 w 3456"/>
                <a:gd name="T1" fmla="*/ 143 h 3456"/>
                <a:gd name="T2" fmla="*/ 1057 w 3456"/>
                <a:gd name="T3" fmla="*/ 262 h 3456"/>
                <a:gd name="T4" fmla="*/ 731 w 3456"/>
                <a:gd name="T5" fmla="*/ 462 h 3456"/>
                <a:gd name="T6" fmla="*/ 462 w 3456"/>
                <a:gd name="T7" fmla="*/ 731 h 3456"/>
                <a:gd name="T8" fmla="*/ 262 w 3456"/>
                <a:gd name="T9" fmla="*/ 1057 h 3456"/>
                <a:gd name="T10" fmla="*/ 143 w 3456"/>
                <a:gd name="T11" fmla="*/ 1427 h 3456"/>
                <a:gd name="T12" fmla="*/ 118 w 3456"/>
                <a:gd name="T13" fmla="*/ 1830 h 3456"/>
                <a:gd name="T14" fmla="*/ 192 w 3456"/>
                <a:gd name="T15" fmla="*/ 2219 h 3456"/>
                <a:gd name="T16" fmla="*/ 352 w 3456"/>
                <a:gd name="T17" fmla="*/ 2569 h 3456"/>
                <a:gd name="T18" fmla="*/ 589 w 3456"/>
                <a:gd name="T19" fmla="*/ 2867 h 3456"/>
                <a:gd name="T20" fmla="*/ 887 w 3456"/>
                <a:gd name="T21" fmla="*/ 3104 h 3456"/>
                <a:gd name="T22" fmla="*/ 1237 w 3456"/>
                <a:gd name="T23" fmla="*/ 3264 h 3456"/>
                <a:gd name="T24" fmla="*/ 1626 w 3456"/>
                <a:gd name="T25" fmla="*/ 3338 h 3456"/>
                <a:gd name="T26" fmla="*/ 2029 w 3456"/>
                <a:gd name="T27" fmla="*/ 3313 h 3456"/>
                <a:gd name="T28" fmla="*/ 2399 w 3456"/>
                <a:gd name="T29" fmla="*/ 3194 h 3456"/>
                <a:gd name="T30" fmla="*/ 2725 w 3456"/>
                <a:gd name="T31" fmla="*/ 2994 h 3456"/>
                <a:gd name="T32" fmla="*/ 2994 w 3456"/>
                <a:gd name="T33" fmla="*/ 2725 h 3456"/>
                <a:gd name="T34" fmla="*/ 3194 w 3456"/>
                <a:gd name="T35" fmla="*/ 2399 h 3456"/>
                <a:gd name="T36" fmla="*/ 3313 w 3456"/>
                <a:gd name="T37" fmla="*/ 2029 h 3456"/>
                <a:gd name="T38" fmla="*/ 3338 w 3456"/>
                <a:gd name="T39" fmla="*/ 1626 h 3456"/>
                <a:gd name="T40" fmla="*/ 3264 w 3456"/>
                <a:gd name="T41" fmla="*/ 1237 h 3456"/>
                <a:gd name="T42" fmla="*/ 3104 w 3456"/>
                <a:gd name="T43" fmla="*/ 887 h 3456"/>
                <a:gd name="T44" fmla="*/ 2867 w 3456"/>
                <a:gd name="T45" fmla="*/ 589 h 3456"/>
                <a:gd name="T46" fmla="*/ 2569 w 3456"/>
                <a:gd name="T47" fmla="*/ 352 h 3456"/>
                <a:gd name="T48" fmla="*/ 2219 w 3456"/>
                <a:gd name="T49" fmla="*/ 192 h 3456"/>
                <a:gd name="T50" fmla="*/ 1830 w 3456"/>
                <a:gd name="T51" fmla="*/ 118 h 3456"/>
                <a:gd name="T52" fmla="*/ 1936 w 3456"/>
                <a:gd name="T53" fmla="*/ 13 h 3456"/>
                <a:gd name="T54" fmla="*/ 2330 w 3456"/>
                <a:gd name="T55" fmla="*/ 108 h 3456"/>
                <a:gd name="T56" fmla="*/ 2683 w 3456"/>
                <a:gd name="T57" fmla="*/ 289 h 3456"/>
                <a:gd name="T58" fmla="*/ 2984 w 3456"/>
                <a:gd name="T59" fmla="*/ 541 h 3456"/>
                <a:gd name="T60" fmla="*/ 3219 w 3456"/>
                <a:gd name="T61" fmla="*/ 857 h 3456"/>
                <a:gd name="T62" fmla="*/ 3380 w 3456"/>
                <a:gd name="T63" fmla="*/ 1221 h 3456"/>
                <a:gd name="T64" fmla="*/ 3453 w 3456"/>
                <a:gd name="T65" fmla="*/ 1623 h 3456"/>
                <a:gd name="T66" fmla="*/ 3428 w 3456"/>
                <a:gd name="T67" fmla="*/ 2038 h 3456"/>
                <a:gd name="T68" fmla="*/ 3310 w 3456"/>
                <a:gd name="T69" fmla="*/ 2422 h 3456"/>
                <a:gd name="T70" fmla="*/ 3110 w 3456"/>
                <a:gd name="T71" fmla="*/ 2764 h 3456"/>
                <a:gd name="T72" fmla="*/ 2840 w 3456"/>
                <a:gd name="T73" fmla="*/ 3049 h 3456"/>
                <a:gd name="T74" fmla="*/ 2512 w 3456"/>
                <a:gd name="T75" fmla="*/ 3267 h 3456"/>
                <a:gd name="T76" fmla="*/ 2137 w 3456"/>
                <a:gd name="T77" fmla="*/ 3407 h 3456"/>
                <a:gd name="T78" fmla="*/ 1728 w 3456"/>
                <a:gd name="T79" fmla="*/ 3456 h 3456"/>
                <a:gd name="T80" fmla="*/ 1319 w 3456"/>
                <a:gd name="T81" fmla="*/ 3407 h 3456"/>
                <a:gd name="T82" fmla="*/ 944 w 3456"/>
                <a:gd name="T83" fmla="*/ 3267 h 3456"/>
                <a:gd name="T84" fmla="*/ 616 w 3456"/>
                <a:gd name="T85" fmla="*/ 3049 h 3456"/>
                <a:gd name="T86" fmla="*/ 346 w 3456"/>
                <a:gd name="T87" fmla="*/ 2764 h 3456"/>
                <a:gd name="T88" fmla="*/ 146 w 3456"/>
                <a:gd name="T89" fmla="*/ 2422 h 3456"/>
                <a:gd name="T90" fmla="*/ 28 w 3456"/>
                <a:gd name="T91" fmla="*/ 2038 h 3456"/>
                <a:gd name="T92" fmla="*/ 3 w 3456"/>
                <a:gd name="T93" fmla="*/ 1623 h 3456"/>
                <a:gd name="T94" fmla="*/ 76 w 3456"/>
                <a:gd name="T95" fmla="*/ 1221 h 3456"/>
                <a:gd name="T96" fmla="*/ 237 w 3456"/>
                <a:gd name="T97" fmla="*/ 857 h 3456"/>
                <a:gd name="T98" fmla="*/ 472 w 3456"/>
                <a:gd name="T99" fmla="*/ 541 h 3456"/>
                <a:gd name="T100" fmla="*/ 773 w 3456"/>
                <a:gd name="T101" fmla="*/ 289 h 3456"/>
                <a:gd name="T102" fmla="*/ 1126 w 3456"/>
                <a:gd name="T103" fmla="*/ 108 h 3456"/>
                <a:gd name="T104" fmla="*/ 1520 w 3456"/>
                <a:gd name="T105" fmla="*/ 13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56" h="3456">
                  <a:moveTo>
                    <a:pt x="1728" y="115"/>
                  </a:moveTo>
                  <a:lnTo>
                    <a:pt x="1626" y="118"/>
                  </a:lnTo>
                  <a:lnTo>
                    <a:pt x="1526" y="128"/>
                  </a:lnTo>
                  <a:lnTo>
                    <a:pt x="1427" y="143"/>
                  </a:lnTo>
                  <a:lnTo>
                    <a:pt x="1331" y="164"/>
                  </a:lnTo>
                  <a:lnTo>
                    <a:pt x="1237" y="192"/>
                  </a:lnTo>
                  <a:lnTo>
                    <a:pt x="1146" y="224"/>
                  </a:lnTo>
                  <a:lnTo>
                    <a:pt x="1057" y="262"/>
                  </a:lnTo>
                  <a:lnTo>
                    <a:pt x="971" y="305"/>
                  </a:lnTo>
                  <a:lnTo>
                    <a:pt x="887" y="352"/>
                  </a:lnTo>
                  <a:lnTo>
                    <a:pt x="807" y="404"/>
                  </a:lnTo>
                  <a:lnTo>
                    <a:pt x="731" y="462"/>
                  </a:lnTo>
                  <a:lnTo>
                    <a:pt x="658" y="523"/>
                  </a:lnTo>
                  <a:lnTo>
                    <a:pt x="589" y="589"/>
                  </a:lnTo>
                  <a:lnTo>
                    <a:pt x="523" y="658"/>
                  </a:lnTo>
                  <a:lnTo>
                    <a:pt x="462" y="731"/>
                  </a:lnTo>
                  <a:lnTo>
                    <a:pt x="404" y="807"/>
                  </a:lnTo>
                  <a:lnTo>
                    <a:pt x="352" y="887"/>
                  </a:lnTo>
                  <a:lnTo>
                    <a:pt x="305" y="971"/>
                  </a:lnTo>
                  <a:lnTo>
                    <a:pt x="262" y="1057"/>
                  </a:lnTo>
                  <a:lnTo>
                    <a:pt x="224" y="1146"/>
                  </a:lnTo>
                  <a:lnTo>
                    <a:pt x="192" y="1237"/>
                  </a:lnTo>
                  <a:lnTo>
                    <a:pt x="164" y="1331"/>
                  </a:lnTo>
                  <a:lnTo>
                    <a:pt x="143" y="1427"/>
                  </a:lnTo>
                  <a:lnTo>
                    <a:pt x="128" y="1526"/>
                  </a:lnTo>
                  <a:lnTo>
                    <a:pt x="118" y="1626"/>
                  </a:lnTo>
                  <a:lnTo>
                    <a:pt x="115" y="1728"/>
                  </a:lnTo>
                  <a:lnTo>
                    <a:pt x="118" y="1830"/>
                  </a:lnTo>
                  <a:lnTo>
                    <a:pt x="128" y="1930"/>
                  </a:lnTo>
                  <a:lnTo>
                    <a:pt x="143" y="2029"/>
                  </a:lnTo>
                  <a:lnTo>
                    <a:pt x="164" y="2125"/>
                  </a:lnTo>
                  <a:lnTo>
                    <a:pt x="192" y="2219"/>
                  </a:lnTo>
                  <a:lnTo>
                    <a:pt x="224" y="2310"/>
                  </a:lnTo>
                  <a:lnTo>
                    <a:pt x="262" y="2399"/>
                  </a:lnTo>
                  <a:lnTo>
                    <a:pt x="305" y="2485"/>
                  </a:lnTo>
                  <a:lnTo>
                    <a:pt x="352" y="2569"/>
                  </a:lnTo>
                  <a:lnTo>
                    <a:pt x="404" y="2649"/>
                  </a:lnTo>
                  <a:lnTo>
                    <a:pt x="462" y="2725"/>
                  </a:lnTo>
                  <a:lnTo>
                    <a:pt x="523" y="2798"/>
                  </a:lnTo>
                  <a:lnTo>
                    <a:pt x="589" y="2867"/>
                  </a:lnTo>
                  <a:lnTo>
                    <a:pt x="658" y="2933"/>
                  </a:lnTo>
                  <a:lnTo>
                    <a:pt x="731" y="2994"/>
                  </a:lnTo>
                  <a:lnTo>
                    <a:pt x="807" y="3052"/>
                  </a:lnTo>
                  <a:lnTo>
                    <a:pt x="887" y="3104"/>
                  </a:lnTo>
                  <a:lnTo>
                    <a:pt x="971" y="3151"/>
                  </a:lnTo>
                  <a:lnTo>
                    <a:pt x="1057" y="3194"/>
                  </a:lnTo>
                  <a:lnTo>
                    <a:pt x="1146" y="3232"/>
                  </a:lnTo>
                  <a:lnTo>
                    <a:pt x="1237" y="3264"/>
                  </a:lnTo>
                  <a:lnTo>
                    <a:pt x="1331" y="3292"/>
                  </a:lnTo>
                  <a:lnTo>
                    <a:pt x="1427" y="3313"/>
                  </a:lnTo>
                  <a:lnTo>
                    <a:pt x="1526" y="3328"/>
                  </a:lnTo>
                  <a:lnTo>
                    <a:pt x="1626" y="3338"/>
                  </a:lnTo>
                  <a:lnTo>
                    <a:pt x="1728" y="3341"/>
                  </a:lnTo>
                  <a:lnTo>
                    <a:pt x="1830" y="3338"/>
                  </a:lnTo>
                  <a:lnTo>
                    <a:pt x="1930" y="3328"/>
                  </a:lnTo>
                  <a:lnTo>
                    <a:pt x="2029" y="3313"/>
                  </a:lnTo>
                  <a:lnTo>
                    <a:pt x="2125" y="3292"/>
                  </a:lnTo>
                  <a:lnTo>
                    <a:pt x="2219" y="3264"/>
                  </a:lnTo>
                  <a:lnTo>
                    <a:pt x="2310" y="3232"/>
                  </a:lnTo>
                  <a:lnTo>
                    <a:pt x="2399" y="3194"/>
                  </a:lnTo>
                  <a:lnTo>
                    <a:pt x="2485" y="3151"/>
                  </a:lnTo>
                  <a:lnTo>
                    <a:pt x="2569" y="3104"/>
                  </a:lnTo>
                  <a:lnTo>
                    <a:pt x="2649" y="3052"/>
                  </a:lnTo>
                  <a:lnTo>
                    <a:pt x="2725" y="2994"/>
                  </a:lnTo>
                  <a:lnTo>
                    <a:pt x="2798" y="2933"/>
                  </a:lnTo>
                  <a:lnTo>
                    <a:pt x="2867" y="2867"/>
                  </a:lnTo>
                  <a:lnTo>
                    <a:pt x="2933" y="2798"/>
                  </a:lnTo>
                  <a:lnTo>
                    <a:pt x="2994" y="2725"/>
                  </a:lnTo>
                  <a:lnTo>
                    <a:pt x="3052" y="2649"/>
                  </a:lnTo>
                  <a:lnTo>
                    <a:pt x="3104" y="2569"/>
                  </a:lnTo>
                  <a:lnTo>
                    <a:pt x="3151" y="2485"/>
                  </a:lnTo>
                  <a:lnTo>
                    <a:pt x="3194" y="2399"/>
                  </a:lnTo>
                  <a:lnTo>
                    <a:pt x="3232" y="2310"/>
                  </a:lnTo>
                  <a:lnTo>
                    <a:pt x="3264" y="2219"/>
                  </a:lnTo>
                  <a:lnTo>
                    <a:pt x="3292" y="2125"/>
                  </a:lnTo>
                  <a:lnTo>
                    <a:pt x="3313" y="2029"/>
                  </a:lnTo>
                  <a:lnTo>
                    <a:pt x="3328" y="1930"/>
                  </a:lnTo>
                  <a:lnTo>
                    <a:pt x="3338" y="1830"/>
                  </a:lnTo>
                  <a:lnTo>
                    <a:pt x="3341" y="1728"/>
                  </a:lnTo>
                  <a:lnTo>
                    <a:pt x="3338" y="1626"/>
                  </a:lnTo>
                  <a:lnTo>
                    <a:pt x="3328" y="1526"/>
                  </a:lnTo>
                  <a:lnTo>
                    <a:pt x="3313" y="1427"/>
                  </a:lnTo>
                  <a:lnTo>
                    <a:pt x="3292" y="1331"/>
                  </a:lnTo>
                  <a:lnTo>
                    <a:pt x="3264" y="1237"/>
                  </a:lnTo>
                  <a:lnTo>
                    <a:pt x="3232" y="1146"/>
                  </a:lnTo>
                  <a:lnTo>
                    <a:pt x="3194" y="1057"/>
                  </a:lnTo>
                  <a:lnTo>
                    <a:pt x="3151" y="971"/>
                  </a:lnTo>
                  <a:lnTo>
                    <a:pt x="3104" y="887"/>
                  </a:lnTo>
                  <a:lnTo>
                    <a:pt x="3052" y="807"/>
                  </a:lnTo>
                  <a:lnTo>
                    <a:pt x="2994" y="731"/>
                  </a:lnTo>
                  <a:lnTo>
                    <a:pt x="2933" y="658"/>
                  </a:lnTo>
                  <a:lnTo>
                    <a:pt x="2867" y="589"/>
                  </a:lnTo>
                  <a:lnTo>
                    <a:pt x="2798" y="523"/>
                  </a:lnTo>
                  <a:lnTo>
                    <a:pt x="2725" y="462"/>
                  </a:lnTo>
                  <a:lnTo>
                    <a:pt x="2649" y="404"/>
                  </a:lnTo>
                  <a:lnTo>
                    <a:pt x="2569" y="352"/>
                  </a:lnTo>
                  <a:lnTo>
                    <a:pt x="2485" y="305"/>
                  </a:lnTo>
                  <a:lnTo>
                    <a:pt x="2399" y="262"/>
                  </a:lnTo>
                  <a:lnTo>
                    <a:pt x="2310" y="224"/>
                  </a:lnTo>
                  <a:lnTo>
                    <a:pt x="2219" y="192"/>
                  </a:lnTo>
                  <a:lnTo>
                    <a:pt x="2125" y="164"/>
                  </a:lnTo>
                  <a:lnTo>
                    <a:pt x="2029" y="143"/>
                  </a:lnTo>
                  <a:lnTo>
                    <a:pt x="1930" y="128"/>
                  </a:lnTo>
                  <a:lnTo>
                    <a:pt x="1830" y="118"/>
                  </a:lnTo>
                  <a:lnTo>
                    <a:pt x="1728" y="115"/>
                  </a:lnTo>
                  <a:close/>
                  <a:moveTo>
                    <a:pt x="1728" y="0"/>
                  </a:moveTo>
                  <a:lnTo>
                    <a:pt x="1833" y="3"/>
                  </a:lnTo>
                  <a:lnTo>
                    <a:pt x="1936" y="13"/>
                  </a:lnTo>
                  <a:lnTo>
                    <a:pt x="2038" y="28"/>
                  </a:lnTo>
                  <a:lnTo>
                    <a:pt x="2137" y="49"/>
                  </a:lnTo>
                  <a:lnTo>
                    <a:pt x="2235" y="76"/>
                  </a:lnTo>
                  <a:lnTo>
                    <a:pt x="2330" y="108"/>
                  </a:lnTo>
                  <a:lnTo>
                    <a:pt x="2422" y="146"/>
                  </a:lnTo>
                  <a:lnTo>
                    <a:pt x="2512" y="189"/>
                  </a:lnTo>
                  <a:lnTo>
                    <a:pt x="2599" y="237"/>
                  </a:lnTo>
                  <a:lnTo>
                    <a:pt x="2683" y="289"/>
                  </a:lnTo>
                  <a:lnTo>
                    <a:pt x="2764" y="346"/>
                  </a:lnTo>
                  <a:lnTo>
                    <a:pt x="2840" y="407"/>
                  </a:lnTo>
                  <a:lnTo>
                    <a:pt x="2915" y="472"/>
                  </a:lnTo>
                  <a:lnTo>
                    <a:pt x="2984" y="541"/>
                  </a:lnTo>
                  <a:lnTo>
                    <a:pt x="3049" y="616"/>
                  </a:lnTo>
                  <a:lnTo>
                    <a:pt x="3110" y="692"/>
                  </a:lnTo>
                  <a:lnTo>
                    <a:pt x="3167" y="773"/>
                  </a:lnTo>
                  <a:lnTo>
                    <a:pt x="3219" y="857"/>
                  </a:lnTo>
                  <a:lnTo>
                    <a:pt x="3267" y="944"/>
                  </a:lnTo>
                  <a:lnTo>
                    <a:pt x="3310" y="1034"/>
                  </a:lnTo>
                  <a:lnTo>
                    <a:pt x="3348" y="1126"/>
                  </a:lnTo>
                  <a:lnTo>
                    <a:pt x="3380" y="1221"/>
                  </a:lnTo>
                  <a:lnTo>
                    <a:pt x="3407" y="1319"/>
                  </a:lnTo>
                  <a:lnTo>
                    <a:pt x="3428" y="1418"/>
                  </a:lnTo>
                  <a:lnTo>
                    <a:pt x="3443" y="1520"/>
                  </a:lnTo>
                  <a:lnTo>
                    <a:pt x="3453" y="1623"/>
                  </a:lnTo>
                  <a:lnTo>
                    <a:pt x="3456" y="1728"/>
                  </a:lnTo>
                  <a:lnTo>
                    <a:pt x="3453" y="1833"/>
                  </a:lnTo>
                  <a:lnTo>
                    <a:pt x="3443" y="1936"/>
                  </a:lnTo>
                  <a:lnTo>
                    <a:pt x="3428" y="2038"/>
                  </a:lnTo>
                  <a:lnTo>
                    <a:pt x="3407" y="2137"/>
                  </a:lnTo>
                  <a:lnTo>
                    <a:pt x="3380" y="2235"/>
                  </a:lnTo>
                  <a:lnTo>
                    <a:pt x="3348" y="2330"/>
                  </a:lnTo>
                  <a:lnTo>
                    <a:pt x="3310" y="2422"/>
                  </a:lnTo>
                  <a:lnTo>
                    <a:pt x="3267" y="2512"/>
                  </a:lnTo>
                  <a:lnTo>
                    <a:pt x="3219" y="2599"/>
                  </a:lnTo>
                  <a:lnTo>
                    <a:pt x="3167" y="2683"/>
                  </a:lnTo>
                  <a:lnTo>
                    <a:pt x="3110" y="2764"/>
                  </a:lnTo>
                  <a:lnTo>
                    <a:pt x="3049" y="2840"/>
                  </a:lnTo>
                  <a:lnTo>
                    <a:pt x="2984" y="2915"/>
                  </a:lnTo>
                  <a:lnTo>
                    <a:pt x="2915" y="2984"/>
                  </a:lnTo>
                  <a:lnTo>
                    <a:pt x="2840" y="3049"/>
                  </a:lnTo>
                  <a:lnTo>
                    <a:pt x="2764" y="3110"/>
                  </a:lnTo>
                  <a:lnTo>
                    <a:pt x="2683" y="3167"/>
                  </a:lnTo>
                  <a:lnTo>
                    <a:pt x="2599" y="3219"/>
                  </a:lnTo>
                  <a:lnTo>
                    <a:pt x="2512" y="3267"/>
                  </a:lnTo>
                  <a:lnTo>
                    <a:pt x="2422" y="3310"/>
                  </a:lnTo>
                  <a:lnTo>
                    <a:pt x="2330" y="3348"/>
                  </a:lnTo>
                  <a:lnTo>
                    <a:pt x="2235" y="3380"/>
                  </a:lnTo>
                  <a:lnTo>
                    <a:pt x="2137" y="3407"/>
                  </a:lnTo>
                  <a:lnTo>
                    <a:pt x="2038" y="3428"/>
                  </a:lnTo>
                  <a:lnTo>
                    <a:pt x="1936" y="3443"/>
                  </a:lnTo>
                  <a:lnTo>
                    <a:pt x="1833" y="3453"/>
                  </a:lnTo>
                  <a:lnTo>
                    <a:pt x="1728" y="3456"/>
                  </a:lnTo>
                  <a:lnTo>
                    <a:pt x="1623" y="3453"/>
                  </a:lnTo>
                  <a:lnTo>
                    <a:pt x="1520" y="3443"/>
                  </a:lnTo>
                  <a:lnTo>
                    <a:pt x="1418" y="3428"/>
                  </a:lnTo>
                  <a:lnTo>
                    <a:pt x="1319" y="3407"/>
                  </a:lnTo>
                  <a:lnTo>
                    <a:pt x="1221" y="3380"/>
                  </a:lnTo>
                  <a:lnTo>
                    <a:pt x="1126" y="3348"/>
                  </a:lnTo>
                  <a:lnTo>
                    <a:pt x="1034" y="3310"/>
                  </a:lnTo>
                  <a:lnTo>
                    <a:pt x="944" y="3267"/>
                  </a:lnTo>
                  <a:lnTo>
                    <a:pt x="857" y="3219"/>
                  </a:lnTo>
                  <a:lnTo>
                    <a:pt x="773" y="3167"/>
                  </a:lnTo>
                  <a:lnTo>
                    <a:pt x="692" y="3110"/>
                  </a:lnTo>
                  <a:lnTo>
                    <a:pt x="616" y="3049"/>
                  </a:lnTo>
                  <a:lnTo>
                    <a:pt x="541" y="2984"/>
                  </a:lnTo>
                  <a:lnTo>
                    <a:pt x="472" y="2915"/>
                  </a:lnTo>
                  <a:lnTo>
                    <a:pt x="407" y="2840"/>
                  </a:lnTo>
                  <a:lnTo>
                    <a:pt x="346" y="2764"/>
                  </a:lnTo>
                  <a:lnTo>
                    <a:pt x="289" y="2683"/>
                  </a:lnTo>
                  <a:lnTo>
                    <a:pt x="237" y="2599"/>
                  </a:lnTo>
                  <a:lnTo>
                    <a:pt x="189" y="2512"/>
                  </a:lnTo>
                  <a:lnTo>
                    <a:pt x="146" y="2422"/>
                  </a:lnTo>
                  <a:lnTo>
                    <a:pt x="108" y="2330"/>
                  </a:lnTo>
                  <a:lnTo>
                    <a:pt x="76" y="2235"/>
                  </a:lnTo>
                  <a:lnTo>
                    <a:pt x="49" y="2137"/>
                  </a:lnTo>
                  <a:lnTo>
                    <a:pt x="28" y="2038"/>
                  </a:lnTo>
                  <a:lnTo>
                    <a:pt x="13" y="1936"/>
                  </a:lnTo>
                  <a:lnTo>
                    <a:pt x="3" y="1833"/>
                  </a:lnTo>
                  <a:lnTo>
                    <a:pt x="0" y="1728"/>
                  </a:lnTo>
                  <a:lnTo>
                    <a:pt x="3" y="1623"/>
                  </a:lnTo>
                  <a:lnTo>
                    <a:pt x="13" y="1520"/>
                  </a:lnTo>
                  <a:lnTo>
                    <a:pt x="28" y="1418"/>
                  </a:lnTo>
                  <a:lnTo>
                    <a:pt x="49" y="1319"/>
                  </a:lnTo>
                  <a:lnTo>
                    <a:pt x="76" y="1221"/>
                  </a:lnTo>
                  <a:lnTo>
                    <a:pt x="108" y="1126"/>
                  </a:lnTo>
                  <a:lnTo>
                    <a:pt x="146" y="1034"/>
                  </a:lnTo>
                  <a:lnTo>
                    <a:pt x="189" y="944"/>
                  </a:lnTo>
                  <a:lnTo>
                    <a:pt x="237" y="857"/>
                  </a:lnTo>
                  <a:lnTo>
                    <a:pt x="289" y="773"/>
                  </a:lnTo>
                  <a:lnTo>
                    <a:pt x="346" y="692"/>
                  </a:lnTo>
                  <a:lnTo>
                    <a:pt x="407" y="616"/>
                  </a:lnTo>
                  <a:lnTo>
                    <a:pt x="472" y="541"/>
                  </a:lnTo>
                  <a:lnTo>
                    <a:pt x="541" y="472"/>
                  </a:lnTo>
                  <a:lnTo>
                    <a:pt x="616" y="407"/>
                  </a:lnTo>
                  <a:lnTo>
                    <a:pt x="692" y="346"/>
                  </a:lnTo>
                  <a:lnTo>
                    <a:pt x="773" y="289"/>
                  </a:lnTo>
                  <a:lnTo>
                    <a:pt x="857" y="237"/>
                  </a:lnTo>
                  <a:lnTo>
                    <a:pt x="944" y="189"/>
                  </a:lnTo>
                  <a:lnTo>
                    <a:pt x="1034" y="146"/>
                  </a:lnTo>
                  <a:lnTo>
                    <a:pt x="1126" y="108"/>
                  </a:lnTo>
                  <a:lnTo>
                    <a:pt x="1221" y="76"/>
                  </a:lnTo>
                  <a:lnTo>
                    <a:pt x="1319" y="49"/>
                  </a:lnTo>
                  <a:lnTo>
                    <a:pt x="1418" y="28"/>
                  </a:lnTo>
                  <a:lnTo>
                    <a:pt x="1520" y="13"/>
                  </a:lnTo>
                  <a:lnTo>
                    <a:pt x="1623" y="3"/>
                  </a:lnTo>
                  <a:lnTo>
                    <a:pt x="17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0" name="직사각형 89"/>
          <p:cNvSpPr/>
          <p:nvPr/>
        </p:nvSpPr>
        <p:spPr>
          <a:xfrm>
            <a:off x="9195283" y="4241841"/>
            <a:ext cx="1619915" cy="200376"/>
          </a:xfrm>
          <a:prstGeom prst="rect">
            <a:avLst/>
          </a:prstGeom>
          <a:solidFill>
            <a:srgbClr val="54535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9701311" y="3919119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편의성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9195283" y="5087661"/>
            <a:ext cx="1619915" cy="200376"/>
          </a:xfrm>
          <a:prstGeom prst="rect">
            <a:avLst/>
          </a:prstGeom>
          <a:solidFill>
            <a:srgbClr val="FD7C6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9694898" y="4764939"/>
            <a:ext cx="620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실용성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9195283" y="5933481"/>
            <a:ext cx="1619915" cy="200376"/>
          </a:xfrm>
          <a:prstGeom prst="rect">
            <a:avLst/>
          </a:prstGeom>
          <a:solidFill>
            <a:srgbClr val="54535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9701310" y="5610759"/>
            <a:ext cx="607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디자인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9266403" y="4282611"/>
            <a:ext cx="1157496" cy="124417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9266403" y="5127063"/>
            <a:ext cx="1472650" cy="124417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9266403" y="5971515"/>
            <a:ext cx="888891" cy="124417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648634" y="3479721"/>
            <a:ext cx="1044155" cy="243840"/>
          </a:xfrm>
          <a:prstGeom prst="roundRect">
            <a:avLst>
              <a:gd name="adj" fmla="val 50000"/>
            </a:avLst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4260144" y="3479721"/>
            <a:ext cx="1044155" cy="243840"/>
          </a:xfrm>
          <a:prstGeom prst="roundRect">
            <a:avLst>
              <a:gd name="adj" fmla="val 50000"/>
            </a:avLst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6871654" y="3479721"/>
            <a:ext cx="1044155" cy="243840"/>
          </a:xfrm>
          <a:prstGeom prst="roundRect">
            <a:avLst>
              <a:gd name="adj" fmla="val 50000"/>
            </a:avLst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9483163" y="3479721"/>
            <a:ext cx="1044155" cy="243840"/>
          </a:xfrm>
          <a:prstGeom prst="roundRect">
            <a:avLst>
              <a:gd name="adj" fmla="val 50000"/>
            </a:avLst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/>
          <p:cNvSpPr txBox="1"/>
          <p:nvPr/>
        </p:nvSpPr>
        <p:spPr>
          <a:xfrm>
            <a:off x="1771065" y="3460230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자료 하나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380509" y="3460230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자료 </a:t>
            </a:r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두울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992019" y="3460230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자료 </a:t>
            </a:r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세엣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9603528" y="3460230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자료 </a:t>
            </a:r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네엣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2053871" y="2308424"/>
            <a:ext cx="233680" cy="23368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2019868" y="2271375"/>
            <a:ext cx="301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400" b="1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4665381" y="2308424"/>
            <a:ext cx="233680" cy="23368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/>
          <p:cNvSpPr txBox="1"/>
          <p:nvPr/>
        </p:nvSpPr>
        <p:spPr>
          <a:xfrm>
            <a:off x="4631378" y="2271375"/>
            <a:ext cx="301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400" b="1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7276891" y="2308424"/>
            <a:ext cx="233680" cy="23368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7242888" y="2271375"/>
            <a:ext cx="301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400" b="1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9888401" y="2308424"/>
            <a:ext cx="233680" cy="23368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9854398" y="2271375"/>
            <a:ext cx="301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400" b="1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216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963826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04781" y="1450166"/>
            <a:ext cx="4982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소제목에 대한 </a:t>
            </a:r>
            <a:r>
              <a:rPr lang="ko-KR" altLang="en-US" sz="1400" spc="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멘트를</a:t>
            </a:r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적어주면 딱 좋을듯한 느낌적인 느낌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4189090" y="996949"/>
            <a:ext cx="3874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06.</a:t>
            </a:r>
            <a:r>
              <a:rPr lang="ko-KR" altLang="en-US" sz="1600" spc="3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소제목을 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적어주면 </a:t>
            </a:r>
            <a:r>
              <a:rPr lang="ko-KR" altLang="en-US" sz="1600" spc="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될거야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아마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47" t="27349" r="1296" b="37101"/>
          <a:stretch/>
        </p:blipFill>
        <p:spPr>
          <a:xfrm>
            <a:off x="5080534" y="171466"/>
            <a:ext cx="2030931" cy="74554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422740" y="2397880"/>
            <a:ext cx="2604304" cy="3877400"/>
            <a:chOff x="1422740" y="2446399"/>
            <a:chExt cx="2604304" cy="38774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22741" y="2446399"/>
              <a:ext cx="2604303" cy="2131574"/>
            </a:xfrm>
            <a:prstGeom prst="rect">
              <a:avLst/>
            </a:prstGeom>
          </p:spPr>
        </p:pic>
        <p:sp>
          <p:nvSpPr>
            <p:cNvPr id="97" name="직사각형 96"/>
            <p:cNvSpPr/>
            <p:nvPr/>
          </p:nvSpPr>
          <p:spPr>
            <a:xfrm>
              <a:off x="1422740" y="4730086"/>
              <a:ext cx="2604303" cy="1593713"/>
            </a:xfrm>
            <a:prstGeom prst="rect">
              <a:avLst/>
            </a:prstGeom>
            <a:solidFill>
              <a:srgbClr val="54535B">
                <a:alpha val="50000"/>
              </a:srgb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189090" y="2397880"/>
            <a:ext cx="3799687" cy="3877399"/>
            <a:chOff x="4189090" y="2446399"/>
            <a:chExt cx="3799687" cy="387739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00665" y="2446399"/>
              <a:ext cx="3788112" cy="2131574"/>
            </a:xfrm>
            <a:prstGeom prst="rect">
              <a:avLst/>
            </a:prstGeom>
          </p:spPr>
        </p:pic>
        <p:sp>
          <p:nvSpPr>
            <p:cNvPr id="98" name="직사각형 97"/>
            <p:cNvSpPr/>
            <p:nvPr/>
          </p:nvSpPr>
          <p:spPr>
            <a:xfrm>
              <a:off x="4189090" y="4730085"/>
              <a:ext cx="3799687" cy="1593713"/>
            </a:xfrm>
            <a:prstGeom prst="rect">
              <a:avLst/>
            </a:prstGeom>
            <a:solidFill>
              <a:srgbClr val="54535B">
                <a:alpha val="50000"/>
              </a:srgb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162398" y="2397880"/>
            <a:ext cx="2605107" cy="3877398"/>
            <a:chOff x="8162398" y="2446399"/>
            <a:chExt cx="2605107" cy="38773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62398" y="2446399"/>
              <a:ext cx="2605107" cy="2131574"/>
            </a:xfrm>
            <a:prstGeom prst="rect">
              <a:avLst/>
            </a:prstGeom>
          </p:spPr>
        </p:pic>
        <p:sp>
          <p:nvSpPr>
            <p:cNvPr id="99" name="직사각형 98"/>
            <p:cNvSpPr/>
            <p:nvPr/>
          </p:nvSpPr>
          <p:spPr>
            <a:xfrm>
              <a:off x="8162398" y="4730084"/>
              <a:ext cx="2605107" cy="1593713"/>
            </a:xfrm>
            <a:prstGeom prst="rect">
              <a:avLst/>
            </a:prstGeom>
            <a:solidFill>
              <a:srgbClr val="54535B">
                <a:alpha val="50000"/>
              </a:srgb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1" name="모서리가 둥근 직사각형 100"/>
          <p:cNvSpPr/>
          <p:nvPr/>
        </p:nvSpPr>
        <p:spPr>
          <a:xfrm>
            <a:off x="2202815" y="4928221"/>
            <a:ext cx="1044155" cy="2438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2307951" y="4911642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사진 제목</a:t>
            </a: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5566856" y="4928221"/>
            <a:ext cx="1044155" cy="2438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5616691" y="4911642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적어 주세요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8942874" y="4928221"/>
            <a:ext cx="1044155" cy="2438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9019959" y="4911642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여기에다가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4535B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520075" y="5328817"/>
            <a:ext cx="2409634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2018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년도의 그래프를 봤을때는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조만간에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바다에 뛰어들지 않을까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조심스럽게 예상해보는 부분이죠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260134" y="5328817"/>
            <a:ext cx="2409634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2018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년도의 그래프를 봤을때는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조만간에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바다에 뛰어들지 않을까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조심스럽게 예상해보는 부분이죠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206046" y="5328817"/>
            <a:ext cx="3765774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2018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년도의 그래프를 봤을때는 아마도 조만간에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바다에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뛰어들지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않을까 싶은데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어떤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생각이 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드는지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아 갑자기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배아픈데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배도 고프고 야식 먹어야 하나 고민되네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408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5067672" y="3108960"/>
            <a:ext cx="2056656" cy="650240"/>
            <a:chOff x="5067672" y="3108960"/>
            <a:chExt cx="2056656" cy="650240"/>
          </a:xfrm>
        </p:grpSpPr>
        <p:grpSp>
          <p:nvGrpSpPr>
            <p:cNvPr id="6" name="그룹 5"/>
            <p:cNvGrpSpPr/>
            <p:nvPr/>
          </p:nvGrpSpPr>
          <p:grpSpPr>
            <a:xfrm>
              <a:off x="5067672" y="3274060"/>
              <a:ext cx="2056656" cy="320040"/>
              <a:chOff x="5067672" y="3268980"/>
              <a:chExt cx="2056656" cy="32004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5082540" y="3268980"/>
                <a:ext cx="320040" cy="320040"/>
              </a:xfrm>
              <a:prstGeom prst="rect">
                <a:avLst/>
              </a:prstGeom>
              <a:solidFill>
                <a:srgbClr val="545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5509260" y="3268980"/>
                <a:ext cx="320040" cy="320040"/>
              </a:xfrm>
              <a:prstGeom prst="rect">
                <a:avLst/>
              </a:prstGeom>
              <a:solidFill>
                <a:srgbClr val="545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5935980" y="3268980"/>
                <a:ext cx="320040" cy="320040"/>
              </a:xfrm>
              <a:prstGeom prst="rect">
                <a:avLst/>
              </a:prstGeom>
              <a:solidFill>
                <a:srgbClr val="545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362700" y="3268980"/>
                <a:ext cx="320040" cy="320040"/>
              </a:xfrm>
              <a:prstGeom prst="rect">
                <a:avLst/>
              </a:prstGeom>
              <a:solidFill>
                <a:srgbClr val="545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789420" y="3268980"/>
                <a:ext cx="320040" cy="320040"/>
              </a:xfrm>
              <a:prstGeom prst="rect">
                <a:avLst/>
              </a:prstGeom>
              <a:solidFill>
                <a:srgbClr val="545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067672" y="3275112"/>
                <a:ext cx="3497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감</a:t>
                </a:r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494393" y="3275112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사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921113" y="3275112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합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347833" y="3275112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니</a:t>
                </a:r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774553" y="3275112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다</a:t>
                </a:r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</p:grpSp>
        <p:cxnSp>
          <p:nvCxnSpPr>
            <p:cNvPr id="11" name="직선 연결선 10"/>
            <p:cNvCxnSpPr/>
            <p:nvPr/>
          </p:nvCxnSpPr>
          <p:spPr>
            <a:xfrm>
              <a:off x="5242560" y="3108960"/>
              <a:ext cx="1727200" cy="0"/>
            </a:xfrm>
            <a:prstGeom prst="line">
              <a:avLst/>
            </a:prstGeom>
            <a:ln>
              <a:solidFill>
                <a:srgbClr val="54535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5222240" y="3759200"/>
              <a:ext cx="1727200" cy="0"/>
            </a:xfrm>
            <a:prstGeom prst="line">
              <a:avLst/>
            </a:prstGeom>
            <a:ln>
              <a:solidFill>
                <a:srgbClr val="54535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8823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368</Words>
  <Application>Microsoft Office PowerPoint</Application>
  <PresentationFormat>와이드스크린</PresentationFormat>
  <Paragraphs>123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-윤고딕320</vt:lpstr>
      <vt:lpstr>-윤고딕340</vt:lpstr>
      <vt:lpstr>Arial</vt:lpstr>
      <vt:lpstr>Megrim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병조 민</cp:lastModifiedBy>
  <cp:revision>50</cp:revision>
  <dcterms:created xsi:type="dcterms:W3CDTF">2018-05-24T09:13:53Z</dcterms:created>
  <dcterms:modified xsi:type="dcterms:W3CDTF">2019-05-23T13:46:15Z</dcterms:modified>
</cp:coreProperties>
</file>