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081"/>
    <a:srgbClr val="FB6C69"/>
    <a:srgbClr val="8293E1"/>
    <a:srgbClr val="DDAFFF"/>
    <a:srgbClr val="FBFCFF"/>
    <a:srgbClr val="E6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3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33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7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8E4ABB-9358-4B78-AC63-032E59B24BAF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091565-5F6F-48D4-A828-716EC3F56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-10868" y="5587999"/>
            <a:ext cx="12236884" cy="1270001"/>
            <a:chOff x="-10160" y="3928083"/>
            <a:chExt cx="12236884" cy="2929917"/>
          </a:xfrm>
        </p:grpSpPr>
        <p:sp>
          <p:nvSpPr>
            <p:cNvPr id="39" name="자유형 38"/>
            <p:cNvSpPr/>
            <p:nvPr/>
          </p:nvSpPr>
          <p:spPr>
            <a:xfrm>
              <a:off x="-10160" y="4010674"/>
              <a:ext cx="12236884" cy="2608892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  <a:gd name="connsiteX0" fmla="*/ 12121082 w 12192000"/>
                <a:gd name="connsiteY0" fmla="*/ 249197 h 3449148"/>
                <a:gd name="connsiteX1" fmla="*/ 12192000 w 12192000"/>
                <a:gd name="connsiteY1" fmla="*/ 3449148 h 3449148"/>
                <a:gd name="connsiteX2" fmla="*/ 0 w 12192000"/>
                <a:gd name="connsiteY2" fmla="*/ 3449148 h 3449148"/>
                <a:gd name="connsiteX3" fmla="*/ 0 w 12192000"/>
                <a:gd name="connsiteY3" fmla="*/ 947127 h 3449148"/>
                <a:gd name="connsiteX4" fmla="*/ 7960 w 12192000"/>
                <a:gd name="connsiteY4" fmla="*/ 949606 h 3449148"/>
                <a:gd name="connsiteX5" fmla="*/ 484935 w 12192000"/>
                <a:gd name="connsiteY5" fmla="*/ 1018459 h 3449148"/>
                <a:gd name="connsiteX6" fmla="*/ 4389432 w 12192000"/>
                <a:gd name="connsiteY6" fmla="*/ 171 h 3449148"/>
                <a:gd name="connsiteX7" fmla="*/ 8717482 w 12192000"/>
                <a:gd name="connsiteY7" fmla="*/ 923199 h 3449148"/>
                <a:gd name="connsiteX8" fmla="*/ 12121082 w 12192000"/>
                <a:gd name="connsiteY8" fmla="*/ 249197 h 3449148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84935 w 12192000"/>
                <a:gd name="connsiteY5" fmla="*/ 873161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327180 w 12192000"/>
                <a:gd name="connsiteY5" fmla="*/ 617046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7960 w 12192000"/>
                <a:gd name="connsiteY4" fmla="*/ 804308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38354 w 12192000"/>
                <a:gd name="connsiteY4" fmla="*/ 546621 h 3303850"/>
                <a:gd name="connsiteX5" fmla="*/ 1276524 w 12192000"/>
                <a:gd name="connsiteY5" fmla="*/ 874733 h 3303850"/>
                <a:gd name="connsiteX6" fmla="*/ 4399564 w 12192000"/>
                <a:gd name="connsiteY6" fmla="*/ 292942 h 3303850"/>
                <a:gd name="connsiteX7" fmla="*/ 8717482 w 12192000"/>
                <a:gd name="connsiteY7" fmla="*/ 777901 h 3303850"/>
                <a:gd name="connsiteX8" fmla="*/ 12121082 w 12192000"/>
                <a:gd name="connsiteY8" fmla="*/ 103899 h 3303850"/>
                <a:gd name="connsiteX0" fmla="*/ 12121082 w 12192000"/>
                <a:gd name="connsiteY0" fmla="*/ 103899 h 3303850"/>
                <a:gd name="connsiteX1" fmla="*/ 12192000 w 12192000"/>
                <a:gd name="connsiteY1" fmla="*/ 3303850 h 3303850"/>
                <a:gd name="connsiteX2" fmla="*/ 0 w 12192000"/>
                <a:gd name="connsiteY2" fmla="*/ 3303850 h 3303850"/>
                <a:gd name="connsiteX3" fmla="*/ 0 w 12192000"/>
                <a:gd name="connsiteY3" fmla="*/ 801829 h 3303850"/>
                <a:gd name="connsiteX4" fmla="*/ 1276524 w 12192000"/>
                <a:gd name="connsiteY4" fmla="*/ 874733 h 3303850"/>
                <a:gd name="connsiteX5" fmla="*/ 4399564 w 12192000"/>
                <a:gd name="connsiteY5" fmla="*/ 292942 h 3303850"/>
                <a:gd name="connsiteX6" fmla="*/ 8717482 w 12192000"/>
                <a:gd name="connsiteY6" fmla="*/ 777901 h 3303850"/>
                <a:gd name="connsiteX7" fmla="*/ 12121082 w 12192000"/>
                <a:gd name="connsiteY7" fmla="*/ 103899 h 330385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1276524 w 12192000"/>
                <a:gd name="connsiteY4" fmla="*/ 866173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20262 w 12192000"/>
                <a:gd name="connsiteY3" fmla="*/ 664425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840885 w 12192000"/>
                <a:gd name="connsiteY4" fmla="*/ 995017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625772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21082 w 12192000"/>
                <a:gd name="connsiteY0" fmla="*/ 95339 h 3295290"/>
                <a:gd name="connsiteX1" fmla="*/ 12192000 w 12192000"/>
                <a:gd name="connsiteY1" fmla="*/ 3295290 h 3295290"/>
                <a:gd name="connsiteX2" fmla="*/ 0 w 12192000"/>
                <a:gd name="connsiteY2" fmla="*/ 3295290 h 3295290"/>
                <a:gd name="connsiteX3" fmla="*/ 0 w 12192000"/>
                <a:gd name="connsiteY3" fmla="*/ 793269 h 3295290"/>
                <a:gd name="connsiteX4" fmla="*/ 668656 w 12192000"/>
                <a:gd name="connsiteY4" fmla="*/ 1046554 h 3295290"/>
                <a:gd name="connsiteX5" fmla="*/ 4399564 w 12192000"/>
                <a:gd name="connsiteY5" fmla="*/ 284382 h 3295290"/>
                <a:gd name="connsiteX6" fmla="*/ 8717482 w 12192000"/>
                <a:gd name="connsiteY6" fmla="*/ 885301 h 3295290"/>
                <a:gd name="connsiteX7" fmla="*/ 12121082 w 12192000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78787 w 12202131"/>
                <a:gd name="connsiteY4" fmla="*/ 1046554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02803 w 12202131"/>
                <a:gd name="connsiteY4" fmla="*/ 1052997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5 w 12202131"/>
                <a:gd name="connsiteY5" fmla="*/ 284382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650793 w 12202131"/>
                <a:gd name="connsiteY4" fmla="*/ 991966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95339 h 3295290"/>
                <a:gd name="connsiteX1" fmla="*/ 12202131 w 12202131"/>
                <a:gd name="connsiteY1" fmla="*/ 3295290 h 3295290"/>
                <a:gd name="connsiteX2" fmla="*/ 10131 w 12202131"/>
                <a:gd name="connsiteY2" fmla="*/ 3295290 h 3295290"/>
                <a:gd name="connsiteX3" fmla="*/ 0 w 12202131"/>
                <a:gd name="connsiteY3" fmla="*/ 786827 h 3295290"/>
                <a:gd name="connsiteX4" fmla="*/ 1015515 w 12202131"/>
                <a:gd name="connsiteY4" fmla="*/ 967553 h 3295290"/>
                <a:gd name="connsiteX5" fmla="*/ 4409696 w 12202131"/>
                <a:gd name="connsiteY5" fmla="*/ 223350 h 3295290"/>
                <a:gd name="connsiteX6" fmla="*/ 8727613 w 12202131"/>
                <a:gd name="connsiteY6" fmla="*/ 885301 h 3295290"/>
                <a:gd name="connsiteX7" fmla="*/ 12131213 w 12202131"/>
                <a:gd name="connsiteY7" fmla="*/ 95339 h 3295290"/>
                <a:gd name="connsiteX0" fmla="*/ 12131213 w 12202131"/>
                <a:gd name="connsiteY0" fmla="*/ 108506 h 3308457"/>
                <a:gd name="connsiteX1" fmla="*/ 12202131 w 12202131"/>
                <a:gd name="connsiteY1" fmla="*/ 3308457 h 3308457"/>
                <a:gd name="connsiteX2" fmla="*/ 10131 w 12202131"/>
                <a:gd name="connsiteY2" fmla="*/ 3308457 h 3308457"/>
                <a:gd name="connsiteX3" fmla="*/ 0 w 12202131"/>
                <a:gd name="connsiteY3" fmla="*/ 799994 h 3308457"/>
                <a:gd name="connsiteX4" fmla="*/ 1015515 w 12202131"/>
                <a:gd name="connsiteY4" fmla="*/ 980720 h 3308457"/>
                <a:gd name="connsiteX5" fmla="*/ 4409696 w 12202131"/>
                <a:gd name="connsiteY5" fmla="*/ 236517 h 3308457"/>
                <a:gd name="connsiteX6" fmla="*/ 8727613 w 12202131"/>
                <a:gd name="connsiteY6" fmla="*/ 727580 h 3308457"/>
                <a:gd name="connsiteX7" fmla="*/ 12131213 w 12202131"/>
                <a:gd name="connsiteY7" fmla="*/ 108506 h 330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2131" h="3308457">
                  <a:moveTo>
                    <a:pt x="12131213" y="108506"/>
                  </a:moveTo>
                  <a:lnTo>
                    <a:pt x="12202131" y="3308457"/>
                  </a:lnTo>
                  <a:lnTo>
                    <a:pt x="10131" y="3308457"/>
                  </a:lnTo>
                  <a:lnTo>
                    <a:pt x="0" y="799994"/>
                  </a:lnTo>
                  <a:cubicBezTo>
                    <a:pt x="15197" y="813558"/>
                    <a:pt x="452970" y="1012252"/>
                    <a:pt x="1015515" y="980720"/>
                  </a:cubicBezTo>
                  <a:cubicBezTo>
                    <a:pt x="1671465" y="953472"/>
                    <a:pt x="3177979" y="209708"/>
                    <a:pt x="4409696" y="236517"/>
                  </a:cubicBezTo>
                  <a:cubicBezTo>
                    <a:pt x="5781787" y="220640"/>
                    <a:pt x="7183357" y="888565"/>
                    <a:pt x="8727613" y="727580"/>
                  </a:cubicBezTo>
                  <a:cubicBezTo>
                    <a:pt x="10028041" y="619873"/>
                    <a:pt x="11552127" y="-312485"/>
                    <a:pt x="12131213" y="108506"/>
                  </a:cubicBezTo>
                  <a:close/>
                </a:path>
              </a:pathLst>
            </a:cu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0" y="3928083"/>
              <a:ext cx="12192000" cy="2929917"/>
            </a:xfrm>
            <a:custGeom>
              <a:avLst/>
              <a:gdLst>
                <a:gd name="connsiteX0" fmla="*/ 12192000 w 12192000"/>
                <a:gd name="connsiteY0" fmla="*/ 0 h 4095219"/>
                <a:gd name="connsiteX1" fmla="*/ 12192000 w 12192000"/>
                <a:gd name="connsiteY1" fmla="*/ 4095219 h 4095219"/>
                <a:gd name="connsiteX2" fmla="*/ 0 w 12192000"/>
                <a:gd name="connsiteY2" fmla="*/ 4095219 h 4095219"/>
                <a:gd name="connsiteX3" fmla="*/ 0 w 12192000"/>
                <a:gd name="connsiteY3" fmla="*/ 1593198 h 4095219"/>
                <a:gd name="connsiteX4" fmla="*/ 7960 w 12192000"/>
                <a:gd name="connsiteY4" fmla="*/ 1595677 h 4095219"/>
                <a:gd name="connsiteX5" fmla="*/ 484935 w 12192000"/>
                <a:gd name="connsiteY5" fmla="*/ 1664530 h 4095219"/>
                <a:gd name="connsiteX6" fmla="*/ 4389432 w 12192000"/>
                <a:gd name="connsiteY6" fmla="*/ 646242 h 4095219"/>
                <a:gd name="connsiteX7" fmla="*/ 8717482 w 12192000"/>
                <a:gd name="connsiteY7" fmla="*/ 1569270 h 4095219"/>
                <a:gd name="connsiteX8" fmla="*/ 12030615 w 12192000"/>
                <a:gd name="connsiteY8" fmla="*/ 76797 h 4095219"/>
                <a:gd name="connsiteX0" fmla="*/ 12192000 w 12192000"/>
                <a:gd name="connsiteY0" fmla="*/ 61269 h 4156488"/>
                <a:gd name="connsiteX1" fmla="*/ 12192000 w 12192000"/>
                <a:gd name="connsiteY1" fmla="*/ 4156488 h 4156488"/>
                <a:gd name="connsiteX2" fmla="*/ 0 w 12192000"/>
                <a:gd name="connsiteY2" fmla="*/ 4156488 h 4156488"/>
                <a:gd name="connsiteX3" fmla="*/ 0 w 12192000"/>
                <a:gd name="connsiteY3" fmla="*/ 1654467 h 4156488"/>
                <a:gd name="connsiteX4" fmla="*/ 7960 w 12192000"/>
                <a:gd name="connsiteY4" fmla="*/ 1656946 h 4156488"/>
                <a:gd name="connsiteX5" fmla="*/ 484935 w 12192000"/>
                <a:gd name="connsiteY5" fmla="*/ 1725799 h 4156488"/>
                <a:gd name="connsiteX6" fmla="*/ 4389432 w 12192000"/>
                <a:gd name="connsiteY6" fmla="*/ 707511 h 4156488"/>
                <a:gd name="connsiteX7" fmla="*/ 8717482 w 12192000"/>
                <a:gd name="connsiteY7" fmla="*/ 1630539 h 4156488"/>
                <a:gd name="connsiteX8" fmla="*/ 12192000 w 12192000"/>
                <a:gd name="connsiteY8" fmla="*/ 61269 h 4156488"/>
                <a:gd name="connsiteX0" fmla="*/ 12192000 w 12192000"/>
                <a:gd name="connsiteY0" fmla="*/ 77545 h 3715564"/>
                <a:gd name="connsiteX1" fmla="*/ 12192000 w 12192000"/>
                <a:gd name="connsiteY1" fmla="*/ 3715564 h 3715564"/>
                <a:gd name="connsiteX2" fmla="*/ 0 w 12192000"/>
                <a:gd name="connsiteY2" fmla="*/ 3715564 h 3715564"/>
                <a:gd name="connsiteX3" fmla="*/ 0 w 12192000"/>
                <a:gd name="connsiteY3" fmla="*/ 1213543 h 3715564"/>
                <a:gd name="connsiteX4" fmla="*/ 7960 w 12192000"/>
                <a:gd name="connsiteY4" fmla="*/ 1216022 h 3715564"/>
                <a:gd name="connsiteX5" fmla="*/ 484935 w 12192000"/>
                <a:gd name="connsiteY5" fmla="*/ 1284875 h 3715564"/>
                <a:gd name="connsiteX6" fmla="*/ 4389432 w 12192000"/>
                <a:gd name="connsiteY6" fmla="*/ 266587 h 3715564"/>
                <a:gd name="connsiteX7" fmla="*/ 8717482 w 12192000"/>
                <a:gd name="connsiteY7" fmla="*/ 1189615 h 3715564"/>
                <a:gd name="connsiteX8" fmla="*/ 12192000 w 12192000"/>
                <a:gd name="connsiteY8" fmla="*/ 77545 h 371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3715564">
                  <a:moveTo>
                    <a:pt x="12192000" y="77545"/>
                  </a:moveTo>
                  <a:lnTo>
                    <a:pt x="12192000" y="3715564"/>
                  </a:lnTo>
                  <a:lnTo>
                    <a:pt x="0" y="3715564"/>
                  </a:lnTo>
                  <a:lnTo>
                    <a:pt x="0" y="1213543"/>
                  </a:lnTo>
                  <a:lnTo>
                    <a:pt x="7960" y="1216022"/>
                  </a:lnTo>
                  <a:cubicBezTo>
                    <a:pt x="173674" y="1259878"/>
                    <a:pt x="334031" y="1285441"/>
                    <a:pt x="484935" y="1284875"/>
                  </a:cubicBezTo>
                  <a:cubicBezTo>
                    <a:pt x="1692168" y="1280352"/>
                    <a:pt x="3017342" y="282463"/>
                    <a:pt x="4389432" y="266587"/>
                  </a:cubicBezTo>
                  <a:cubicBezTo>
                    <a:pt x="5761523" y="250710"/>
                    <a:pt x="7173226" y="1350600"/>
                    <a:pt x="8717482" y="1189615"/>
                  </a:cubicBezTo>
                  <a:cubicBezTo>
                    <a:pt x="10017910" y="1081908"/>
                    <a:pt x="11612914" y="-343446"/>
                    <a:pt x="12192000" y="77545"/>
                  </a:cubicBezTo>
                  <a:close/>
                </a:path>
              </a:pathLst>
            </a:cu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자유형 35"/>
          <p:cNvSpPr/>
          <p:nvPr/>
        </p:nvSpPr>
        <p:spPr>
          <a:xfrm>
            <a:off x="10589584" y="5587999"/>
            <a:ext cx="1653794" cy="1524091"/>
          </a:xfrm>
          <a:custGeom>
            <a:avLst/>
            <a:gdLst>
              <a:gd name="connsiteX0" fmla="*/ 814468 w 1335840"/>
              <a:gd name="connsiteY0" fmla="*/ 0 h 1054602"/>
              <a:gd name="connsiteX1" fmla="*/ 1186743 w 1335840"/>
              <a:gd name="connsiteY1" fmla="*/ 303412 h 1054602"/>
              <a:gd name="connsiteX2" fmla="*/ 1192946 w 1335840"/>
              <a:gd name="connsiteY2" fmla="*/ 364947 h 1054602"/>
              <a:gd name="connsiteX3" fmla="*/ 1222684 w 1335840"/>
              <a:gd name="connsiteY3" fmla="*/ 381089 h 1054602"/>
              <a:gd name="connsiteX4" fmla="*/ 1335840 w 1335840"/>
              <a:gd name="connsiteY4" fmla="*/ 593910 h 1054602"/>
              <a:gd name="connsiteX5" fmla="*/ 1079186 w 1335840"/>
              <a:gd name="connsiteY5" fmla="*/ 850565 h 1054602"/>
              <a:gd name="connsiteX6" fmla="*/ 948135 w 1335840"/>
              <a:gd name="connsiteY6" fmla="*/ 850565 h 1054602"/>
              <a:gd name="connsiteX7" fmla="*/ 921307 w 1335840"/>
              <a:gd name="connsiteY7" fmla="*/ 876557 h 1054602"/>
              <a:gd name="connsiteX8" fmla="*/ 696655 w 1335840"/>
              <a:gd name="connsiteY8" fmla="*/ 1054602 h 1054602"/>
              <a:gd name="connsiteX9" fmla="*/ 698909 w 1335840"/>
              <a:gd name="connsiteY9" fmla="*/ 880645 h 1054602"/>
              <a:gd name="connsiteX10" fmla="*/ 638014 w 1335840"/>
              <a:gd name="connsiteY10" fmla="*/ 859308 h 1054602"/>
              <a:gd name="connsiteX11" fmla="*/ 572495 w 1335840"/>
              <a:gd name="connsiteY11" fmla="*/ 850565 h 1054602"/>
              <a:gd name="connsiteX12" fmla="*/ 256654 w 1335840"/>
              <a:gd name="connsiteY12" fmla="*/ 850565 h 1054602"/>
              <a:gd name="connsiteX13" fmla="*/ 0 w 1335840"/>
              <a:gd name="connsiteY13" fmla="*/ 593910 h 1054602"/>
              <a:gd name="connsiteX14" fmla="*/ 75172 w 1335840"/>
              <a:gd name="connsiteY14" fmla="*/ 412428 h 1054602"/>
              <a:gd name="connsiteX15" fmla="*/ 105070 w 1335840"/>
              <a:gd name="connsiteY15" fmla="*/ 387760 h 1054602"/>
              <a:gd name="connsiteX16" fmla="*/ 104287 w 1335840"/>
              <a:gd name="connsiteY16" fmla="*/ 379994 h 1054602"/>
              <a:gd name="connsiteX17" fmla="*/ 420505 w 1335840"/>
              <a:gd name="connsiteY17" fmla="*/ 63777 h 1054602"/>
              <a:gd name="connsiteX18" fmla="*/ 543591 w 1335840"/>
              <a:gd name="connsiteY18" fmla="*/ 88627 h 1054602"/>
              <a:gd name="connsiteX19" fmla="*/ 561480 w 1335840"/>
              <a:gd name="connsiteY19" fmla="*/ 98337 h 1054602"/>
              <a:gd name="connsiteX20" fmla="*/ 602009 w 1335840"/>
              <a:gd name="connsiteY20" fmla="*/ 64897 h 1054602"/>
              <a:gd name="connsiteX21" fmla="*/ 814468 w 1335840"/>
              <a:gd name="connsiteY21" fmla="*/ 0 h 10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5840" h="1054602">
                <a:moveTo>
                  <a:pt x="814468" y="0"/>
                </a:moveTo>
                <a:cubicBezTo>
                  <a:pt x="998100" y="0"/>
                  <a:pt x="1151309" y="130255"/>
                  <a:pt x="1186743" y="303412"/>
                </a:cubicBezTo>
                <a:lnTo>
                  <a:pt x="1192946" y="364947"/>
                </a:lnTo>
                <a:lnTo>
                  <a:pt x="1222684" y="381089"/>
                </a:lnTo>
                <a:cubicBezTo>
                  <a:pt x="1290954" y="427211"/>
                  <a:pt x="1335840" y="505319"/>
                  <a:pt x="1335840" y="593910"/>
                </a:cubicBezTo>
                <a:cubicBezTo>
                  <a:pt x="1335840" y="735656"/>
                  <a:pt x="1220932" y="850565"/>
                  <a:pt x="1079186" y="850565"/>
                </a:cubicBezTo>
                <a:lnTo>
                  <a:pt x="948135" y="850565"/>
                </a:lnTo>
                <a:lnTo>
                  <a:pt x="921307" y="876557"/>
                </a:lnTo>
                <a:cubicBezTo>
                  <a:pt x="831542" y="957176"/>
                  <a:pt x="697359" y="1053243"/>
                  <a:pt x="696655" y="1054602"/>
                </a:cubicBezTo>
                <a:cubicBezTo>
                  <a:pt x="697782" y="1052428"/>
                  <a:pt x="743038" y="916523"/>
                  <a:pt x="698909" y="880645"/>
                </a:cubicBezTo>
                <a:cubicBezTo>
                  <a:pt x="687877" y="871675"/>
                  <a:pt x="665425" y="864721"/>
                  <a:pt x="638014" y="859308"/>
                </a:cubicBezTo>
                <a:lnTo>
                  <a:pt x="572495" y="850565"/>
                </a:lnTo>
                <a:lnTo>
                  <a:pt x="256654" y="850565"/>
                </a:lnTo>
                <a:cubicBezTo>
                  <a:pt x="114908" y="850565"/>
                  <a:pt x="0" y="735656"/>
                  <a:pt x="0" y="593910"/>
                </a:cubicBezTo>
                <a:cubicBezTo>
                  <a:pt x="0" y="523038"/>
                  <a:pt x="28727" y="458874"/>
                  <a:pt x="75172" y="412428"/>
                </a:cubicBezTo>
                <a:lnTo>
                  <a:pt x="105070" y="387760"/>
                </a:lnTo>
                <a:lnTo>
                  <a:pt x="104287" y="379994"/>
                </a:lnTo>
                <a:cubicBezTo>
                  <a:pt x="104287" y="205353"/>
                  <a:pt x="245863" y="63777"/>
                  <a:pt x="420505" y="63777"/>
                </a:cubicBezTo>
                <a:cubicBezTo>
                  <a:pt x="464165" y="63777"/>
                  <a:pt x="505759" y="72625"/>
                  <a:pt x="543591" y="88627"/>
                </a:cubicBezTo>
                <a:lnTo>
                  <a:pt x="561480" y="98337"/>
                </a:lnTo>
                <a:lnTo>
                  <a:pt x="602009" y="64897"/>
                </a:lnTo>
                <a:cubicBezTo>
                  <a:pt x="662657" y="23924"/>
                  <a:pt x="735768" y="0"/>
                  <a:pt x="814468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6EFFF"/>
              </a:gs>
            </a:gsLst>
            <a:lin ang="54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6C69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1018445" y="5993930"/>
            <a:ext cx="771507" cy="609079"/>
          </a:xfrm>
          <a:custGeom>
            <a:avLst/>
            <a:gdLst>
              <a:gd name="connsiteX0" fmla="*/ 814468 w 1335840"/>
              <a:gd name="connsiteY0" fmla="*/ 0 h 1054602"/>
              <a:gd name="connsiteX1" fmla="*/ 1186743 w 1335840"/>
              <a:gd name="connsiteY1" fmla="*/ 303412 h 1054602"/>
              <a:gd name="connsiteX2" fmla="*/ 1192946 w 1335840"/>
              <a:gd name="connsiteY2" fmla="*/ 364947 h 1054602"/>
              <a:gd name="connsiteX3" fmla="*/ 1222684 w 1335840"/>
              <a:gd name="connsiteY3" fmla="*/ 381089 h 1054602"/>
              <a:gd name="connsiteX4" fmla="*/ 1335840 w 1335840"/>
              <a:gd name="connsiteY4" fmla="*/ 593910 h 1054602"/>
              <a:gd name="connsiteX5" fmla="*/ 1079186 w 1335840"/>
              <a:gd name="connsiteY5" fmla="*/ 850565 h 1054602"/>
              <a:gd name="connsiteX6" fmla="*/ 948135 w 1335840"/>
              <a:gd name="connsiteY6" fmla="*/ 850565 h 1054602"/>
              <a:gd name="connsiteX7" fmla="*/ 921307 w 1335840"/>
              <a:gd name="connsiteY7" fmla="*/ 876557 h 1054602"/>
              <a:gd name="connsiteX8" fmla="*/ 696655 w 1335840"/>
              <a:gd name="connsiteY8" fmla="*/ 1054602 h 1054602"/>
              <a:gd name="connsiteX9" fmla="*/ 698909 w 1335840"/>
              <a:gd name="connsiteY9" fmla="*/ 880645 h 1054602"/>
              <a:gd name="connsiteX10" fmla="*/ 638014 w 1335840"/>
              <a:gd name="connsiteY10" fmla="*/ 859308 h 1054602"/>
              <a:gd name="connsiteX11" fmla="*/ 572495 w 1335840"/>
              <a:gd name="connsiteY11" fmla="*/ 850565 h 1054602"/>
              <a:gd name="connsiteX12" fmla="*/ 256654 w 1335840"/>
              <a:gd name="connsiteY12" fmla="*/ 850565 h 1054602"/>
              <a:gd name="connsiteX13" fmla="*/ 0 w 1335840"/>
              <a:gd name="connsiteY13" fmla="*/ 593910 h 1054602"/>
              <a:gd name="connsiteX14" fmla="*/ 75172 w 1335840"/>
              <a:gd name="connsiteY14" fmla="*/ 412428 h 1054602"/>
              <a:gd name="connsiteX15" fmla="*/ 105070 w 1335840"/>
              <a:gd name="connsiteY15" fmla="*/ 387760 h 1054602"/>
              <a:gd name="connsiteX16" fmla="*/ 104287 w 1335840"/>
              <a:gd name="connsiteY16" fmla="*/ 379994 h 1054602"/>
              <a:gd name="connsiteX17" fmla="*/ 420505 w 1335840"/>
              <a:gd name="connsiteY17" fmla="*/ 63777 h 1054602"/>
              <a:gd name="connsiteX18" fmla="*/ 543591 w 1335840"/>
              <a:gd name="connsiteY18" fmla="*/ 88627 h 1054602"/>
              <a:gd name="connsiteX19" fmla="*/ 561480 w 1335840"/>
              <a:gd name="connsiteY19" fmla="*/ 98337 h 1054602"/>
              <a:gd name="connsiteX20" fmla="*/ 602009 w 1335840"/>
              <a:gd name="connsiteY20" fmla="*/ 64897 h 1054602"/>
              <a:gd name="connsiteX21" fmla="*/ 814468 w 1335840"/>
              <a:gd name="connsiteY21" fmla="*/ 0 h 10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5840" h="1054602">
                <a:moveTo>
                  <a:pt x="814468" y="0"/>
                </a:moveTo>
                <a:cubicBezTo>
                  <a:pt x="998100" y="0"/>
                  <a:pt x="1151309" y="130255"/>
                  <a:pt x="1186743" y="303412"/>
                </a:cubicBezTo>
                <a:lnTo>
                  <a:pt x="1192946" y="364947"/>
                </a:lnTo>
                <a:lnTo>
                  <a:pt x="1222684" y="381089"/>
                </a:lnTo>
                <a:cubicBezTo>
                  <a:pt x="1290954" y="427211"/>
                  <a:pt x="1335840" y="505319"/>
                  <a:pt x="1335840" y="593910"/>
                </a:cubicBezTo>
                <a:cubicBezTo>
                  <a:pt x="1335840" y="735656"/>
                  <a:pt x="1220932" y="850565"/>
                  <a:pt x="1079186" y="850565"/>
                </a:cubicBezTo>
                <a:lnTo>
                  <a:pt x="948135" y="850565"/>
                </a:lnTo>
                <a:lnTo>
                  <a:pt x="921307" y="876557"/>
                </a:lnTo>
                <a:cubicBezTo>
                  <a:pt x="831542" y="957176"/>
                  <a:pt x="697359" y="1053243"/>
                  <a:pt x="696655" y="1054602"/>
                </a:cubicBezTo>
                <a:cubicBezTo>
                  <a:pt x="697782" y="1052428"/>
                  <a:pt x="743038" y="916523"/>
                  <a:pt x="698909" y="880645"/>
                </a:cubicBezTo>
                <a:cubicBezTo>
                  <a:pt x="687877" y="871675"/>
                  <a:pt x="665425" y="864721"/>
                  <a:pt x="638014" y="859308"/>
                </a:cubicBezTo>
                <a:lnTo>
                  <a:pt x="572495" y="850565"/>
                </a:lnTo>
                <a:lnTo>
                  <a:pt x="256654" y="850565"/>
                </a:lnTo>
                <a:cubicBezTo>
                  <a:pt x="114908" y="850565"/>
                  <a:pt x="0" y="735656"/>
                  <a:pt x="0" y="593910"/>
                </a:cubicBezTo>
                <a:cubicBezTo>
                  <a:pt x="0" y="523038"/>
                  <a:pt x="28727" y="458874"/>
                  <a:pt x="75172" y="412428"/>
                </a:cubicBezTo>
                <a:lnTo>
                  <a:pt x="105070" y="387760"/>
                </a:lnTo>
                <a:lnTo>
                  <a:pt x="104287" y="379994"/>
                </a:lnTo>
                <a:cubicBezTo>
                  <a:pt x="104287" y="205353"/>
                  <a:pt x="245863" y="63777"/>
                  <a:pt x="420505" y="63777"/>
                </a:cubicBezTo>
                <a:cubicBezTo>
                  <a:pt x="464165" y="63777"/>
                  <a:pt x="505759" y="72625"/>
                  <a:pt x="543591" y="88627"/>
                </a:cubicBezTo>
                <a:lnTo>
                  <a:pt x="561480" y="98337"/>
                </a:lnTo>
                <a:lnTo>
                  <a:pt x="602009" y="64897"/>
                </a:lnTo>
                <a:cubicBezTo>
                  <a:pt x="662657" y="23924"/>
                  <a:pt x="735768" y="0"/>
                  <a:pt x="814468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E6EF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B6C69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EC0795-B169-413E-9FAD-00AD1C16C486}"/>
              </a:ext>
            </a:extLst>
          </p:cNvPr>
          <p:cNvGrpSpPr/>
          <p:nvPr/>
        </p:nvGrpSpPr>
        <p:grpSpPr>
          <a:xfrm>
            <a:off x="7212464" y="1373929"/>
            <a:ext cx="1128250" cy="890716"/>
            <a:chOff x="5439654" y="847494"/>
            <a:chExt cx="1335840" cy="1054602"/>
          </a:xfrm>
        </p:grpSpPr>
        <p:grpSp>
          <p:nvGrpSpPr>
            <p:cNvPr id="144" name="그룹 143"/>
            <p:cNvGrpSpPr/>
            <p:nvPr/>
          </p:nvGrpSpPr>
          <p:grpSpPr>
            <a:xfrm>
              <a:off x="5439654" y="847494"/>
              <a:ext cx="1335840" cy="1054602"/>
              <a:chOff x="3313416" y="451590"/>
              <a:chExt cx="1335840" cy="1054602"/>
            </a:xfrm>
          </p:grpSpPr>
          <p:sp>
            <p:nvSpPr>
              <p:cNvPr id="121" name="자유형 120"/>
              <p:cNvSpPr/>
              <p:nvPr/>
            </p:nvSpPr>
            <p:spPr>
              <a:xfrm>
                <a:off x="3313416" y="451590"/>
                <a:ext cx="1335840" cy="850565"/>
              </a:xfrm>
              <a:custGeom>
                <a:avLst/>
                <a:gdLst>
                  <a:gd name="connsiteX0" fmla="*/ 802820 w 1316736"/>
                  <a:gd name="connsiteY0" fmla="*/ 0 h 838401"/>
                  <a:gd name="connsiteX1" fmla="*/ 1169771 w 1316736"/>
                  <a:gd name="connsiteY1" fmla="*/ 299073 h 838401"/>
                  <a:gd name="connsiteX2" fmla="*/ 1175885 w 1316736"/>
                  <a:gd name="connsiteY2" fmla="*/ 359728 h 838401"/>
                  <a:gd name="connsiteX3" fmla="*/ 1205198 w 1316736"/>
                  <a:gd name="connsiteY3" fmla="*/ 375639 h 838401"/>
                  <a:gd name="connsiteX4" fmla="*/ 1316736 w 1316736"/>
                  <a:gd name="connsiteY4" fmla="*/ 585417 h 838401"/>
                  <a:gd name="connsiteX5" fmla="*/ 1063752 w 1316736"/>
                  <a:gd name="connsiteY5" fmla="*/ 838401 h 838401"/>
                  <a:gd name="connsiteX6" fmla="*/ 252984 w 1316736"/>
                  <a:gd name="connsiteY6" fmla="*/ 838401 h 838401"/>
                  <a:gd name="connsiteX7" fmla="*/ 0 w 1316736"/>
                  <a:gd name="connsiteY7" fmla="*/ 585417 h 838401"/>
                  <a:gd name="connsiteX8" fmla="*/ 74097 w 1316736"/>
                  <a:gd name="connsiteY8" fmla="*/ 406530 h 838401"/>
                  <a:gd name="connsiteX9" fmla="*/ 103567 w 1316736"/>
                  <a:gd name="connsiteY9" fmla="*/ 382215 h 838401"/>
                  <a:gd name="connsiteX10" fmla="*/ 102796 w 1316736"/>
                  <a:gd name="connsiteY10" fmla="*/ 374560 h 838401"/>
                  <a:gd name="connsiteX11" fmla="*/ 414491 w 1316736"/>
                  <a:gd name="connsiteY11" fmla="*/ 62865 h 838401"/>
                  <a:gd name="connsiteX12" fmla="*/ 535817 w 1316736"/>
                  <a:gd name="connsiteY12" fmla="*/ 87360 h 838401"/>
                  <a:gd name="connsiteX13" fmla="*/ 553450 w 1316736"/>
                  <a:gd name="connsiteY13" fmla="*/ 96931 h 838401"/>
                  <a:gd name="connsiteX14" fmla="*/ 593400 w 1316736"/>
                  <a:gd name="connsiteY14" fmla="*/ 63969 h 838401"/>
                  <a:gd name="connsiteX15" fmla="*/ 802820 w 1316736"/>
                  <a:gd name="connsiteY15" fmla="*/ 0 h 83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16736" h="838401">
                    <a:moveTo>
                      <a:pt x="802820" y="0"/>
                    </a:moveTo>
                    <a:cubicBezTo>
                      <a:pt x="983826" y="0"/>
                      <a:pt x="1134844" y="128392"/>
                      <a:pt x="1169771" y="299073"/>
                    </a:cubicBezTo>
                    <a:lnTo>
                      <a:pt x="1175885" y="359728"/>
                    </a:lnTo>
                    <a:lnTo>
                      <a:pt x="1205198" y="375639"/>
                    </a:lnTo>
                    <a:cubicBezTo>
                      <a:pt x="1272492" y="421102"/>
                      <a:pt x="1316736" y="498093"/>
                      <a:pt x="1316736" y="585417"/>
                    </a:cubicBezTo>
                    <a:cubicBezTo>
                      <a:pt x="1316736" y="725136"/>
                      <a:pt x="1203471" y="838401"/>
                      <a:pt x="1063752" y="838401"/>
                    </a:cubicBezTo>
                    <a:lnTo>
                      <a:pt x="252984" y="838401"/>
                    </a:lnTo>
                    <a:cubicBezTo>
                      <a:pt x="113265" y="838401"/>
                      <a:pt x="0" y="725136"/>
                      <a:pt x="0" y="585417"/>
                    </a:cubicBezTo>
                    <a:cubicBezTo>
                      <a:pt x="0" y="515558"/>
                      <a:pt x="28316" y="452312"/>
                      <a:pt x="74097" y="406530"/>
                    </a:cubicBezTo>
                    <a:lnTo>
                      <a:pt x="103567" y="382215"/>
                    </a:lnTo>
                    <a:lnTo>
                      <a:pt x="102796" y="374560"/>
                    </a:lnTo>
                    <a:cubicBezTo>
                      <a:pt x="102796" y="202416"/>
                      <a:pt x="242347" y="62865"/>
                      <a:pt x="414491" y="62865"/>
                    </a:cubicBezTo>
                    <a:cubicBezTo>
                      <a:pt x="457527" y="62865"/>
                      <a:pt x="498526" y="71587"/>
                      <a:pt x="535817" y="87360"/>
                    </a:cubicBezTo>
                    <a:lnTo>
                      <a:pt x="553450" y="96931"/>
                    </a:lnTo>
                    <a:lnTo>
                      <a:pt x="593400" y="63969"/>
                    </a:lnTo>
                    <a:cubicBezTo>
                      <a:pt x="653180" y="23582"/>
                      <a:pt x="725246" y="0"/>
                      <a:pt x="802820" y="0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B6C69"/>
                  </a:solidFill>
                </a:endParaRPr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3745245" y="1215837"/>
                <a:ext cx="568577" cy="290355"/>
              </a:xfrm>
              <a:custGeom>
                <a:avLst/>
                <a:gdLst>
                  <a:gd name="connsiteX0" fmla="*/ 2801 w 668637"/>
                  <a:gd name="connsiteY0" fmla="*/ 46264 h 298376"/>
                  <a:gd name="connsiteX1" fmla="*/ 421901 w 668637"/>
                  <a:gd name="connsiteY1" fmla="*/ 91984 h 298376"/>
                  <a:gd name="connsiteX2" fmla="*/ 429521 w 668637"/>
                  <a:gd name="connsiteY2" fmla="*/ 297724 h 298376"/>
                  <a:gd name="connsiteX3" fmla="*/ 658121 w 668637"/>
                  <a:gd name="connsiteY3" fmla="*/ 15784 h 298376"/>
                  <a:gd name="connsiteX4" fmla="*/ 2801 w 668637"/>
                  <a:gd name="connsiteY4" fmla="*/ 46264 h 298376"/>
                  <a:gd name="connsiteX0" fmla="*/ 2801 w 667493"/>
                  <a:gd name="connsiteY0" fmla="*/ 46264 h 298376"/>
                  <a:gd name="connsiteX1" fmla="*/ 421901 w 667493"/>
                  <a:gd name="connsiteY1" fmla="*/ 91984 h 298376"/>
                  <a:gd name="connsiteX2" fmla="*/ 429521 w 667493"/>
                  <a:gd name="connsiteY2" fmla="*/ 297724 h 298376"/>
                  <a:gd name="connsiteX3" fmla="*/ 658121 w 667493"/>
                  <a:gd name="connsiteY3" fmla="*/ 15784 h 298376"/>
                  <a:gd name="connsiteX4" fmla="*/ 2801 w 667493"/>
                  <a:gd name="connsiteY4" fmla="*/ 46264 h 298376"/>
                  <a:gd name="connsiteX0" fmla="*/ 2801 w 667493"/>
                  <a:gd name="connsiteY0" fmla="*/ 46264 h 297724"/>
                  <a:gd name="connsiteX1" fmla="*/ 421901 w 667493"/>
                  <a:gd name="connsiteY1" fmla="*/ 91984 h 297724"/>
                  <a:gd name="connsiteX2" fmla="*/ 429521 w 667493"/>
                  <a:gd name="connsiteY2" fmla="*/ 297724 h 297724"/>
                  <a:gd name="connsiteX3" fmla="*/ 658121 w 667493"/>
                  <a:gd name="connsiteY3" fmla="*/ 15784 h 297724"/>
                  <a:gd name="connsiteX4" fmla="*/ 2801 w 667493"/>
                  <a:gd name="connsiteY4" fmla="*/ 46264 h 297724"/>
                  <a:gd name="connsiteX0" fmla="*/ 2262 w 666954"/>
                  <a:gd name="connsiteY0" fmla="*/ 45959 h 297419"/>
                  <a:gd name="connsiteX1" fmla="*/ 441682 w 666954"/>
                  <a:gd name="connsiteY1" fmla="*/ 78979 h 297419"/>
                  <a:gd name="connsiteX2" fmla="*/ 428982 w 666954"/>
                  <a:gd name="connsiteY2" fmla="*/ 297419 h 297419"/>
                  <a:gd name="connsiteX3" fmla="*/ 657582 w 666954"/>
                  <a:gd name="connsiteY3" fmla="*/ 15479 h 297419"/>
                  <a:gd name="connsiteX4" fmla="*/ 2262 w 666954"/>
                  <a:gd name="connsiteY4" fmla="*/ 45959 h 297419"/>
                  <a:gd name="connsiteX0" fmla="*/ 3397 w 720145"/>
                  <a:gd name="connsiteY0" fmla="*/ 84916 h 336376"/>
                  <a:gd name="connsiteX1" fmla="*/ 442817 w 720145"/>
                  <a:gd name="connsiteY1" fmla="*/ 117936 h 336376"/>
                  <a:gd name="connsiteX2" fmla="*/ 430117 w 720145"/>
                  <a:gd name="connsiteY2" fmla="*/ 336376 h 336376"/>
                  <a:gd name="connsiteX3" fmla="*/ 712057 w 720145"/>
                  <a:gd name="connsiteY3" fmla="*/ 11256 h 336376"/>
                  <a:gd name="connsiteX4" fmla="*/ 3397 w 720145"/>
                  <a:gd name="connsiteY4" fmla="*/ 84916 h 336376"/>
                  <a:gd name="connsiteX0" fmla="*/ 3719 w 720467"/>
                  <a:gd name="connsiteY0" fmla="*/ 85119 h 336579"/>
                  <a:gd name="connsiteX1" fmla="*/ 432979 w 720467"/>
                  <a:gd name="connsiteY1" fmla="*/ 133379 h 336579"/>
                  <a:gd name="connsiteX2" fmla="*/ 430439 w 720467"/>
                  <a:gd name="connsiteY2" fmla="*/ 336579 h 336579"/>
                  <a:gd name="connsiteX3" fmla="*/ 712379 w 720467"/>
                  <a:gd name="connsiteY3" fmla="*/ 11459 h 336579"/>
                  <a:gd name="connsiteX4" fmla="*/ 3719 w 720467"/>
                  <a:gd name="connsiteY4" fmla="*/ 85119 h 336579"/>
                  <a:gd name="connsiteX0" fmla="*/ 5169 w 776782"/>
                  <a:gd name="connsiteY0" fmla="*/ 89837 h 341297"/>
                  <a:gd name="connsiteX1" fmla="*/ 434429 w 776782"/>
                  <a:gd name="connsiteY1" fmla="*/ 138097 h 341297"/>
                  <a:gd name="connsiteX2" fmla="*/ 431889 w 776782"/>
                  <a:gd name="connsiteY2" fmla="*/ 341297 h 341297"/>
                  <a:gd name="connsiteX3" fmla="*/ 769709 w 776782"/>
                  <a:gd name="connsiteY3" fmla="*/ 11097 h 341297"/>
                  <a:gd name="connsiteX4" fmla="*/ 5169 w 776782"/>
                  <a:gd name="connsiteY4" fmla="*/ 89837 h 341297"/>
                  <a:gd name="connsiteX0" fmla="*/ 5974 w 703348"/>
                  <a:gd name="connsiteY0" fmla="*/ 63588 h 345528"/>
                  <a:gd name="connsiteX1" fmla="*/ 362082 w 703348"/>
                  <a:gd name="connsiteY1" fmla="*/ 142328 h 345528"/>
                  <a:gd name="connsiteX2" fmla="*/ 359542 w 703348"/>
                  <a:gd name="connsiteY2" fmla="*/ 345528 h 345528"/>
                  <a:gd name="connsiteX3" fmla="*/ 697362 w 703348"/>
                  <a:gd name="connsiteY3" fmla="*/ 15328 h 345528"/>
                  <a:gd name="connsiteX4" fmla="*/ 5974 w 703348"/>
                  <a:gd name="connsiteY4" fmla="*/ 63588 h 345528"/>
                  <a:gd name="connsiteX0" fmla="*/ 6023 w 699473"/>
                  <a:gd name="connsiteY0" fmla="*/ 84030 h 341205"/>
                  <a:gd name="connsiteX1" fmla="*/ 358321 w 699473"/>
                  <a:gd name="connsiteY1" fmla="*/ 138005 h 341205"/>
                  <a:gd name="connsiteX2" fmla="*/ 355781 w 699473"/>
                  <a:gd name="connsiteY2" fmla="*/ 341205 h 341205"/>
                  <a:gd name="connsiteX3" fmla="*/ 693601 w 699473"/>
                  <a:gd name="connsiteY3" fmla="*/ 11005 h 341205"/>
                  <a:gd name="connsiteX4" fmla="*/ 6023 w 699473"/>
                  <a:gd name="connsiteY4" fmla="*/ 84030 h 341205"/>
                  <a:gd name="connsiteX0" fmla="*/ 6769 w 647330"/>
                  <a:gd name="connsiteY0" fmla="*/ 88936 h 340396"/>
                  <a:gd name="connsiteX1" fmla="*/ 307632 w 647330"/>
                  <a:gd name="connsiteY1" fmla="*/ 137196 h 340396"/>
                  <a:gd name="connsiteX2" fmla="*/ 305092 w 647330"/>
                  <a:gd name="connsiteY2" fmla="*/ 340396 h 340396"/>
                  <a:gd name="connsiteX3" fmla="*/ 642912 w 647330"/>
                  <a:gd name="connsiteY3" fmla="*/ 10196 h 340396"/>
                  <a:gd name="connsiteX4" fmla="*/ 6769 w 647330"/>
                  <a:gd name="connsiteY4" fmla="*/ 88936 h 340396"/>
                  <a:gd name="connsiteX0" fmla="*/ 58 w 640619"/>
                  <a:gd name="connsiteY0" fmla="*/ 87704 h 339164"/>
                  <a:gd name="connsiteX1" fmla="*/ 300921 w 640619"/>
                  <a:gd name="connsiteY1" fmla="*/ 135964 h 339164"/>
                  <a:gd name="connsiteX2" fmla="*/ 298381 w 640619"/>
                  <a:gd name="connsiteY2" fmla="*/ 339164 h 339164"/>
                  <a:gd name="connsiteX3" fmla="*/ 636201 w 640619"/>
                  <a:gd name="connsiteY3" fmla="*/ 8964 h 339164"/>
                  <a:gd name="connsiteX4" fmla="*/ 58 w 640619"/>
                  <a:gd name="connsiteY4" fmla="*/ 87704 h 3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0619" h="339164">
                    <a:moveTo>
                      <a:pt x="58" y="87704"/>
                    </a:moveTo>
                    <a:cubicBezTo>
                      <a:pt x="-4387" y="89821"/>
                      <a:pt x="251201" y="94054"/>
                      <a:pt x="300921" y="135964"/>
                    </a:cubicBezTo>
                    <a:cubicBezTo>
                      <a:pt x="350641" y="177874"/>
                      <a:pt x="299651" y="336624"/>
                      <a:pt x="298381" y="339164"/>
                    </a:cubicBezTo>
                    <a:cubicBezTo>
                      <a:pt x="299651" y="336624"/>
                      <a:pt x="685921" y="50874"/>
                      <a:pt x="636201" y="8964"/>
                    </a:cubicBezTo>
                    <a:cubicBezTo>
                      <a:pt x="586481" y="-32946"/>
                      <a:pt x="4503" y="85587"/>
                      <a:pt x="58" y="87704"/>
                    </a:cubicBezTo>
                    <a:close/>
                  </a:path>
                </a:pathLst>
              </a:cu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B6C69"/>
                  </a:solidFill>
                </a:endParaRPr>
              </a:p>
            </p:txBody>
          </p:sp>
        </p:grpSp>
        <p:sp>
          <p:nvSpPr>
            <p:cNvPr id="122" name="자유형 121"/>
            <p:cNvSpPr/>
            <p:nvPr/>
          </p:nvSpPr>
          <p:spPr>
            <a:xfrm>
              <a:off x="6217977" y="949377"/>
              <a:ext cx="284288" cy="242979"/>
            </a:xfrm>
            <a:custGeom>
              <a:avLst/>
              <a:gdLst>
                <a:gd name="connsiteX0" fmla="*/ 1038 w 246662"/>
                <a:gd name="connsiteY0" fmla="*/ 3866 h 462164"/>
                <a:gd name="connsiteX1" fmla="*/ 153438 w 246662"/>
                <a:gd name="connsiteY1" fmla="*/ 211130 h 462164"/>
                <a:gd name="connsiteX2" fmla="*/ 183918 w 246662"/>
                <a:gd name="connsiteY2" fmla="*/ 461066 h 462164"/>
                <a:gd name="connsiteX3" fmla="*/ 238782 w 246662"/>
                <a:gd name="connsiteY3" fmla="*/ 107498 h 462164"/>
                <a:gd name="connsiteX4" fmla="*/ 1038 w 246662"/>
                <a:gd name="connsiteY4" fmla="*/ 3866 h 462164"/>
                <a:gd name="connsiteX0" fmla="*/ 1118 w 264713"/>
                <a:gd name="connsiteY0" fmla="*/ 2496 h 273933"/>
                <a:gd name="connsiteX1" fmla="*/ 153518 w 264713"/>
                <a:gd name="connsiteY1" fmla="*/ 209760 h 273933"/>
                <a:gd name="connsiteX2" fmla="*/ 248768 w 264713"/>
                <a:gd name="connsiteY2" fmla="*/ 269196 h 273933"/>
                <a:gd name="connsiteX3" fmla="*/ 238862 w 264713"/>
                <a:gd name="connsiteY3" fmla="*/ 106128 h 273933"/>
                <a:gd name="connsiteX4" fmla="*/ 1118 w 264713"/>
                <a:gd name="connsiteY4" fmla="*/ 2496 h 273933"/>
                <a:gd name="connsiteX0" fmla="*/ 463 w 253312"/>
                <a:gd name="connsiteY0" fmla="*/ 4717 h 276154"/>
                <a:gd name="connsiteX1" fmla="*/ 152863 w 253312"/>
                <a:gd name="connsiteY1" fmla="*/ 211981 h 276154"/>
                <a:gd name="connsiteX2" fmla="*/ 248113 w 253312"/>
                <a:gd name="connsiteY2" fmla="*/ 271417 h 276154"/>
                <a:gd name="connsiteX3" fmla="*/ 205822 w 253312"/>
                <a:gd name="connsiteY3" fmla="*/ 83584 h 276154"/>
                <a:gd name="connsiteX4" fmla="*/ 463 w 253312"/>
                <a:gd name="connsiteY4" fmla="*/ 4717 h 276154"/>
                <a:gd name="connsiteX0" fmla="*/ 426 w 253275"/>
                <a:gd name="connsiteY0" fmla="*/ 622 h 268963"/>
                <a:gd name="connsiteX1" fmla="*/ 154731 w 253275"/>
                <a:gd name="connsiteY1" fmla="*/ 116446 h 268963"/>
                <a:gd name="connsiteX2" fmla="*/ 248076 w 253275"/>
                <a:gd name="connsiteY2" fmla="*/ 267322 h 268963"/>
                <a:gd name="connsiteX3" fmla="*/ 205785 w 253275"/>
                <a:gd name="connsiteY3" fmla="*/ 79489 h 268963"/>
                <a:gd name="connsiteX4" fmla="*/ 426 w 253275"/>
                <a:gd name="connsiteY4" fmla="*/ 622 h 268963"/>
                <a:gd name="connsiteX0" fmla="*/ 486 w 253964"/>
                <a:gd name="connsiteY0" fmla="*/ 1425 h 269766"/>
                <a:gd name="connsiteX1" fmla="*/ 154791 w 253964"/>
                <a:gd name="connsiteY1" fmla="*/ 117249 h 269766"/>
                <a:gd name="connsiteX2" fmla="*/ 248136 w 253964"/>
                <a:gd name="connsiteY2" fmla="*/ 268125 h 269766"/>
                <a:gd name="connsiteX3" fmla="*/ 209655 w 253964"/>
                <a:gd name="connsiteY3" fmla="*/ 66957 h 269766"/>
                <a:gd name="connsiteX4" fmla="*/ 486 w 253964"/>
                <a:gd name="connsiteY4" fmla="*/ 1425 h 269766"/>
                <a:gd name="connsiteX0" fmla="*/ 486 w 248136"/>
                <a:gd name="connsiteY0" fmla="*/ 1425 h 269766"/>
                <a:gd name="connsiteX1" fmla="*/ 154791 w 248136"/>
                <a:gd name="connsiteY1" fmla="*/ 117249 h 269766"/>
                <a:gd name="connsiteX2" fmla="*/ 248136 w 248136"/>
                <a:gd name="connsiteY2" fmla="*/ 268125 h 269766"/>
                <a:gd name="connsiteX3" fmla="*/ 209655 w 248136"/>
                <a:gd name="connsiteY3" fmla="*/ 66957 h 269766"/>
                <a:gd name="connsiteX4" fmla="*/ 486 w 248136"/>
                <a:gd name="connsiteY4" fmla="*/ 1425 h 269766"/>
                <a:gd name="connsiteX0" fmla="*/ 396 w 248046"/>
                <a:gd name="connsiteY0" fmla="*/ 1425 h 269766"/>
                <a:gd name="connsiteX1" fmla="*/ 154701 w 248046"/>
                <a:gd name="connsiteY1" fmla="*/ 117249 h 269766"/>
                <a:gd name="connsiteX2" fmla="*/ 248046 w 248046"/>
                <a:gd name="connsiteY2" fmla="*/ 268125 h 269766"/>
                <a:gd name="connsiteX3" fmla="*/ 203850 w 248046"/>
                <a:gd name="connsiteY3" fmla="*/ 66957 h 269766"/>
                <a:gd name="connsiteX4" fmla="*/ 396 w 248046"/>
                <a:gd name="connsiteY4" fmla="*/ 1425 h 269766"/>
                <a:gd name="connsiteX0" fmla="*/ 300 w 247950"/>
                <a:gd name="connsiteY0" fmla="*/ 1017 h 269252"/>
                <a:gd name="connsiteX1" fmla="*/ 160320 w 247950"/>
                <a:gd name="connsiteY1" fmla="*/ 107316 h 269252"/>
                <a:gd name="connsiteX2" fmla="*/ 247950 w 247950"/>
                <a:gd name="connsiteY2" fmla="*/ 267717 h 269252"/>
                <a:gd name="connsiteX3" fmla="*/ 203754 w 247950"/>
                <a:gd name="connsiteY3" fmla="*/ 66549 h 269252"/>
                <a:gd name="connsiteX4" fmla="*/ 300 w 247950"/>
                <a:gd name="connsiteY4" fmla="*/ 1017 h 269252"/>
                <a:gd name="connsiteX0" fmla="*/ 208 w 247858"/>
                <a:gd name="connsiteY0" fmla="*/ 1477 h 269712"/>
                <a:gd name="connsiteX1" fmla="*/ 160228 w 247858"/>
                <a:gd name="connsiteY1" fmla="*/ 107776 h 269712"/>
                <a:gd name="connsiteX2" fmla="*/ 247858 w 247858"/>
                <a:gd name="connsiteY2" fmla="*/ 268177 h 269712"/>
                <a:gd name="connsiteX3" fmla="*/ 196042 w 247858"/>
                <a:gd name="connsiteY3" fmla="*/ 61294 h 269712"/>
                <a:gd name="connsiteX4" fmla="*/ 208 w 247858"/>
                <a:gd name="connsiteY4" fmla="*/ 1477 h 269712"/>
                <a:gd name="connsiteX0" fmla="*/ 205 w 236425"/>
                <a:gd name="connsiteY0" fmla="*/ 1275 h 237472"/>
                <a:gd name="connsiteX1" fmla="*/ 160225 w 236425"/>
                <a:gd name="connsiteY1" fmla="*/ 107574 h 237472"/>
                <a:gd name="connsiteX2" fmla="*/ 236425 w 236425"/>
                <a:gd name="connsiteY2" fmla="*/ 235590 h 237472"/>
                <a:gd name="connsiteX3" fmla="*/ 196039 w 236425"/>
                <a:gd name="connsiteY3" fmla="*/ 61092 h 237472"/>
                <a:gd name="connsiteX4" fmla="*/ 205 w 236425"/>
                <a:gd name="connsiteY4" fmla="*/ 1275 h 237472"/>
                <a:gd name="connsiteX0" fmla="*/ 233 w 217403"/>
                <a:gd name="connsiteY0" fmla="*/ 1620 h 228268"/>
                <a:gd name="connsiteX1" fmla="*/ 141203 w 217403"/>
                <a:gd name="connsiteY1" fmla="*/ 98394 h 228268"/>
                <a:gd name="connsiteX2" fmla="*/ 217403 w 217403"/>
                <a:gd name="connsiteY2" fmla="*/ 226410 h 228268"/>
                <a:gd name="connsiteX3" fmla="*/ 177017 w 217403"/>
                <a:gd name="connsiteY3" fmla="*/ 51912 h 228268"/>
                <a:gd name="connsiteX4" fmla="*/ 233 w 217403"/>
                <a:gd name="connsiteY4" fmla="*/ 1620 h 228268"/>
                <a:gd name="connsiteX0" fmla="*/ 188 w 249743"/>
                <a:gd name="connsiteY0" fmla="*/ 1173 h 241190"/>
                <a:gd name="connsiteX1" fmla="*/ 173543 w 249743"/>
                <a:gd name="connsiteY1" fmla="*/ 111282 h 241190"/>
                <a:gd name="connsiteX2" fmla="*/ 249743 w 249743"/>
                <a:gd name="connsiteY2" fmla="*/ 239298 h 241190"/>
                <a:gd name="connsiteX3" fmla="*/ 209357 w 249743"/>
                <a:gd name="connsiteY3" fmla="*/ 64800 h 241190"/>
                <a:gd name="connsiteX4" fmla="*/ 188 w 249743"/>
                <a:gd name="connsiteY4" fmla="*/ 1173 h 241190"/>
                <a:gd name="connsiteX0" fmla="*/ 195 w 244035"/>
                <a:gd name="connsiteY0" fmla="*/ 729 h 269397"/>
                <a:gd name="connsiteX1" fmla="*/ 167835 w 244035"/>
                <a:gd name="connsiteY1" fmla="*/ 139413 h 269397"/>
                <a:gd name="connsiteX2" fmla="*/ 244035 w 244035"/>
                <a:gd name="connsiteY2" fmla="*/ 267429 h 269397"/>
                <a:gd name="connsiteX3" fmla="*/ 203649 w 244035"/>
                <a:gd name="connsiteY3" fmla="*/ 92931 h 269397"/>
                <a:gd name="connsiteX4" fmla="*/ 195 w 244035"/>
                <a:gd name="connsiteY4" fmla="*/ 729 h 269397"/>
                <a:gd name="connsiteX0" fmla="*/ 203 w 280238"/>
                <a:gd name="connsiteY0" fmla="*/ 677 h 239426"/>
                <a:gd name="connsiteX1" fmla="*/ 167843 w 280238"/>
                <a:gd name="connsiteY1" fmla="*/ 139361 h 239426"/>
                <a:gd name="connsiteX2" fmla="*/ 280238 w 280238"/>
                <a:gd name="connsiteY2" fmla="*/ 236897 h 239426"/>
                <a:gd name="connsiteX3" fmla="*/ 203657 w 280238"/>
                <a:gd name="connsiteY3" fmla="*/ 92879 h 239426"/>
                <a:gd name="connsiteX4" fmla="*/ 203 w 280238"/>
                <a:gd name="connsiteY4" fmla="*/ 677 h 239426"/>
                <a:gd name="connsiteX0" fmla="*/ 129 w 280164"/>
                <a:gd name="connsiteY0" fmla="*/ 1965 h 240714"/>
                <a:gd name="connsiteX1" fmla="*/ 167769 w 280164"/>
                <a:gd name="connsiteY1" fmla="*/ 140649 h 240714"/>
                <a:gd name="connsiteX2" fmla="*/ 280164 w 280164"/>
                <a:gd name="connsiteY2" fmla="*/ 238185 h 240714"/>
                <a:gd name="connsiteX3" fmla="*/ 195963 w 280164"/>
                <a:gd name="connsiteY3" fmla="*/ 71307 h 240714"/>
                <a:gd name="connsiteX4" fmla="*/ 129 w 280164"/>
                <a:gd name="connsiteY4" fmla="*/ 1965 h 240714"/>
                <a:gd name="connsiteX0" fmla="*/ 191 w 280226"/>
                <a:gd name="connsiteY0" fmla="*/ 689 h 238766"/>
                <a:gd name="connsiteX1" fmla="*/ 162116 w 280226"/>
                <a:gd name="connsiteY1" fmla="*/ 106988 h 238766"/>
                <a:gd name="connsiteX2" fmla="*/ 280226 w 280226"/>
                <a:gd name="connsiteY2" fmla="*/ 236909 h 238766"/>
                <a:gd name="connsiteX3" fmla="*/ 196025 w 280226"/>
                <a:gd name="connsiteY3" fmla="*/ 70031 h 238766"/>
                <a:gd name="connsiteX4" fmla="*/ 191 w 280226"/>
                <a:gd name="connsiteY4" fmla="*/ 689 h 238766"/>
                <a:gd name="connsiteX0" fmla="*/ 257 w 280292"/>
                <a:gd name="connsiteY0" fmla="*/ 689 h 239564"/>
                <a:gd name="connsiteX1" fmla="*/ 162182 w 280292"/>
                <a:gd name="connsiteY1" fmla="*/ 106988 h 239564"/>
                <a:gd name="connsiteX2" fmla="*/ 280292 w 280292"/>
                <a:gd name="connsiteY2" fmla="*/ 236909 h 239564"/>
                <a:gd name="connsiteX3" fmla="*/ 196091 w 280292"/>
                <a:gd name="connsiteY3" fmla="*/ 70031 h 239564"/>
                <a:gd name="connsiteX4" fmla="*/ 257 w 280292"/>
                <a:gd name="connsiteY4" fmla="*/ 689 h 23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292" h="239564">
                  <a:moveTo>
                    <a:pt x="257" y="689"/>
                  </a:moveTo>
                  <a:cubicBezTo>
                    <a:pt x="-5395" y="6849"/>
                    <a:pt x="83124" y="29518"/>
                    <a:pt x="162182" y="106988"/>
                  </a:cubicBezTo>
                  <a:cubicBezTo>
                    <a:pt x="241240" y="184458"/>
                    <a:pt x="266068" y="254181"/>
                    <a:pt x="280292" y="236909"/>
                  </a:cubicBezTo>
                  <a:cubicBezTo>
                    <a:pt x="275466" y="248212"/>
                    <a:pt x="242764" y="109401"/>
                    <a:pt x="196091" y="70031"/>
                  </a:cubicBezTo>
                  <a:cubicBezTo>
                    <a:pt x="149418" y="30661"/>
                    <a:pt x="5909" y="-5471"/>
                    <a:pt x="257" y="6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317258" y="1531942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피도리</a:t>
            </a:r>
            <a:endParaRPr lang="en-US" altLang="ko-KR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겨스님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라뷰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2888" y="6129192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로고</a:t>
            </a:r>
            <a:endParaRPr lang="ko-KR" altLang="en-US" sz="1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D1EFCE-2122-4038-A0B6-BF503B83DFC9}"/>
              </a:ext>
            </a:extLst>
          </p:cNvPr>
          <p:cNvSpPr txBox="1"/>
          <p:nvPr/>
        </p:nvSpPr>
        <p:spPr>
          <a:xfrm>
            <a:off x="4409776" y="2236070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1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피도리</a:t>
            </a:r>
            <a:r>
              <a:rPr lang="ko-KR" altLang="en-US" sz="3600" spc="1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템플릿이다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45403-4146-4FA8-9659-382031B1C43F}"/>
              </a:ext>
            </a:extLst>
          </p:cNvPr>
          <p:cNvSpPr txBox="1"/>
          <p:nvPr/>
        </p:nvSpPr>
        <p:spPr>
          <a:xfrm>
            <a:off x="4502251" y="2882401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3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후딱 템플릿 </a:t>
            </a:r>
            <a:r>
              <a:rPr lang="ko-KR" altLang="en-US" sz="1400" spc="3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받아가시는걸</a:t>
            </a:r>
            <a:r>
              <a:rPr lang="ko-KR" altLang="en-US" sz="1400" spc="3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추천하오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E36336-33CB-468B-8E2E-0EDE12166123}"/>
              </a:ext>
            </a:extLst>
          </p:cNvPr>
          <p:cNvCxnSpPr>
            <a:cxnSpLocks/>
          </p:cNvCxnSpPr>
          <p:nvPr/>
        </p:nvCxnSpPr>
        <p:spPr>
          <a:xfrm>
            <a:off x="4498272" y="2962411"/>
            <a:ext cx="0" cy="123689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59464C-20A8-4FCB-9B6E-516D74DD42A0}"/>
              </a:ext>
            </a:extLst>
          </p:cNvPr>
          <p:cNvCxnSpPr>
            <a:cxnSpLocks/>
          </p:cNvCxnSpPr>
          <p:nvPr/>
        </p:nvCxnSpPr>
        <p:spPr>
          <a:xfrm>
            <a:off x="7664444" y="2962411"/>
            <a:ext cx="0" cy="123689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415542-C5A2-4D9D-8393-A0F8FCEA5767}"/>
              </a:ext>
            </a:extLst>
          </p:cNvPr>
          <p:cNvSpPr txBox="1"/>
          <p:nvPr/>
        </p:nvSpPr>
        <p:spPr>
          <a:xfrm>
            <a:off x="4648657" y="3957065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피피티교육학과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20154848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피도리</a:t>
            </a:r>
            <a:endParaRPr lang="ko-KR" altLang="en-US" sz="1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  <a:alpha val="8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CA82FB-D525-4F7E-8979-49603CA6A85C}"/>
              </a:ext>
            </a:extLst>
          </p:cNvPr>
          <p:cNvSpPr/>
          <p:nvPr/>
        </p:nvSpPr>
        <p:spPr>
          <a:xfrm>
            <a:off x="6060000" y="3577288"/>
            <a:ext cx="72000" cy="72000"/>
          </a:xfrm>
          <a:prstGeom prst="ellipse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BEFAC-213C-4AC1-84B4-37D0994E24D1}"/>
              </a:ext>
            </a:extLst>
          </p:cNvPr>
          <p:cNvCxnSpPr/>
          <p:nvPr/>
        </p:nvCxnSpPr>
        <p:spPr>
          <a:xfrm flipH="1">
            <a:off x="557784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7E2C249-00F5-442C-A56F-C47EDABD2BD9}"/>
              </a:ext>
            </a:extLst>
          </p:cNvPr>
          <p:cNvCxnSpPr/>
          <p:nvPr/>
        </p:nvCxnSpPr>
        <p:spPr>
          <a:xfrm flipH="1">
            <a:off x="6309360" y="3613288"/>
            <a:ext cx="304800" cy="0"/>
          </a:xfrm>
          <a:prstGeom prst="line">
            <a:avLst/>
          </a:prstGeom>
          <a:ln w="15875">
            <a:solidFill>
              <a:srgbClr val="4650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9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792336-D0A7-4F48-838A-215E8B4B6732}"/>
              </a:ext>
            </a:extLst>
          </p:cNvPr>
          <p:cNvSpPr txBox="1"/>
          <p:nvPr/>
        </p:nvSpPr>
        <p:spPr>
          <a:xfrm>
            <a:off x="4063525" y="1080600"/>
            <a:ext cx="407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</a:t>
            </a:r>
            <a:r>
              <a:rPr lang="ko-KR" altLang="en-US" sz="3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할때</a:t>
            </a:r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커피는 필수다</a:t>
            </a:r>
            <a:r>
              <a:rPr lang="en-US" altLang="ko-KR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6AC747-A404-4A8B-8861-998AD5DFD1F8}"/>
              </a:ext>
            </a:extLst>
          </p:cNvPr>
          <p:cNvSpPr txBox="1"/>
          <p:nvPr/>
        </p:nvSpPr>
        <p:spPr>
          <a:xfrm>
            <a:off x="3738119" y="1654970"/>
            <a:ext cx="472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리얼로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항상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삘타서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새벽까지 작업하는데 커피는 있어야지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30A68B3-8110-430A-8B42-CB800F01D32B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3" name="자유형 78">
              <a:extLst>
                <a:ext uri="{FF2B5EF4-FFF2-40B4-BE49-F238E27FC236}">
                  <a16:creationId xmlns:a16="http://schemas.microsoft.com/office/drawing/2014/main" id="{F29799F2-E2CD-48D3-9D70-90EFEF3166EA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4" name="자유형 79">
              <a:extLst>
                <a:ext uri="{FF2B5EF4-FFF2-40B4-BE49-F238E27FC236}">
                  <a16:creationId xmlns:a16="http://schemas.microsoft.com/office/drawing/2014/main" id="{A2788005-23A7-4726-83C9-ECBC863C7A52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5B7FCB3-6228-44CC-9A25-F92797AF82EF}"/>
              </a:ext>
            </a:extLst>
          </p:cNvPr>
          <p:cNvSpPr txBox="1"/>
          <p:nvPr/>
        </p:nvSpPr>
        <p:spPr>
          <a:xfrm>
            <a:off x="5761500" y="477866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</a:t>
            </a:r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A76150-ADD7-4B33-9799-F4FA0BD47976}"/>
              </a:ext>
            </a:extLst>
          </p:cNvPr>
          <p:cNvGrpSpPr/>
          <p:nvPr/>
        </p:nvGrpSpPr>
        <p:grpSpPr>
          <a:xfrm>
            <a:off x="2093204" y="3211392"/>
            <a:ext cx="5361080" cy="703946"/>
            <a:chOff x="1491133" y="2933256"/>
            <a:chExt cx="5361080" cy="70394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491133" y="2933256"/>
              <a:ext cx="5361080" cy="703946"/>
            </a:xfrm>
            <a:prstGeom prst="roundRect">
              <a:avLst>
                <a:gd name="adj" fmla="val 50000"/>
              </a:avLst>
            </a:prstGeom>
            <a:solidFill>
              <a:srgbClr val="8293E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689030" y="3111356"/>
              <a:ext cx="4776473" cy="2985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689030" y="3111356"/>
              <a:ext cx="4060364" cy="2985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5081"/>
                </a:gs>
                <a:gs pos="100000">
                  <a:srgbClr val="8293E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05712" y="3113344"/>
              <a:ext cx="2074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 err="1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피린이날에</a:t>
              </a:r>
              <a:r>
                <a:rPr lang="ko-KR" altLang="en-US" sz="14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템플릿 받을 확률</a:t>
              </a:r>
            </a:p>
          </p:txBody>
        </p:sp>
      </p:grp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D17BB4A-BADF-4ADB-A204-EDFA0DF9B27E}"/>
              </a:ext>
            </a:extLst>
          </p:cNvPr>
          <p:cNvSpPr/>
          <p:nvPr/>
        </p:nvSpPr>
        <p:spPr>
          <a:xfrm>
            <a:off x="4751126" y="4584513"/>
            <a:ext cx="5361080" cy="703946"/>
          </a:xfrm>
          <a:prstGeom prst="roundRect">
            <a:avLst>
              <a:gd name="adj" fmla="val 50000"/>
            </a:avLst>
          </a:prstGeom>
          <a:solidFill>
            <a:srgbClr val="FB6C69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1">
            <a:extLst>
              <a:ext uri="{FF2B5EF4-FFF2-40B4-BE49-F238E27FC236}">
                <a16:creationId xmlns:a16="http://schemas.microsoft.com/office/drawing/2014/main" id="{0D7EBB0F-1613-48F6-A87B-AB664D8BD5E6}"/>
              </a:ext>
            </a:extLst>
          </p:cNvPr>
          <p:cNvSpPr/>
          <p:nvPr/>
        </p:nvSpPr>
        <p:spPr>
          <a:xfrm>
            <a:off x="4944101" y="4789481"/>
            <a:ext cx="4776473" cy="2985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22">
            <a:extLst>
              <a:ext uri="{FF2B5EF4-FFF2-40B4-BE49-F238E27FC236}">
                <a16:creationId xmlns:a16="http://schemas.microsoft.com/office/drawing/2014/main" id="{90816EBD-23CA-4461-98CF-891296471FE5}"/>
              </a:ext>
            </a:extLst>
          </p:cNvPr>
          <p:cNvSpPr/>
          <p:nvPr/>
        </p:nvSpPr>
        <p:spPr>
          <a:xfrm>
            <a:off x="4944102" y="4789481"/>
            <a:ext cx="3257746" cy="29854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6C69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162056-10B9-44C0-88A8-B0B135920613}"/>
              </a:ext>
            </a:extLst>
          </p:cNvPr>
          <p:cNvSpPr txBox="1"/>
          <p:nvPr/>
        </p:nvSpPr>
        <p:spPr>
          <a:xfrm>
            <a:off x="5060783" y="4791469"/>
            <a:ext cx="207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피린이날에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템플릿 받을 확률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61E9FD-56D5-4EF9-ABAC-8FF9E7762D3E}"/>
              </a:ext>
            </a:extLst>
          </p:cNvPr>
          <p:cNvGrpSpPr/>
          <p:nvPr/>
        </p:nvGrpSpPr>
        <p:grpSpPr>
          <a:xfrm>
            <a:off x="6036107" y="2668731"/>
            <a:ext cx="482824" cy="476465"/>
            <a:chOff x="7353441" y="2668731"/>
            <a:chExt cx="482824" cy="476465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B1130A79-5CC9-47EC-8368-DDAFFDFB3F9B}"/>
                </a:ext>
              </a:extLst>
            </p:cNvPr>
            <p:cNvSpPr/>
            <p:nvPr/>
          </p:nvSpPr>
          <p:spPr>
            <a:xfrm rot="8125386">
              <a:off x="7356621" y="2668731"/>
              <a:ext cx="476465" cy="476465"/>
            </a:xfrm>
            <a:prstGeom prst="teardrop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8CC914-1D9F-4153-B978-821CAB0D8A70}"/>
                </a:ext>
              </a:extLst>
            </p:cNvPr>
            <p:cNvSpPr/>
            <p:nvPr/>
          </p:nvSpPr>
          <p:spPr>
            <a:xfrm>
              <a:off x="7415910" y="2729177"/>
              <a:ext cx="357887" cy="357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E93D74-00AF-496C-B5C9-98819A91E1E6}"/>
                </a:ext>
              </a:extLst>
            </p:cNvPr>
            <p:cNvSpPr txBox="1"/>
            <p:nvPr/>
          </p:nvSpPr>
          <p:spPr>
            <a:xfrm>
              <a:off x="7353441" y="277076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88%</a:t>
              </a:r>
              <a:endPara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93" name="눈물 방울 92">
            <a:extLst>
              <a:ext uri="{FF2B5EF4-FFF2-40B4-BE49-F238E27FC236}">
                <a16:creationId xmlns:a16="http://schemas.microsoft.com/office/drawing/2014/main" id="{90A739D6-174E-4AF2-8625-71BF2661747B}"/>
              </a:ext>
            </a:extLst>
          </p:cNvPr>
          <p:cNvSpPr/>
          <p:nvPr/>
        </p:nvSpPr>
        <p:spPr>
          <a:xfrm rot="8125386">
            <a:off x="7905551" y="4033519"/>
            <a:ext cx="476465" cy="476465"/>
          </a:xfrm>
          <a:prstGeom prst="teardrop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F93FD7-A1A9-48EC-AC93-8F9D461C06F9}"/>
              </a:ext>
            </a:extLst>
          </p:cNvPr>
          <p:cNvSpPr/>
          <p:nvPr/>
        </p:nvSpPr>
        <p:spPr>
          <a:xfrm>
            <a:off x="7964840" y="4093965"/>
            <a:ext cx="357887" cy="357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4CD769-CAEC-47EC-894C-2F780F2EDEED}"/>
              </a:ext>
            </a:extLst>
          </p:cNvPr>
          <p:cNvSpPr txBox="1"/>
          <p:nvPr/>
        </p:nvSpPr>
        <p:spPr>
          <a:xfrm>
            <a:off x="7900768" y="4135554"/>
            <a:ext cx="486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72%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5DA38AD-8E0C-4A86-B8B4-5329F53E6F51}"/>
              </a:ext>
            </a:extLst>
          </p:cNvPr>
          <p:cNvSpPr txBox="1"/>
          <p:nvPr/>
        </p:nvSpPr>
        <p:spPr>
          <a:xfrm>
            <a:off x="2169171" y="3854125"/>
            <a:ext cx="4251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리얼로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항상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삘타서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새벽까지 작업하는데 커피는 있어야지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58547E-8377-405C-9749-835B00F9F074}"/>
              </a:ext>
            </a:extLst>
          </p:cNvPr>
          <p:cNvSpPr txBox="1"/>
          <p:nvPr/>
        </p:nvSpPr>
        <p:spPr>
          <a:xfrm>
            <a:off x="4831618" y="5254114"/>
            <a:ext cx="4251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리얼로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항상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삘타서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  <a:alpha val="8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새벽까지 작업하는데 커피는 있어야지</a:t>
            </a:r>
          </a:p>
        </p:txBody>
      </p:sp>
    </p:spTree>
    <p:extLst>
      <p:ext uri="{BB962C8B-B14F-4D97-AF65-F5344CB8AC3E}">
        <p14:creationId xmlns:p14="http://schemas.microsoft.com/office/powerpoint/2010/main" val="271085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22978" y="4148171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endParaRPr lang="en-US" altLang="ko-KR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쓰고이네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762592" y="2950223"/>
            <a:ext cx="3024110" cy="3024108"/>
            <a:chOff x="1812321" y="422658"/>
            <a:chExt cx="4763356" cy="4763356"/>
          </a:xfrm>
        </p:grpSpPr>
        <p:sp>
          <p:nvSpPr>
            <p:cNvPr id="2" name="막힌 원호 1"/>
            <p:cNvSpPr/>
            <p:nvPr/>
          </p:nvSpPr>
          <p:spPr>
            <a:xfrm rot="16221885">
              <a:off x="1812321" y="422658"/>
              <a:ext cx="4763356" cy="4763356"/>
            </a:xfrm>
            <a:prstGeom prst="blockArc">
              <a:avLst>
                <a:gd name="adj1" fmla="val 2804363"/>
                <a:gd name="adj2" fmla="val 180848"/>
                <a:gd name="adj3" fmla="val 5092"/>
              </a:avLst>
            </a:pr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막힌 원호 81"/>
            <p:cNvSpPr/>
            <p:nvPr/>
          </p:nvSpPr>
          <p:spPr>
            <a:xfrm rot="16221885">
              <a:off x="2213460" y="823796"/>
              <a:ext cx="3961079" cy="3961079"/>
            </a:xfrm>
            <a:prstGeom prst="blockArc">
              <a:avLst>
                <a:gd name="adj1" fmla="val 2804363"/>
                <a:gd name="adj2" fmla="val 149701"/>
                <a:gd name="adj3" fmla="val 6029"/>
              </a:avLst>
            </a:pr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막힌 원호 84"/>
            <p:cNvSpPr/>
            <p:nvPr/>
          </p:nvSpPr>
          <p:spPr>
            <a:xfrm rot="16221885">
              <a:off x="2650846" y="1261183"/>
              <a:ext cx="3086307" cy="3086307"/>
            </a:xfrm>
            <a:prstGeom prst="blockArc">
              <a:avLst>
                <a:gd name="adj1" fmla="val 2804363"/>
                <a:gd name="adj2" fmla="val 147361"/>
                <a:gd name="adj3" fmla="val 7568"/>
              </a:avLst>
            </a:pr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막힌 원호 95"/>
            <p:cNvSpPr/>
            <p:nvPr/>
          </p:nvSpPr>
          <p:spPr>
            <a:xfrm rot="16221885">
              <a:off x="1812321" y="422658"/>
              <a:ext cx="4763356" cy="4763356"/>
            </a:xfrm>
            <a:prstGeom prst="blockArc">
              <a:avLst>
                <a:gd name="adj1" fmla="val 8684314"/>
                <a:gd name="adj2" fmla="val 180848"/>
                <a:gd name="adj3" fmla="val 5092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막힌 원호 96"/>
            <p:cNvSpPr/>
            <p:nvPr/>
          </p:nvSpPr>
          <p:spPr>
            <a:xfrm rot="16221885">
              <a:off x="2213460" y="823796"/>
              <a:ext cx="3961079" cy="3961079"/>
            </a:xfrm>
            <a:prstGeom prst="blockArc">
              <a:avLst>
                <a:gd name="adj1" fmla="val 6539711"/>
                <a:gd name="adj2" fmla="val 149701"/>
                <a:gd name="adj3" fmla="val 6029"/>
              </a:avLst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막힌 원호 97"/>
            <p:cNvSpPr/>
            <p:nvPr/>
          </p:nvSpPr>
          <p:spPr>
            <a:xfrm rot="16221885">
              <a:off x="2650846" y="1261183"/>
              <a:ext cx="3086307" cy="3086307"/>
            </a:xfrm>
            <a:prstGeom prst="blockArc">
              <a:avLst>
                <a:gd name="adj1" fmla="val 3852627"/>
                <a:gd name="adj2" fmla="val 147361"/>
                <a:gd name="adj3" fmla="val 7568"/>
              </a:avLst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178063" flipH="1">
              <a:off x="4195821" y="427594"/>
              <a:ext cx="246156" cy="242769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 rot="178063" flipH="1">
              <a:off x="4174281" y="825341"/>
              <a:ext cx="246156" cy="242769"/>
            </a:xfrm>
            <a:prstGeom prst="ellipse">
              <a:avLst/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 rot="178063" flipH="1">
              <a:off x="4148429" y="1262718"/>
              <a:ext cx="246156" cy="238101"/>
            </a:xfrm>
            <a:prstGeom prst="ellipse">
              <a:avLst/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 rot="178063" flipH="1">
              <a:off x="5123805" y="1722903"/>
              <a:ext cx="238101" cy="238101"/>
            </a:xfrm>
            <a:prstGeom prst="ellipse">
              <a:avLst/>
            </a:pr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 rot="178063" flipH="1">
              <a:off x="5441300" y="1420242"/>
              <a:ext cx="238101" cy="238101"/>
            </a:xfrm>
            <a:prstGeom prst="ellipse">
              <a:avLst/>
            </a:pr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 rot="178063" flipH="1">
              <a:off x="5731031" y="1144140"/>
              <a:ext cx="238101" cy="238101"/>
            </a:xfrm>
            <a:prstGeom prst="ellipse">
              <a:avLst/>
            </a:prstGeom>
            <a:solidFill>
              <a:srgbClr val="E6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/>
            <p:cNvSpPr/>
            <p:nvPr/>
          </p:nvSpPr>
          <p:spPr>
            <a:xfrm rot="178063" flipH="1">
              <a:off x="5371054" y="2086071"/>
              <a:ext cx="230400" cy="230400"/>
            </a:xfrm>
            <a:prstGeom prst="ellipse">
              <a:avLst/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 rot="178063" flipH="1">
              <a:off x="5832198" y="3301810"/>
              <a:ext cx="237600" cy="237600"/>
            </a:xfrm>
            <a:prstGeom prst="ellipse">
              <a:avLst/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 rot="178063" flipH="1">
              <a:off x="5365453" y="4538531"/>
              <a:ext cx="241200" cy="241200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1BC70C-4591-4A1C-8FED-C7CDC3068752}"/>
              </a:ext>
            </a:extLst>
          </p:cNvPr>
          <p:cNvGrpSpPr/>
          <p:nvPr/>
        </p:nvGrpSpPr>
        <p:grpSpPr>
          <a:xfrm>
            <a:off x="6468639" y="2937880"/>
            <a:ext cx="2600392" cy="763179"/>
            <a:chOff x="6468639" y="1539177"/>
            <a:chExt cx="2600392" cy="76317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156C89-BF10-4CBD-B3B5-654CDAF90117}"/>
                </a:ext>
              </a:extLst>
            </p:cNvPr>
            <p:cNvSpPr txBox="1"/>
            <p:nvPr/>
          </p:nvSpPr>
          <p:spPr>
            <a:xfrm>
              <a:off x="6468639" y="1997657"/>
              <a:ext cx="260039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결과적으로 이 데이터의 결과값은 이러하다</a:t>
              </a:r>
              <a:endParaRPr lang="en-US" altLang="ko-KR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3E80020-9881-467A-A999-8591BC457F0A}"/>
                </a:ext>
              </a:extLst>
            </p:cNvPr>
            <p:cNvGrpSpPr/>
            <p:nvPr/>
          </p:nvGrpSpPr>
          <p:grpSpPr>
            <a:xfrm>
              <a:off x="6534011" y="1539177"/>
              <a:ext cx="2535020" cy="362343"/>
              <a:chOff x="7495504" y="1539177"/>
              <a:chExt cx="2535020" cy="36234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1070256-9A12-4CDA-9A75-2E055E0D37FB}"/>
                  </a:ext>
                </a:extLst>
              </p:cNvPr>
              <p:cNvGrpSpPr/>
              <p:nvPr/>
            </p:nvGrpSpPr>
            <p:grpSpPr>
              <a:xfrm>
                <a:off x="7495504" y="1544437"/>
                <a:ext cx="1160001" cy="357083"/>
                <a:chOff x="6613600" y="925179"/>
                <a:chExt cx="1160001" cy="357083"/>
              </a:xfrm>
            </p:grpSpPr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6613600" y="925179"/>
                  <a:ext cx="1160001" cy="3570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A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6776223" y="1073954"/>
                  <a:ext cx="66622" cy="66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6852723" y="983013"/>
                  <a:ext cx="854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데이터 하나</a:t>
                  </a:r>
                </a:p>
              </p:txBody>
            </p:sp>
          </p:grp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C734615-6797-430A-A452-B4952E653BEA}"/>
                  </a:ext>
                </a:extLst>
              </p:cNvPr>
              <p:cNvCxnSpPr/>
              <p:nvPr/>
            </p:nvCxnSpPr>
            <p:spPr>
              <a:xfrm>
                <a:off x="8880322" y="1693212"/>
                <a:ext cx="457200" cy="0"/>
              </a:xfrm>
              <a:prstGeom prst="line">
                <a:avLst/>
              </a:prstGeom>
              <a:ln>
                <a:solidFill>
                  <a:srgbClr val="DDA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1EB458-BEA7-4549-BD13-A9DA5C439A79}"/>
                  </a:ext>
                </a:extLst>
              </p:cNvPr>
              <p:cNvSpPr txBox="1"/>
              <p:nvPr/>
            </p:nvSpPr>
            <p:spPr>
              <a:xfrm>
                <a:off x="9496403" y="1539177"/>
                <a:ext cx="534121" cy="34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rgbClr val="DDAFFF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89%</a:t>
                </a:r>
                <a:endParaRPr lang="ko-KR" altLang="en-US" sz="14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rgbClr val="DDA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B2D0B2-37D4-46C3-8F7C-988CCD380E68}"/>
              </a:ext>
            </a:extLst>
          </p:cNvPr>
          <p:cNvGrpSpPr/>
          <p:nvPr/>
        </p:nvGrpSpPr>
        <p:grpSpPr>
          <a:xfrm>
            <a:off x="6468639" y="4127405"/>
            <a:ext cx="2731838" cy="757919"/>
            <a:chOff x="6468639" y="2620092"/>
            <a:chExt cx="2731838" cy="75791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F9B37A-4501-466E-9B36-64CD1E6FE6C0}"/>
                </a:ext>
              </a:extLst>
            </p:cNvPr>
            <p:cNvSpPr txBox="1"/>
            <p:nvPr/>
          </p:nvSpPr>
          <p:spPr>
            <a:xfrm>
              <a:off x="6468639" y="3073312"/>
              <a:ext cx="2731838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결과적으로 이 결과값은 잘못되지 않았습니다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9DCF44B-FD4A-49E1-B68A-41B6ECD459DF}"/>
                </a:ext>
              </a:extLst>
            </p:cNvPr>
            <p:cNvGrpSpPr/>
            <p:nvPr/>
          </p:nvGrpSpPr>
          <p:grpSpPr>
            <a:xfrm>
              <a:off x="6534011" y="2620092"/>
              <a:ext cx="2535020" cy="357083"/>
              <a:chOff x="7495504" y="2547211"/>
              <a:chExt cx="2535020" cy="357083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2035AC7-35CC-4513-B24D-9234FA83C8FA}"/>
                  </a:ext>
                </a:extLst>
              </p:cNvPr>
              <p:cNvGrpSpPr/>
              <p:nvPr/>
            </p:nvGrpSpPr>
            <p:grpSpPr>
              <a:xfrm>
                <a:off x="7495504" y="2547211"/>
                <a:ext cx="1160001" cy="357083"/>
                <a:chOff x="8038767" y="924143"/>
                <a:chExt cx="1160001" cy="357083"/>
              </a:xfrm>
            </p:grpSpPr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8038767" y="924143"/>
                  <a:ext cx="1160001" cy="3570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293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/>
                <p:cNvSpPr/>
                <p:nvPr/>
              </p:nvSpPr>
              <p:spPr>
                <a:xfrm>
                  <a:off x="8201390" y="1069372"/>
                  <a:ext cx="66622" cy="66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8282699" y="965221"/>
                  <a:ext cx="8451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데이터 </a:t>
                  </a:r>
                  <a:r>
                    <a:rPr lang="ko-KR" altLang="en-US" sz="1200" dirty="0" err="1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두울</a:t>
                  </a:r>
                  <a:endParaRPr lang="ko-KR" altLang="en-US" sz="12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824D3948-DE3D-43BB-8F73-33C4F78A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0322" y="2725752"/>
                <a:ext cx="457200" cy="0"/>
              </a:xfrm>
              <a:prstGeom prst="line">
                <a:avLst/>
              </a:prstGeom>
              <a:ln>
                <a:solidFill>
                  <a:srgbClr val="8293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927EC26-1178-4626-B500-B2BD201A14CE}"/>
                  </a:ext>
                </a:extLst>
              </p:cNvPr>
              <p:cNvSpPr txBox="1"/>
              <p:nvPr/>
            </p:nvSpPr>
            <p:spPr>
              <a:xfrm>
                <a:off x="9496403" y="2555706"/>
                <a:ext cx="534121" cy="3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rgbClr val="8293E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78%</a:t>
                </a:r>
                <a:endParaRPr lang="ko-KR" altLang="en-US" sz="14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rgbClr val="8293E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9014A9-0D28-4E96-96B1-60E9167A80DA}"/>
              </a:ext>
            </a:extLst>
          </p:cNvPr>
          <p:cNvGrpSpPr/>
          <p:nvPr/>
        </p:nvGrpSpPr>
        <p:grpSpPr>
          <a:xfrm>
            <a:off x="6468639" y="5311669"/>
            <a:ext cx="2600392" cy="757919"/>
            <a:chOff x="6468639" y="3695747"/>
            <a:chExt cx="2600392" cy="75791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71E4D5-7A62-4610-9ECC-7DC9270EF17C}"/>
                </a:ext>
              </a:extLst>
            </p:cNvPr>
            <p:cNvSpPr txBox="1"/>
            <p:nvPr/>
          </p:nvSpPr>
          <p:spPr>
            <a:xfrm>
              <a:off x="6468639" y="4148967"/>
              <a:ext cx="260039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결과적으로 이 데이터의 결과값은 이러하다</a:t>
              </a:r>
              <a:endParaRPr lang="en-US" altLang="ko-KR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D0387F-5993-4479-ACCD-1A505AFD7C66}"/>
                </a:ext>
              </a:extLst>
            </p:cNvPr>
            <p:cNvGrpSpPr/>
            <p:nvPr/>
          </p:nvGrpSpPr>
          <p:grpSpPr>
            <a:xfrm>
              <a:off x="6534011" y="3695747"/>
              <a:ext cx="2535020" cy="357083"/>
              <a:chOff x="7495504" y="3728527"/>
              <a:chExt cx="2535020" cy="357083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0BB9646-8AD4-434B-95F8-0026AC9A5DD5}"/>
                  </a:ext>
                </a:extLst>
              </p:cNvPr>
              <p:cNvGrpSpPr/>
              <p:nvPr/>
            </p:nvGrpSpPr>
            <p:grpSpPr>
              <a:xfrm>
                <a:off x="7495504" y="3728527"/>
                <a:ext cx="1160001" cy="357083"/>
                <a:chOff x="9539680" y="912158"/>
                <a:chExt cx="1160001" cy="357083"/>
              </a:xfrm>
            </p:grpSpPr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9539680" y="912158"/>
                  <a:ext cx="1160001" cy="3570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650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9702303" y="1053841"/>
                  <a:ext cx="66622" cy="666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9778803" y="968455"/>
                  <a:ext cx="8547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데이터 </a:t>
                  </a:r>
                  <a:r>
                    <a:rPr lang="ko-KR" altLang="en-US" sz="1200" dirty="0" err="1">
                      <a:ln>
                        <a:solidFill>
                          <a:srgbClr val="465081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세엣</a:t>
                  </a:r>
                  <a:endParaRPr lang="ko-KR" altLang="en-US" sz="12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E4C46B95-BFE3-433B-BF0E-FE4F9A85E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0322" y="3835966"/>
                <a:ext cx="457200" cy="0"/>
              </a:xfrm>
              <a:prstGeom prst="line">
                <a:avLst/>
              </a:prstGeom>
              <a:ln>
                <a:solidFill>
                  <a:srgbClr val="4650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7FFB8CB-84A9-4636-A67C-77D56E7FE784}"/>
                  </a:ext>
                </a:extLst>
              </p:cNvPr>
              <p:cNvSpPr txBox="1"/>
              <p:nvPr/>
            </p:nvSpPr>
            <p:spPr>
              <a:xfrm>
                <a:off x="9496403" y="3737022"/>
                <a:ext cx="534121" cy="3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 dirty="0">
                    <a:ln>
                      <a:solidFill>
                        <a:srgbClr val="465081">
                          <a:alpha val="0"/>
                        </a:srgbClr>
                      </a:solidFill>
                    </a:ln>
                    <a:solidFill>
                      <a:srgbClr val="46508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56%</a:t>
                </a:r>
                <a:endParaRPr lang="ko-KR" altLang="en-US" sz="1400" dirty="0">
                  <a:ln>
                    <a:solidFill>
                      <a:srgbClr val="465081">
                        <a:alpha val="0"/>
                      </a:srgbClr>
                    </a:solidFill>
                  </a:ln>
                  <a:solidFill>
                    <a:srgbClr val="46508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5F0C3EA-A5A9-4105-90E1-B8EA06347D62}"/>
              </a:ext>
            </a:extLst>
          </p:cNvPr>
          <p:cNvSpPr txBox="1"/>
          <p:nvPr/>
        </p:nvSpPr>
        <p:spPr>
          <a:xfrm>
            <a:off x="4306384" y="1080600"/>
            <a:ext cx="3592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커피는 </a:t>
            </a:r>
            <a:r>
              <a:rPr lang="ko-KR" altLang="en-US" sz="3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뭘로</a:t>
            </a:r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마시는가</a:t>
            </a:r>
            <a:r>
              <a:rPr lang="en-US" altLang="ko-KR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91C125-08E2-45BE-90AA-B89B3D888CDB}"/>
              </a:ext>
            </a:extLst>
          </p:cNvPr>
          <p:cNvSpPr txBox="1"/>
          <p:nvPr/>
        </p:nvSpPr>
        <p:spPr>
          <a:xfrm>
            <a:off x="4394555" y="1654970"/>
            <a:ext cx="3416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아오 난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쓴커피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못먹겠음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커피는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달달해야지</a:t>
            </a:r>
            <a:endParaRPr lang="ko-KR" altLang="en-US" sz="1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F2DF5DC-F6E7-4EA5-B468-2E1D9E80287C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>
              <a:extLst>
                <a:ext uri="{FF2B5EF4-FFF2-40B4-BE49-F238E27FC236}">
                  <a16:creationId xmlns:a16="http://schemas.microsoft.com/office/drawing/2014/main" id="{E6C61A50-F76C-4C30-9C24-FAEF60453A86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>
              <a:extLst>
                <a:ext uri="{FF2B5EF4-FFF2-40B4-BE49-F238E27FC236}">
                  <a16:creationId xmlns:a16="http://schemas.microsoft.com/office/drawing/2014/main" id="{A49CE0E7-F9D1-47C0-9B05-EB2290BFB8C7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C876743-B3CB-42D5-9878-941310F3143F}"/>
              </a:ext>
            </a:extLst>
          </p:cNvPr>
          <p:cNvSpPr txBox="1"/>
          <p:nvPr/>
        </p:nvSpPr>
        <p:spPr>
          <a:xfrm>
            <a:off x="5761500" y="477866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</a:t>
            </a:r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23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234483" y="2862514"/>
            <a:ext cx="3721617" cy="3721617"/>
            <a:chOff x="3620077" y="2139226"/>
            <a:chExt cx="4950431" cy="4950431"/>
          </a:xfrm>
        </p:grpSpPr>
        <p:sp>
          <p:nvSpPr>
            <p:cNvPr id="3" name="막힌 원호 2"/>
            <p:cNvSpPr/>
            <p:nvPr/>
          </p:nvSpPr>
          <p:spPr>
            <a:xfrm>
              <a:off x="3620077" y="2139226"/>
              <a:ext cx="4950431" cy="4950431"/>
            </a:xfrm>
            <a:prstGeom prst="blockArc">
              <a:avLst>
                <a:gd name="adj1" fmla="val 10777482"/>
                <a:gd name="adj2" fmla="val 21555783"/>
                <a:gd name="adj3" fmla="val 463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891439" y="4526706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4152064" y="3578618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925769" y="2755641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6067774" y="2421046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244108" y="4526705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963301" y="3578618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204699" y="2755641"/>
              <a:ext cx="75277" cy="75277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1231219">
            <a:off x="6121465" y="3808472"/>
            <a:ext cx="229343" cy="979685"/>
            <a:chOff x="5950289" y="3057083"/>
            <a:chExt cx="296177" cy="1265179"/>
          </a:xfrm>
        </p:grpSpPr>
        <p:sp>
          <p:nvSpPr>
            <p:cNvPr id="7" name="이등변 삼각형 6"/>
            <p:cNvSpPr/>
            <p:nvPr/>
          </p:nvSpPr>
          <p:spPr>
            <a:xfrm>
              <a:off x="5950289" y="3057083"/>
              <a:ext cx="296177" cy="1103097"/>
            </a:xfrm>
            <a:prstGeom prst="triangl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950289" y="4027062"/>
              <a:ext cx="296177" cy="295200"/>
            </a:xfrm>
            <a:prstGeom prst="ellipse">
              <a:avLst/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009333" y="4083421"/>
              <a:ext cx="178088" cy="178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63525" y="1080600"/>
            <a:ext cx="407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</a:t>
            </a:r>
            <a:r>
              <a:rPr lang="ko-KR" altLang="en-US" sz="3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할때</a:t>
            </a:r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커피는 필수다</a:t>
            </a:r>
            <a:r>
              <a:rPr lang="en-US" altLang="ko-KR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38119" y="1654970"/>
            <a:ext cx="472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리얼로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항상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삘타서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새벽까지 작업하는데 커피는 있어야지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61500" y="477866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</a:t>
            </a:r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52860" y="45317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10945" y="3567531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84725" y="277227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21613" y="247524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010379" y="277227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65926" y="356753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79588" y="453177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100%</a:t>
            </a:r>
            <a:endParaRPr lang="ko-KR" altLang="en-US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F47F2F-09D8-4AA5-BEFA-1DDB24F99318}"/>
              </a:ext>
            </a:extLst>
          </p:cNvPr>
          <p:cNvSpPr/>
          <p:nvPr/>
        </p:nvSpPr>
        <p:spPr>
          <a:xfrm>
            <a:off x="3718492" y="5289154"/>
            <a:ext cx="4745172" cy="109098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9AC8B-91FB-4826-8EF3-10A0C46CA4B4}"/>
              </a:ext>
            </a:extLst>
          </p:cNvPr>
          <p:cNvSpPr txBox="1"/>
          <p:nvPr/>
        </p:nvSpPr>
        <p:spPr>
          <a:xfrm>
            <a:off x="3934483" y="5410381"/>
            <a:ext cx="4336444" cy="857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리얼로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항상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삘타서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새벽까지 작업하는데 커피는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있어야지</a:t>
            </a:r>
            <a:endParaRPr lang="en-US" altLang="ko-KR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근데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왜이렇게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몸이 힘든데 계속 작업은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해야겠고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편안히 잠들고</a:t>
            </a:r>
            <a:endParaRPr lang="en-US" altLang="ko-KR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싶은데 아 새벽 </a:t>
            </a:r>
            <a:r>
              <a:rPr lang="en-US" altLang="ko-KR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시까지는 작업을 해야 할 것같은 </a:t>
            </a:r>
            <a:r>
              <a:rPr lang="ko-KR" altLang="en-US" sz="14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느낌적인</a:t>
            </a:r>
            <a:r>
              <a:rPr lang="ko-KR" altLang="en-US" sz="14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</a:t>
            </a:r>
            <a:endParaRPr lang="en-US" altLang="ko-KR" sz="14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9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D339FEB-DC41-4884-AE8C-91C3FCA9BDA6}"/>
              </a:ext>
            </a:extLst>
          </p:cNvPr>
          <p:cNvSpPr/>
          <p:nvPr/>
        </p:nvSpPr>
        <p:spPr>
          <a:xfrm>
            <a:off x="4218886" y="2454617"/>
            <a:ext cx="3767646" cy="3767646"/>
          </a:xfrm>
          <a:prstGeom prst="ellipse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718436" y="2368041"/>
            <a:ext cx="2563714" cy="2563714"/>
          </a:xfrm>
          <a:prstGeom prst="ellipse">
            <a:avLst/>
          </a:prstGeom>
          <a:solidFill>
            <a:srgbClr val="FB6C69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306384" y="1080600"/>
            <a:ext cx="3592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커피는 </a:t>
            </a:r>
            <a:r>
              <a:rPr lang="ko-KR" altLang="en-US" sz="3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뭘로</a:t>
            </a:r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마시는가</a:t>
            </a:r>
            <a:r>
              <a:rPr lang="en-US" altLang="ko-KR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94555" y="1654970"/>
            <a:ext cx="3416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아오 난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쓴커피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못먹겠음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커피는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달달해야지</a:t>
            </a:r>
            <a:endParaRPr lang="ko-KR" altLang="en-US" sz="16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79" name="자유형 78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0" name="자유형 79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61500" y="477866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</a:t>
            </a:r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037216" y="2686820"/>
            <a:ext cx="1926156" cy="1926156"/>
          </a:xfrm>
          <a:prstGeom prst="ellipse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103920" y="3853030"/>
            <a:ext cx="1134664" cy="1134664"/>
          </a:xfrm>
          <a:prstGeom prst="ellipse">
            <a:avLst/>
          </a:prstGeom>
          <a:solidFill>
            <a:srgbClr val="46508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894351" y="5374333"/>
            <a:ext cx="775597" cy="775597"/>
          </a:xfrm>
          <a:prstGeom prst="ellipse">
            <a:avLst/>
          </a:prstGeom>
          <a:solidFill>
            <a:srgbClr val="465081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87786" y="3072286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아메리카노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17800" y="3450879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52%</a:t>
            </a:r>
            <a:endParaRPr lang="ko-KR" altLang="en-US" sz="4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96602" y="4052239"/>
            <a:ext cx="9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카페모카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16639" y="4307904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18%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95852" y="557746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25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2E5CB1-D90C-4BED-9C69-173FD39D0267}"/>
              </a:ext>
            </a:extLst>
          </p:cNvPr>
          <p:cNvGrpSpPr/>
          <p:nvPr/>
        </p:nvGrpSpPr>
        <p:grpSpPr>
          <a:xfrm>
            <a:off x="4604184" y="2977135"/>
            <a:ext cx="2973560" cy="2973558"/>
            <a:chOff x="4148651" y="5321867"/>
            <a:chExt cx="3884625" cy="3884625"/>
          </a:xfrm>
        </p:grpSpPr>
        <p:sp>
          <p:nvSpPr>
            <p:cNvPr id="6" name="원형 5"/>
            <p:cNvSpPr/>
            <p:nvPr/>
          </p:nvSpPr>
          <p:spPr>
            <a:xfrm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4650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원형 31"/>
            <p:cNvSpPr/>
            <p:nvPr/>
          </p:nvSpPr>
          <p:spPr>
            <a:xfrm flipV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원형 32"/>
            <p:cNvSpPr/>
            <p:nvPr/>
          </p:nvSpPr>
          <p:spPr>
            <a:xfrm flipH="1" flipV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원형 33"/>
            <p:cNvSpPr/>
            <p:nvPr/>
          </p:nvSpPr>
          <p:spPr>
            <a:xfrm flipH="1">
              <a:off x="4148651" y="5321867"/>
              <a:ext cx="3884625" cy="3884625"/>
            </a:xfrm>
            <a:prstGeom prst="pie">
              <a:avLst>
                <a:gd name="adj1" fmla="val 10788569"/>
                <a:gd name="adj2" fmla="val 16200000"/>
              </a:avLst>
            </a:pr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89295" y="5562511"/>
              <a:ext cx="3403336" cy="3403336"/>
            </a:xfrm>
            <a:prstGeom prst="ellipse">
              <a:avLst/>
            </a:prstGeom>
            <a:solidFill>
              <a:srgbClr val="FB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487708" y="5733185"/>
              <a:ext cx="3198828" cy="233325"/>
              <a:chOff x="4487708" y="1313585"/>
              <a:chExt cx="3198828" cy="233325"/>
            </a:xfrm>
          </p:grpSpPr>
          <p:sp>
            <p:nvSpPr>
              <p:cNvPr id="12" name="이등변 삼각형 11"/>
              <p:cNvSpPr/>
              <p:nvPr/>
            </p:nvSpPr>
            <p:spPr>
              <a:xfrm rot="18962673">
                <a:off x="4487708" y="1313585"/>
                <a:ext cx="293195" cy="233325"/>
              </a:xfrm>
              <a:prstGeom prst="triangle">
                <a:avLst/>
              </a:prstGeom>
              <a:solidFill>
                <a:srgbClr val="4650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2637327" flipH="1">
                <a:off x="7393341" y="1313585"/>
                <a:ext cx="293195" cy="233325"/>
              </a:xfrm>
              <a:prstGeom prst="triangle">
                <a:avLst/>
              </a:prstGeom>
              <a:solidFill>
                <a:srgbClr val="FB6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이등변 삼각형 36"/>
            <p:cNvSpPr/>
            <p:nvPr/>
          </p:nvSpPr>
          <p:spPr>
            <a:xfrm rot="2637327" flipV="1">
              <a:off x="4491549" y="8590284"/>
              <a:ext cx="293195" cy="233325"/>
            </a:xfrm>
            <a:prstGeom prst="triangle">
              <a:avLst/>
            </a:prstGeom>
            <a:solidFill>
              <a:srgbClr val="829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rot="18962673" flipH="1" flipV="1">
              <a:off x="7397182" y="8590284"/>
              <a:ext cx="293195" cy="233325"/>
            </a:xfrm>
            <a:prstGeom prst="triangle">
              <a:avLst/>
            </a:prstGeom>
            <a:solidFill>
              <a:srgbClr val="DD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20785" y="3674394"/>
            <a:ext cx="750430" cy="592440"/>
            <a:chOff x="3313416" y="451590"/>
            <a:chExt cx="1335840" cy="1054602"/>
          </a:xfrm>
        </p:grpSpPr>
        <p:sp>
          <p:nvSpPr>
            <p:cNvPr id="63" name="자유형 62"/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79133" y="3758201"/>
            <a:ext cx="62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88411" y="4373693"/>
            <a:ext cx="1428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4P</a:t>
            </a:r>
            <a:r>
              <a:rPr lang="ko-KR" altLang="en-US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분석을</a:t>
            </a:r>
            <a:endParaRPr lang="en-US" altLang="ko-KR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해보겠습니다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3963" y="2728185"/>
            <a:ext cx="127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PRODUCT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13791" y="53772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PLACE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0710" y="2728185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PRICE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77703" y="5377290"/>
            <a:ext cx="153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PROMOTION</a:t>
            </a:r>
            <a:endParaRPr lang="ko-KR" altLang="en-US" sz="20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DDA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89541" y="309496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상품에 대해서 설명하는</a:t>
            </a:r>
            <a:endParaRPr lang="en-US" altLang="ko-KR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부분이어야 </a:t>
            </a:r>
            <a:r>
              <a:rPr lang="ko-KR" altLang="en-US" sz="1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하는건가</a:t>
            </a:r>
            <a:r>
              <a:rPr lang="en-US" altLang="ko-KR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63960" y="573797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상품에 대해서 설명하는</a:t>
            </a:r>
            <a:endParaRPr lang="en-US" altLang="ko-KR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부분이어야 </a:t>
            </a:r>
            <a:r>
              <a:rPr lang="ko-KR" altLang="en-US" sz="1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하는건가</a:t>
            </a:r>
            <a:r>
              <a:rPr lang="en-US" altLang="ko-KR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8293E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8293E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85511" y="5737978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프로모션에 대해 설명해야</a:t>
            </a:r>
            <a:endParaRPr lang="en-US" altLang="ko-KR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DDA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하는 부분인가 </a:t>
            </a:r>
            <a:r>
              <a:rPr lang="ko-KR" altLang="en-US" sz="1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보구만</a:t>
            </a:r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DDA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허허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69899" y="3094968"/>
            <a:ext cx="150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가격에 대해서 설명하는</a:t>
            </a:r>
            <a:endParaRPr lang="en-US" altLang="ko-KR" sz="1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FB6C6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ko-KR" altLang="en-US" sz="1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부분인것</a:t>
            </a:r>
            <a:r>
              <a:rPr lang="ko-KR" altLang="en-US" sz="1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FB6C6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같은 느낌이군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213538-9EB5-4111-BFAA-54A8184E1A84}"/>
              </a:ext>
            </a:extLst>
          </p:cNvPr>
          <p:cNvSpPr txBox="1"/>
          <p:nvPr/>
        </p:nvSpPr>
        <p:spPr>
          <a:xfrm>
            <a:off x="4063525" y="1080600"/>
            <a:ext cx="407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 </a:t>
            </a:r>
            <a:r>
              <a:rPr lang="ko-KR" altLang="en-US" sz="32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할때</a:t>
            </a:r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커피는 필수다</a:t>
            </a:r>
            <a:r>
              <a:rPr lang="en-US" altLang="ko-KR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rgbClr val="46508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rgbClr val="46508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C410BE-B7FB-4971-B27C-ACAED21BA8A8}"/>
              </a:ext>
            </a:extLst>
          </p:cNvPr>
          <p:cNvSpPr txBox="1"/>
          <p:nvPr/>
        </p:nvSpPr>
        <p:spPr>
          <a:xfrm>
            <a:off x="3738119" y="1654970"/>
            <a:ext cx="472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리얼로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항상 </a:t>
            </a:r>
            <a:r>
              <a:rPr lang="ko-KR" altLang="en-US" sz="160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삘타서</a:t>
            </a:r>
            <a:r>
              <a:rPr lang="ko-KR" altLang="en-US" sz="16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새벽까지 작업하는데 커피는 있어야지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DD30D01-D80D-42C3-BF9E-3207A76CE8BE}"/>
              </a:ext>
            </a:extLst>
          </p:cNvPr>
          <p:cNvGrpSpPr/>
          <p:nvPr/>
        </p:nvGrpSpPr>
        <p:grpSpPr>
          <a:xfrm>
            <a:off x="5720785" y="394059"/>
            <a:ext cx="750430" cy="592440"/>
            <a:chOff x="3313416" y="451590"/>
            <a:chExt cx="1335840" cy="1054602"/>
          </a:xfrm>
        </p:grpSpPr>
        <p:sp>
          <p:nvSpPr>
            <p:cNvPr id="84" name="자유형 78">
              <a:extLst>
                <a:ext uri="{FF2B5EF4-FFF2-40B4-BE49-F238E27FC236}">
                  <a16:creationId xmlns:a16="http://schemas.microsoft.com/office/drawing/2014/main" id="{D7A5B909-3E4C-4BF2-8583-859CBE457D1B}"/>
                </a:ext>
              </a:extLst>
            </p:cNvPr>
            <p:cNvSpPr/>
            <p:nvPr/>
          </p:nvSpPr>
          <p:spPr>
            <a:xfrm>
              <a:off x="3313416" y="451590"/>
              <a:ext cx="1335840" cy="850565"/>
            </a:xfrm>
            <a:custGeom>
              <a:avLst/>
              <a:gdLst>
                <a:gd name="connsiteX0" fmla="*/ 802820 w 1316736"/>
                <a:gd name="connsiteY0" fmla="*/ 0 h 838401"/>
                <a:gd name="connsiteX1" fmla="*/ 1169771 w 1316736"/>
                <a:gd name="connsiteY1" fmla="*/ 299073 h 838401"/>
                <a:gd name="connsiteX2" fmla="*/ 1175885 w 1316736"/>
                <a:gd name="connsiteY2" fmla="*/ 359728 h 838401"/>
                <a:gd name="connsiteX3" fmla="*/ 1205198 w 1316736"/>
                <a:gd name="connsiteY3" fmla="*/ 375639 h 838401"/>
                <a:gd name="connsiteX4" fmla="*/ 1316736 w 1316736"/>
                <a:gd name="connsiteY4" fmla="*/ 585417 h 838401"/>
                <a:gd name="connsiteX5" fmla="*/ 1063752 w 1316736"/>
                <a:gd name="connsiteY5" fmla="*/ 838401 h 838401"/>
                <a:gd name="connsiteX6" fmla="*/ 252984 w 1316736"/>
                <a:gd name="connsiteY6" fmla="*/ 838401 h 838401"/>
                <a:gd name="connsiteX7" fmla="*/ 0 w 1316736"/>
                <a:gd name="connsiteY7" fmla="*/ 585417 h 838401"/>
                <a:gd name="connsiteX8" fmla="*/ 74097 w 1316736"/>
                <a:gd name="connsiteY8" fmla="*/ 406530 h 838401"/>
                <a:gd name="connsiteX9" fmla="*/ 103567 w 1316736"/>
                <a:gd name="connsiteY9" fmla="*/ 382215 h 838401"/>
                <a:gd name="connsiteX10" fmla="*/ 102796 w 1316736"/>
                <a:gd name="connsiteY10" fmla="*/ 374560 h 838401"/>
                <a:gd name="connsiteX11" fmla="*/ 414491 w 1316736"/>
                <a:gd name="connsiteY11" fmla="*/ 62865 h 838401"/>
                <a:gd name="connsiteX12" fmla="*/ 535817 w 1316736"/>
                <a:gd name="connsiteY12" fmla="*/ 87360 h 838401"/>
                <a:gd name="connsiteX13" fmla="*/ 553450 w 1316736"/>
                <a:gd name="connsiteY13" fmla="*/ 96931 h 838401"/>
                <a:gd name="connsiteX14" fmla="*/ 593400 w 1316736"/>
                <a:gd name="connsiteY14" fmla="*/ 63969 h 838401"/>
                <a:gd name="connsiteX15" fmla="*/ 802820 w 1316736"/>
                <a:gd name="connsiteY15" fmla="*/ 0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6736" h="838401">
                  <a:moveTo>
                    <a:pt x="802820" y="0"/>
                  </a:moveTo>
                  <a:cubicBezTo>
                    <a:pt x="983826" y="0"/>
                    <a:pt x="1134844" y="128392"/>
                    <a:pt x="1169771" y="299073"/>
                  </a:cubicBezTo>
                  <a:lnTo>
                    <a:pt x="1175885" y="359728"/>
                  </a:lnTo>
                  <a:lnTo>
                    <a:pt x="1205198" y="375639"/>
                  </a:lnTo>
                  <a:cubicBezTo>
                    <a:pt x="1272492" y="421102"/>
                    <a:pt x="1316736" y="498093"/>
                    <a:pt x="1316736" y="585417"/>
                  </a:cubicBezTo>
                  <a:cubicBezTo>
                    <a:pt x="1316736" y="725136"/>
                    <a:pt x="1203471" y="838401"/>
                    <a:pt x="1063752" y="838401"/>
                  </a:cubicBezTo>
                  <a:lnTo>
                    <a:pt x="252984" y="838401"/>
                  </a:lnTo>
                  <a:cubicBezTo>
                    <a:pt x="113265" y="838401"/>
                    <a:pt x="0" y="725136"/>
                    <a:pt x="0" y="585417"/>
                  </a:cubicBezTo>
                  <a:cubicBezTo>
                    <a:pt x="0" y="515558"/>
                    <a:pt x="28316" y="452312"/>
                    <a:pt x="74097" y="406530"/>
                  </a:cubicBezTo>
                  <a:lnTo>
                    <a:pt x="103567" y="382215"/>
                  </a:lnTo>
                  <a:lnTo>
                    <a:pt x="102796" y="374560"/>
                  </a:lnTo>
                  <a:cubicBezTo>
                    <a:pt x="102796" y="202416"/>
                    <a:pt x="242347" y="62865"/>
                    <a:pt x="414491" y="62865"/>
                  </a:cubicBezTo>
                  <a:cubicBezTo>
                    <a:pt x="457527" y="62865"/>
                    <a:pt x="498526" y="71587"/>
                    <a:pt x="535817" y="87360"/>
                  </a:cubicBezTo>
                  <a:lnTo>
                    <a:pt x="553450" y="96931"/>
                  </a:lnTo>
                  <a:lnTo>
                    <a:pt x="593400" y="63969"/>
                  </a:lnTo>
                  <a:cubicBezTo>
                    <a:pt x="653180" y="23582"/>
                    <a:pt x="725246" y="0"/>
                    <a:pt x="802820" y="0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85" name="자유형 79">
              <a:extLst>
                <a:ext uri="{FF2B5EF4-FFF2-40B4-BE49-F238E27FC236}">
                  <a16:creationId xmlns:a16="http://schemas.microsoft.com/office/drawing/2014/main" id="{916A37DF-A5E5-4721-85BD-03D9142C26F4}"/>
                </a:ext>
              </a:extLst>
            </p:cNvPr>
            <p:cNvSpPr/>
            <p:nvPr/>
          </p:nvSpPr>
          <p:spPr>
            <a:xfrm>
              <a:off x="3745245" y="1215837"/>
              <a:ext cx="568577" cy="290355"/>
            </a:xfrm>
            <a:custGeom>
              <a:avLst/>
              <a:gdLst>
                <a:gd name="connsiteX0" fmla="*/ 2801 w 668637"/>
                <a:gd name="connsiteY0" fmla="*/ 46264 h 298376"/>
                <a:gd name="connsiteX1" fmla="*/ 421901 w 668637"/>
                <a:gd name="connsiteY1" fmla="*/ 91984 h 298376"/>
                <a:gd name="connsiteX2" fmla="*/ 429521 w 668637"/>
                <a:gd name="connsiteY2" fmla="*/ 297724 h 298376"/>
                <a:gd name="connsiteX3" fmla="*/ 658121 w 668637"/>
                <a:gd name="connsiteY3" fmla="*/ 15784 h 298376"/>
                <a:gd name="connsiteX4" fmla="*/ 2801 w 668637"/>
                <a:gd name="connsiteY4" fmla="*/ 46264 h 298376"/>
                <a:gd name="connsiteX0" fmla="*/ 2801 w 667493"/>
                <a:gd name="connsiteY0" fmla="*/ 46264 h 298376"/>
                <a:gd name="connsiteX1" fmla="*/ 421901 w 667493"/>
                <a:gd name="connsiteY1" fmla="*/ 91984 h 298376"/>
                <a:gd name="connsiteX2" fmla="*/ 429521 w 667493"/>
                <a:gd name="connsiteY2" fmla="*/ 297724 h 298376"/>
                <a:gd name="connsiteX3" fmla="*/ 658121 w 667493"/>
                <a:gd name="connsiteY3" fmla="*/ 15784 h 298376"/>
                <a:gd name="connsiteX4" fmla="*/ 2801 w 667493"/>
                <a:gd name="connsiteY4" fmla="*/ 46264 h 298376"/>
                <a:gd name="connsiteX0" fmla="*/ 2801 w 667493"/>
                <a:gd name="connsiteY0" fmla="*/ 46264 h 297724"/>
                <a:gd name="connsiteX1" fmla="*/ 421901 w 667493"/>
                <a:gd name="connsiteY1" fmla="*/ 91984 h 297724"/>
                <a:gd name="connsiteX2" fmla="*/ 429521 w 667493"/>
                <a:gd name="connsiteY2" fmla="*/ 297724 h 297724"/>
                <a:gd name="connsiteX3" fmla="*/ 658121 w 667493"/>
                <a:gd name="connsiteY3" fmla="*/ 15784 h 297724"/>
                <a:gd name="connsiteX4" fmla="*/ 2801 w 667493"/>
                <a:gd name="connsiteY4" fmla="*/ 46264 h 297724"/>
                <a:gd name="connsiteX0" fmla="*/ 2262 w 666954"/>
                <a:gd name="connsiteY0" fmla="*/ 45959 h 297419"/>
                <a:gd name="connsiteX1" fmla="*/ 441682 w 666954"/>
                <a:gd name="connsiteY1" fmla="*/ 78979 h 297419"/>
                <a:gd name="connsiteX2" fmla="*/ 428982 w 666954"/>
                <a:gd name="connsiteY2" fmla="*/ 297419 h 297419"/>
                <a:gd name="connsiteX3" fmla="*/ 657582 w 666954"/>
                <a:gd name="connsiteY3" fmla="*/ 15479 h 297419"/>
                <a:gd name="connsiteX4" fmla="*/ 2262 w 666954"/>
                <a:gd name="connsiteY4" fmla="*/ 45959 h 297419"/>
                <a:gd name="connsiteX0" fmla="*/ 3397 w 720145"/>
                <a:gd name="connsiteY0" fmla="*/ 84916 h 336376"/>
                <a:gd name="connsiteX1" fmla="*/ 442817 w 720145"/>
                <a:gd name="connsiteY1" fmla="*/ 117936 h 336376"/>
                <a:gd name="connsiteX2" fmla="*/ 430117 w 720145"/>
                <a:gd name="connsiteY2" fmla="*/ 336376 h 336376"/>
                <a:gd name="connsiteX3" fmla="*/ 712057 w 720145"/>
                <a:gd name="connsiteY3" fmla="*/ 11256 h 336376"/>
                <a:gd name="connsiteX4" fmla="*/ 3397 w 720145"/>
                <a:gd name="connsiteY4" fmla="*/ 84916 h 336376"/>
                <a:gd name="connsiteX0" fmla="*/ 3719 w 720467"/>
                <a:gd name="connsiteY0" fmla="*/ 85119 h 336579"/>
                <a:gd name="connsiteX1" fmla="*/ 432979 w 720467"/>
                <a:gd name="connsiteY1" fmla="*/ 133379 h 336579"/>
                <a:gd name="connsiteX2" fmla="*/ 430439 w 720467"/>
                <a:gd name="connsiteY2" fmla="*/ 336579 h 336579"/>
                <a:gd name="connsiteX3" fmla="*/ 712379 w 720467"/>
                <a:gd name="connsiteY3" fmla="*/ 11459 h 336579"/>
                <a:gd name="connsiteX4" fmla="*/ 3719 w 720467"/>
                <a:gd name="connsiteY4" fmla="*/ 85119 h 336579"/>
                <a:gd name="connsiteX0" fmla="*/ 5169 w 776782"/>
                <a:gd name="connsiteY0" fmla="*/ 89837 h 341297"/>
                <a:gd name="connsiteX1" fmla="*/ 434429 w 776782"/>
                <a:gd name="connsiteY1" fmla="*/ 138097 h 341297"/>
                <a:gd name="connsiteX2" fmla="*/ 431889 w 776782"/>
                <a:gd name="connsiteY2" fmla="*/ 341297 h 341297"/>
                <a:gd name="connsiteX3" fmla="*/ 769709 w 776782"/>
                <a:gd name="connsiteY3" fmla="*/ 11097 h 341297"/>
                <a:gd name="connsiteX4" fmla="*/ 5169 w 776782"/>
                <a:gd name="connsiteY4" fmla="*/ 89837 h 341297"/>
                <a:gd name="connsiteX0" fmla="*/ 5974 w 703348"/>
                <a:gd name="connsiteY0" fmla="*/ 63588 h 345528"/>
                <a:gd name="connsiteX1" fmla="*/ 362082 w 703348"/>
                <a:gd name="connsiteY1" fmla="*/ 142328 h 345528"/>
                <a:gd name="connsiteX2" fmla="*/ 359542 w 703348"/>
                <a:gd name="connsiteY2" fmla="*/ 345528 h 345528"/>
                <a:gd name="connsiteX3" fmla="*/ 697362 w 703348"/>
                <a:gd name="connsiteY3" fmla="*/ 15328 h 345528"/>
                <a:gd name="connsiteX4" fmla="*/ 5974 w 703348"/>
                <a:gd name="connsiteY4" fmla="*/ 63588 h 345528"/>
                <a:gd name="connsiteX0" fmla="*/ 6023 w 699473"/>
                <a:gd name="connsiteY0" fmla="*/ 84030 h 341205"/>
                <a:gd name="connsiteX1" fmla="*/ 358321 w 699473"/>
                <a:gd name="connsiteY1" fmla="*/ 138005 h 341205"/>
                <a:gd name="connsiteX2" fmla="*/ 355781 w 699473"/>
                <a:gd name="connsiteY2" fmla="*/ 341205 h 341205"/>
                <a:gd name="connsiteX3" fmla="*/ 693601 w 699473"/>
                <a:gd name="connsiteY3" fmla="*/ 11005 h 341205"/>
                <a:gd name="connsiteX4" fmla="*/ 6023 w 699473"/>
                <a:gd name="connsiteY4" fmla="*/ 84030 h 341205"/>
                <a:gd name="connsiteX0" fmla="*/ 6769 w 647330"/>
                <a:gd name="connsiteY0" fmla="*/ 88936 h 340396"/>
                <a:gd name="connsiteX1" fmla="*/ 307632 w 647330"/>
                <a:gd name="connsiteY1" fmla="*/ 137196 h 340396"/>
                <a:gd name="connsiteX2" fmla="*/ 305092 w 647330"/>
                <a:gd name="connsiteY2" fmla="*/ 340396 h 340396"/>
                <a:gd name="connsiteX3" fmla="*/ 642912 w 647330"/>
                <a:gd name="connsiteY3" fmla="*/ 10196 h 340396"/>
                <a:gd name="connsiteX4" fmla="*/ 6769 w 647330"/>
                <a:gd name="connsiteY4" fmla="*/ 88936 h 340396"/>
                <a:gd name="connsiteX0" fmla="*/ 58 w 640619"/>
                <a:gd name="connsiteY0" fmla="*/ 87704 h 339164"/>
                <a:gd name="connsiteX1" fmla="*/ 300921 w 640619"/>
                <a:gd name="connsiteY1" fmla="*/ 135964 h 339164"/>
                <a:gd name="connsiteX2" fmla="*/ 298381 w 640619"/>
                <a:gd name="connsiteY2" fmla="*/ 339164 h 339164"/>
                <a:gd name="connsiteX3" fmla="*/ 636201 w 640619"/>
                <a:gd name="connsiteY3" fmla="*/ 8964 h 339164"/>
                <a:gd name="connsiteX4" fmla="*/ 58 w 640619"/>
                <a:gd name="connsiteY4" fmla="*/ 87704 h 3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619" h="339164">
                  <a:moveTo>
                    <a:pt x="58" y="87704"/>
                  </a:moveTo>
                  <a:cubicBezTo>
                    <a:pt x="-4387" y="89821"/>
                    <a:pt x="251201" y="94054"/>
                    <a:pt x="300921" y="135964"/>
                  </a:cubicBezTo>
                  <a:cubicBezTo>
                    <a:pt x="350641" y="177874"/>
                    <a:pt x="299651" y="336624"/>
                    <a:pt x="298381" y="339164"/>
                  </a:cubicBezTo>
                  <a:cubicBezTo>
                    <a:pt x="299651" y="336624"/>
                    <a:pt x="685921" y="50874"/>
                    <a:pt x="636201" y="8964"/>
                  </a:cubicBezTo>
                  <a:cubicBezTo>
                    <a:pt x="586481" y="-32946"/>
                    <a:pt x="4503" y="85587"/>
                    <a:pt x="58" y="87704"/>
                  </a:cubicBezTo>
                  <a:close/>
                </a:path>
              </a:pathLst>
            </a:custGeom>
            <a:solidFill>
              <a:srgbClr val="FB6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62CFDAA-D4D5-458A-809E-9F00734919F9}"/>
              </a:ext>
            </a:extLst>
          </p:cNvPr>
          <p:cNvSpPr txBox="1"/>
          <p:nvPr/>
        </p:nvSpPr>
        <p:spPr>
          <a:xfrm>
            <a:off x="5761500" y="477866"/>
            <a:ext cx="65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</a:t>
            </a:r>
            <a:r>
              <a:rPr lang="en-US" altLang="ko-KR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0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5431" y="0"/>
            <a:ext cx="12227432" cy="686255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17443" y="-1250066"/>
            <a:ext cx="914400" cy="914400"/>
          </a:xfrm>
          <a:prstGeom prst="rect">
            <a:avLst/>
          </a:prstGeom>
          <a:solidFill>
            <a:srgbClr val="465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04162" y="-1250066"/>
            <a:ext cx="914400" cy="914400"/>
          </a:xfrm>
          <a:prstGeom prst="rect">
            <a:avLst/>
          </a:prstGeom>
          <a:solidFill>
            <a:srgbClr val="829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0881" y="-1250066"/>
            <a:ext cx="914400" cy="914400"/>
          </a:xfrm>
          <a:prstGeom prst="rect">
            <a:avLst/>
          </a:prstGeom>
          <a:solidFill>
            <a:srgbClr val="E6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77600" y="-1250066"/>
            <a:ext cx="914400" cy="914400"/>
          </a:xfrm>
          <a:prstGeom prst="rect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30724" y="-1215342"/>
            <a:ext cx="914400" cy="914400"/>
          </a:xfrm>
          <a:prstGeom prst="rect">
            <a:avLst/>
          </a:prstGeom>
          <a:solidFill>
            <a:srgbClr val="FB6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331843" y="3441066"/>
            <a:ext cx="3654904" cy="3201432"/>
          </a:xfrm>
          <a:prstGeom prst="rect">
            <a:avLst/>
          </a:prstGeom>
          <a:gradFill>
            <a:gsLst>
              <a:gs pos="0">
                <a:srgbClr val="465081"/>
              </a:gs>
              <a:gs pos="100000">
                <a:srgbClr val="8293E1">
                  <a:alpha val="5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0233953" y="3441066"/>
            <a:ext cx="1819173" cy="1676500"/>
            <a:chOff x="2024318" y="900252"/>
            <a:chExt cx="1653794" cy="1524091"/>
          </a:xfrm>
        </p:grpSpPr>
        <p:sp>
          <p:nvSpPr>
            <p:cNvPr id="122" name="자유형 121"/>
            <p:cNvSpPr/>
            <p:nvPr/>
          </p:nvSpPr>
          <p:spPr>
            <a:xfrm>
              <a:off x="2024318" y="900252"/>
              <a:ext cx="1653794" cy="1524091"/>
            </a:xfrm>
            <a:custGeom>
              <a:avLst/>
              <a:gdLst>
                <a:gd name="connsiteX0" fmla="*/ 814468 w 1335840"/>
                <a:gd name="connsiteY0" fmla="*/ 0 h 1054602"/>
                <a:gd name="connsiteX1" fmla="*/ 1186743 w 1335840"/>
                <a:gd name="connsiteY1" fmla="*/ 303412 h 1054602"/>
                <a:gd name="connsiteX2" fmla="*/ 1192946 w 1335840"/>
                <a:gd name="connsiteY2" fmla="*/ 364947 h 1054602"/>
                <a:gd name="connsiteX3" fmla="*/ 1222684 w 1335840"/>
                <a:gd name="connsiteY3" fmla="*/ 381089 h 1054602"/>
                <a:gd name="connsiteX4" fmla="*/ 1335840 w 1335840"/>
                <a:gd name="connsiteY4" fmla="*/ 593910 h 1054602"/>
                <a:gd name="connsiteX5" fmla="*/ 1079186 w 1335840"/>
                <a:gd name="connsiteY5" fmla="*/ 850565 h 1054602"/>
                <a:gd name="connsiteX6" fmla="*/ 948135 w 1335840"/>
                <a:gd name="connsiteY6" fmla="*/ 850565 h 1054602"/>
                <a:gd name="connsiteX7" fmla="*/ 921307 w 1335840"/>
                <a:gd name="connsiteY7" fmla="*/ 876557 h 1054602"/>
                <a:gd name="connsiteX8" fmla="*/ 696655 w 1335840"/>
                <a:gd name="connsiteY8" fmla="*/ 1054602 h 1054602"/>
                <a:gd name="connsiteX9" fmla="*/ 698909 w 1335840"/>
                <a:gd name="connsiteY9" fmla="*/ 880645 h 1054602"/>
                <a:gd name="connsiteX10" fmla="*/ 638014 w 1335840"/>
                <a:gd name="connsiteY10" fmla="*/ 859308 h 1054602"/>
                <a:gd name="connsiteX11" fmla="*/ 572495 w 1335840"/>
                <a:gd name="connsiteY11" fmla="*/ 850565 h 1054602"/>
                <a:gd name="connsiteX12" fmla="*/ 256654 w 1335840"/>
                <a:gd name="connsiteY12" fmla="*/ 850565 h 1054602"/>
                <a:gd name="connsiteX13" fmla="*/ 0 w 1335840"/>
                <a:gd name="connsiteY13" fmla="*/ 593910 h 1054602"/>
                <a:gd name="connsiteX14" fmla="*/ 75172 w 1335840"/>
                <a:gd name="connsiteY14" fmla="*/ 412428 h 1054602"/>
                <a:gd name="connsiteX15" fmla="*/ 105070 w 1335840"/>
                <a:gd name="connsiteY15" fmla="*/ 387760 h 1054602"/>
                <a:gd name="connsiteX16" fmla="*/ 104287 w 1335840"/>
                <a:gd name="connsiteY16" fmla="*/ 379994 h 1054602"/>
                <a:gd name="connsiteX17" fmla="*/ 420505 w 1335840"/>
                <a:gd name="connsiteY17" fmla="*/ 63777 h 1054602"/>
                <a:gd name="connsiteX18" fmla="*/ 543591 w 1335840"/>
                <a:gd name="connsiteY18" fmla="*/ 88627 h 1054602"/>
                <a:gd name="connsiteX19" fmla="*/ 561480 w 1335840"/>
                <a:gd name="connsiteY19" fmla="*/ 98337 h 1054602"/>
                <a:gd name="connsiteX20" fmla="*/ 602009 w 1335840"/>
                <a:gd name="connsiteY20" fmla="*/ 64897 h 1054602"/>
                <a:gd name="connsiteX21" fmla="*/ 814468 w 1335840"/>
                <a:gd name="connsiteY21" fmla="*/ 0 h 10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5840" h="1054602">
                  <a:moveTo>
                    <a:pt x="814468" y="0"/>
                  </a:moveTo>
                  <a:cubicBezTo>
                    <a:pt x="998100" y="0"/>
                    <a:pt x="1151309" y="130255"/>
                    <a:pt x="1186743" y="303412"/>
                  </a:cubicBezTo>
                  <a:lnTo>
                    <a:pt x="1192946" y="364947"/>
                  </a:lnTo>
                  <a:lnTo>
                    <a:pt x="1222684" y="381089"/>
                  </a:lnTo>
                  <a:cubicBezTo>
                    <a:pt x="1290954" y="427211"/>
                    <a:pt x="1335840" y="505319"/>
                    <a:pt x="1335840" y="593910"/>
                  </a:cubicBezTo>
                  <a:cubicBezTo>
                    <a:pt x="1335840" y="735656"/>
                    <a:pt x="1220932" y="850565"/>
                    <a:pt x="1079186" y="850565"/>
                  </a:cubicBezTo>
                  <a:lnTo>
                    <a:pt x="948135" y="850565"/>
                  </a:lnTo>
                  <a:lnTo>
                    <a:pt x="921307" y="876557"/>
                  </a:lnTo>
                  <a:cubicBezTo>
                    <a:pt x="831542" y="957176"/>
                    <a:pt x="697359" y="1053243"/>
                    <a:pt x="696655" y="1054602"/>
                  </a:cubicBezTo>
                  <a:cubicBezTo>
                    <a:pt x="697782" y="1052428"/>
                    <a:pt x="743038" y="916523"/>
                    <a:pt x="698909" y="880645"/>
                  </a:cubicBezTo>
                  <a:cubicBezTo>
                    <a:pt x="687877" y="871675"/>
                    <a:pt x="665425" y="864721"/>
                    <a:pt x="638014" y="859308"/>
                  </a:cubicBezTo>
                  <a:lnTo>
                    <a:pt x="572495" y="850565"/>
                  </a:lnTo>
                  <a:lnTo>
                    <a:pt x="256654" y="850565"/>
                  </a:lnTo>
                  <a:cubicBezTo>
                    <a:pt x="114908" y="850565"/>
                    <a:pt x="0" y="735656"/>
                    <a:pt x="0" y="593910"/>
                  </a:cubicBezTo>
                  <a:cubicBezTo>
                    <a:pt x="0" y="523038"/>
                    <a:pt x="28727" y="458874"/>
                    <a:pt x="75172" y="412428"/>
                  </a:cubicBezTo>
                  <a:lnTo>
                    <a:pt x="105070" y="387760"/>
                  </a:lnTo>
                  <a:lnTo>
                    <a:pt x="104287" y="379994"/>
                  </a:lnTo>
                  <a:cubicBezTo>
                    <a:pt x="104287" y="205353"/>
                    <a:pt x="245863" y="63777"/>
                    <a:pt x="420505" y="63777"/>
                  </a:cubicBezTo>
                  <a:cubicBezTo>
                    <a:pt x="464165" y="63777"/>
                    <a:pt x="505759" y="72625"/>
                    <a:pt x="543591" y="88627"/>
                  </a:cubicBezTo>
                  <a:lnTo>
                    <a:pt x="561480" y="98337"/>
                  </a:lnTo>
                  <a:lnTo>
                    <a:pt x="602009" y="64897"/>
                  </a:lnTo>
                  <a:cubicBezTo>
                    <a:pt x="662657" y="23924"/>
                    <a:pt x="735768" y="0"/>
                    <a:pt x="81446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6EFFF"/>
                </a:gs>
              </a:gsLst>
              <a:lin ang="54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  <p:sp>
          <p:nvSpPr>
            <p:cNvPr id="123" name="자유형 122"/>
            <p:cNvSpPr/>
            <p:nvPr/>
          </p:nvSpPr>
          <p:spPr>
            <a:xfrm>
              <a:off x="2325494" y="1205380"/>
              <a:ext cx="1026876" cy="810685"/>
            </a:xfrm>
            <a:custGeom>
              <a:avLst/>
              <a:gdLst>
                <a:gd name="connsiteX0" fmla="*/ 814468 w 1335840"/>
                <a:gd name="connsiteY0" fmla="*/ 0 h 1054602"/>
                <a:gd name="connsiteX1" fmla="*/ 1186743 w 1335840"/>
                <a:gd name="connsiteY1" fmla="*/ 303412 h 1054602"/>
                <a:gd name="connsiteX2" fmla="*/ 1192946 w 1335840"/>
                <a:gd name="connsiteY2" fmla="*/ 364947 h 1054602"/>
                <a:gd name="connsiteX3" fmla="*/ 1222684 w 1335840"/>
                <a:gd name="connsiteY3" fmla="*/ 381089 h 1054602"/>
                <a:gd name="connsiteX4" fmla="*/ 1335840 w 1335840"/>
                <a:gd name="connsiteY4" fmla="*/ 593910 h 1054602"/>
                <a:gd name="connsiteX5" fmla="*/ 1079186 w 1335840"/>
                <a:gd name="connsiteY5" fmla="*/ 850565 h 1054602"/>
                <a:gd name="connsiteX6" fmla="*/ 948135 w 1335840"/>
                <a:gd name="connsiteY6" fmla="*/ 850565 h 1054602"/>
                <a:gd name="connsiteX7" fmla="*/ 921307 w 1335840"/>
                <a:gd name="connsiteY7" fmla="*/ 876557 h 1054602"/>
                <a:gd name="connsiteX8" fmla="*/ 696655 w 1335840"/>
                <a:gd name="connsiteY8" fmla="*/ 1054602 h 1054602"/>
                <a:gd name="connsiteX9" fmla="*/ 698909 w 1335840"/>
                <a:gd name="connsiteY9" fmla="*/ 880645 h 1054602"/>
                <a:gd name="connsiteX10" fmla="*/ 638014 w 1335840"/>
                <a:gd name="connsiteY10" fmla="*/ 859308 h 1054602"/>
                <a:gd name="connsiteX11" fmla="*/ 572495 w 1335840"/>
                <a:gd name="connsiteY11" fmla="*/ 850565 h 1054602"/>
                <a:gd name="connsiteX12" fmla="*/ 256654 w 1335840"/>
                <a:gd name="connsiteY12" fmla="*/ 850565 h 1054602"/>
                <a:gd name="connsiteX13" fmla="*/ 0 w 1335840"/>
                <a:gd name="connsiteY13" fmla="*/ 593910 h 1054602"/>
                <a:gd name="connsiteX14" fmla="*/ 75172 w 1335840"/>
                <a:gd name="connsiteY14" fmla="*/ 412428 h 1054602"/>
                <a:gd name="connsiteX15" fmla="*/ 105070 w 1335840"/>
                <a:gd name="connsiteY15" fmla="*/ 387760 h 1054602"/>
                <a:gd name="connsiteX16" fmla="*/ 104287 w 1335840"/>
                <a:gd name="connsiteY16" fmla="*/ 379994 h 1054602"/>
                <a:gd name="connsiteX17" fmla="*/ 420505 w 1335840"/>
                <a:gd name="connsiteY17" fmla="*/ 63777 h 1054602"/>
                <a:gd name="connsiteX18" fmla="*/ 543591 w 1335840"/>
                <a:gd name="connsiteY18" fmla="*/ 88627 h 1054602"/>
                <a:gd name="connsiteX19" fmla="*/ 561480 w 1335840"/>
                <a:gd name="connsiteY19" fmla="*/ 98337 h 1054602"/>
                <a:gd name="connsiteX20" fmla="*/ 602009 w 1335840"/>
                <a:gd name="connsiteY20" fmla="*/ 64897 h 1054602"/>
                <a:gd name="connsiteX21" fmla="*/ 814468 w 1335840"/>
                <a:gd name="connsiteY21" fmla="*/ 0 h 10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5840" h="1054602">
                  <a:moveTo>
                    <a:pt x="814468" y="0"/>
                  </a:moveTo>
                  <a:cubicBezTo>
                    <a:pt x="998100" y="0"/>
                    <a:pt x="1151309" y="130255"/>
                    <a:pt x="1186743" y="303412"/>
                  </a:cubicBezTo>
                  <a:lnTo>
                    <a:pt x="1192946" y="364947"/>
                  </a:lnTo>
                  <a:lnTo>
                    <a:pt x="1222684" y="381089"/>
                  </a:lnTo>
                  <a:cubicBezTo>
                    <a:pt x="1290954" y="427211"/>
                    <a:pt x="1335840" y="505319"/>
                    <a:pt x="1335840" y="593910"/>
                  </a:cubicBezTo>
                  <a:cubicBezTo>
                    <a:pt x="1335840" y="735656"/>
                    <a:pt x="1220932" y="850565"/>
                    <a:pt x="1079186" y="850565"/>
                  </a:cubicBezTo>
                  <a:lnTo>
                    <a:pt x="948135" y="850565"/>
                  </a:lnTo>
                  <a:lnTo>
                    <a:pt x="921307" y="876557"/>
                  </a:lnTo>
                  <a:cubicBezTo>
                    <a:pt x="831542" y="957176"/>
                    <a:pt x="697359" y="1053243"/>
                    <a:pt x="696655" y="1054602"/>
                  </a:cubicBezTo>
                  <a:cubicBezTo>
                    <a:pt x="697782" y="1052428"/>
                    <a:pt x="743038" y="916523"/>
                    <a:pt x="698909" y="880645"/>
                  </a:cubicBezTo>
                  <a:cubicBezTo>
                    <a:pt x="687877" y="871675"/>
                    <a:pt x="665425" y="864721"/>
                    <a:pt x="638014" y="859308"/>
                  </a:cubicBezTo>
                  <a:lnTo>
                    <a:pt x="572495" y="850565"/>
                  </a:lnTo>
                  <a:lnTo>
                    <a:pt x="256654" y="850565"/>
                  </a:lnTo>
                  <a:cubicBezTo>
                    <a:pt x="114908" y="850565"/>
                    <a:pt x="0" y="735656"/>
                    <a:pt x="0" y="593910"/>
                  </a:cubicBezTo>
                  <a:cubicBezTo>
                    <a:pt x="0" y="523038"/>
                    <a:pt x="28727" y="458874"/>
                    <a:pt x="75172" y="412428"/>
                  </a:cubicBezTo>
                  <a:lnTo>
                    <a:pt x="105070" y="387760"/>
                  </a:lnTo>
                  <a:lnTo>
                    <a:pt x="104287" y="379994"/>
                  </a:lnTo>
                  <a:cubicBezTo>
                    <a:pt x="104287" y="205353"/>
                    <a:pt x="245863" y="63777"/>
                    <a:pt x="420505" y="63777"/>
                  </a:cubicBezTo>
                  <a:cubicBezTo>
                    <a:pt x="464165" y="63777"/>
                    <a:pt x="505759" y="72625"/>
                    <a:pt x="543591" y="88627"/>
                  </a:cubicBezTo>
                  <a:lnTo>
                    <a:pt x="561480" y="98337"/>
                  </a:lnTo>
                  <a:lnTo>
                    <a:pt x="602009" y="64897"/>
                  </a:lnTo>
                  <a:cubicBezTo>
                    <a:pt x="662657" y="23924"/>
                    <a:pt x="735768" y="0"/>
                    <a:pt x="81446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6EF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B6C69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0676875" y="404034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사진넣기</a:t>
            </a:r>
            <a:endParaRPr lang="en-US" altLang="ko-KR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601940" y="5205097"/>
            <a:ext cx="3097323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5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삽겹살을</a:t>
            </a:r>
            <a:r>
              <a:rPr lang="ko-KR" altLang="en-US" sz="1600" spc="5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넣고 볶다가 김치를 넣고</a:t>
            </a:r>
            <a:endParaRPr lang="en-US" altLang="ko-KR" sz="1600" spc="5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5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계속 볶다가 물을 붓고 한소끔 끓으면</a:t>
            </a:r>
            <a:endParaRPr lang="en-US" altLang="ko-KR" sz="1600" spc="5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5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된장 조금 넣고 팍팍 </a:t>
            </a:r>
            <a:r>
              <a:rPr lang="ko-KR" altLang="en-US" sz="1600" spc="50" dirty="0" err="1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쫄여서</a:t>
            </a:r>
            <a:r>
              <a:rPr lang="ko-KR" altLang="en-US" sz="1600" spc="5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마지막에</a:t>
            </a:r>
            <a:endParaRPr lang="en-US" altLang="ko-KR" sz="1600" spc="5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600" spc="5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 송송 썰어서 얹어서 먹으면 진짜</a:t>
            </a:r>
            <a:endParaRPr lang="en-US" altLang="ko-KR" sz="1600" spc="5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91147" y="382693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사진제목</a:t>
            </a:r>
            <a:endParaRPr lang="en-US" altLang="ko-KR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n>
                  <a:solidFill>
                    <a:srgbClr val="465081">
                      <a:alpha val="0"/>
                    </a:srgb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적어주세요</a:t>
            </a:r>
            <a:endParaRPr lang="en-US" altLang="ko-KR" sz="3200" dirty="0">
              <a:ln>
                <a:solidFill>
                  <a:srgbClr val="465081">
                    <a:alpha val="0"/>
                  </a:srgb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85706" y="5041782"/>
            <a:ext cx="1722143" cy="0"/>
          </a:xfrm>
          <a:prstGeom prst="line">
            <a:avLst/>
          </a:prstGeom>
          <a:ln w="22225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7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255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병조 민</cp:lastModifiedBy>
  <cp:revision>58</cp:revision>
  <dcterms:created xsi:type="dcterms:W3CDTF">2018-05-04T06:04:42Z</dcterms:created>
  <dcterms:modified xsi:type="dcterms:W3CDTF">2019-05-23T13:46:25Z</dcterms:modified>
</cp:coreProperties>
</file>