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94" r:id="rId3"/>
    <p:sldId id="266" r:id="rId4"/>
    <p:sldId id="257" r:id="rId5"/>
    <p:sldId id="267" r:id="rId6"/>
    <p:sldId id="268" r:id="rId7"/>
    <p:sldId id="269" r:id="rId8"/>
    <p:sldId id="295" r:id="rId9"/>
    <p:sldId id="274" r:id="rId10"/>
    <p:sldId id="275" r:id="rId11"/>
    <p:sldId id="279" r:id="rId12"/>
    <p:sldId id="296" r:id="rId13"/>
    <p:sldId id="288" r:id="rId14"/>
    <p:sldId id="289" r:id="rId15"/>
    <p:sldId id="290" r:id="rId16"/>
    <p:sldId id="297" r:id="rId17"/>
    <p:sldId id="284" r:id="rId18"/>
    <p:sldId id="278" r:id="rId19"/>
    <p:sldId id="304" r:id="rId20"/>
    <p:sldId id="280" r:id="rId21"/>
    <p:sldId id="298" r:id="rId22"/>
    <p:sldId id="277" r:id="rId23"/>
    <p:sldId id="292" r:id="rId24"/>
    <p:sldId id="282" r:id="rId25"/>
    <p:sldId id="303" r:id="rId26"/>
    <p:sldId id="299" r:id="rId27"/>
    <p:sldId id="285" r:id="rId28"/>
    <p:sldId id="281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48" y="485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SURVEY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고객으로서 필요하다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공항</c:v>
                </c:pt>
                <c:pt idx="1">
                  <c:v>병원</c:v>
                </c:pt>
                <c:pt idx="2">
                  <c:v>공장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27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D-4681-B774-8971A9964D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경영자로서 도입하겠다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공항</c:v>
                </c:pt>
                <c:pt idx="1">
                  <c:v>병원</c:v>
                </c:pt>
                <c:pt idx="2">
                  <c:v>공장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</c:v>
                </c:pt>
                <c:pt idx="1">
                  <c:v>13</c:v>
                </c:pt>
                <c:pt idx="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4D-4681-B774-8971A9964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365136"/>
        <c:axId val="392369448"/>
      </c:barChart>
      <c:catAx>
        <c:axId val="39236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369448"/>
        <c:crosses val="autoZero"/>
        <c:auto val="1"/>
        <c:lblAlgn val="ctr"/>
        <c:lblOffset val="100"/>
        <c:noMultiLvlLbl val="0"/>
      </c:catAx>
      <c:valAx>
        <c:axId val="39236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36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5-46FC-A628-CFCD468975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5-46FC-A628-CFCD468975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5-46FC-A628-CFCD468975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8165272"/>
        <c:axId val="388161352"/>
      </c:lineChart>
      <c:catAx>
        <c:axId val="38816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161352"/>
        <c:crosses val="autoZero"/>
        <c:auto val="1"/>
        <c:lblAlgn val="ctr"/>
        <c:lblOffset val="100"/>
        <c:noMultiLvlLbl val="0"/>
      </c:catAx>
      <c:valAx>
        <c:axId val="3881613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8165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D-4F25-A5FA-7D9A789CB766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D-4F25-A5FA-7D9A789CB766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D-4F25-A5FA-7D9A789CB766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AD-4F25-A5FA-7D9A789CB76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AD-4F25-A5FA-7D9A789CB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 dirty="0"/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2018-11-11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6443101" cy="3437987"/>
            <a:chOff x="330744" y="361950"/>
            <a:chExt cx="6443101" cy="343798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981125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Use </a:t>
              </a: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PowerPoint</a:t>
              </a: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As Photoshop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6164893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Use</a:t>
              </a: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PowerPoint</a:t>
              </a: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As Photoshop</a:t>
              </a:r>
              <a:endParaRPr lang="ko-KR" altLang="en-US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422458" cy="1555199"/>
            <a:chOff x="102324" y="3738357"/>
            <a:chExt cx="2422458" cy="155519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2" y="2483882"/>
            <a:ext cx="2422458" cy="1555199"/>
            <a:chOff x="102324" y="3738357"/>
            <a:chExt cx="2422458" cy="1555199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83492" y="1692052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B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C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067236711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E5C9F52-682B-46AE-A509-F27E5868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012248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230980" y="2647950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95999" y="2527181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8810594" y="3175770"/>
            <a:ext cx="1490704" cy="413217"/>
          </a:xfrm>
          <a:prstGeom prst="curvedConnector3">
            <a:avLst>
              <a:gd name="adj1" fmla="val -48826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11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FECB0F20-E720-41EC-8C25-073C5CD9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241790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171045" y="2381671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01623" y="2517656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2851343" y="1851062"/>
            <a:ext cx="3993957" cy="1619075"/>
          </a:xfrm>
          <a:prstGeom prst="arc">
            <a:avLst>
              <a:gd name="adj1" fmla="val 11257294"/>
              <a:gd name="adj2" fmla="val 2140210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호 4"/>
          <p:cNvSpPr/>
          <p:nvPr/>
        </p:nvSpPr>
        <p:spPr>
          <a:xfrm>
            <a:off x="3466444" y="3739779"/>
            <a:ext cx="5772805" cy="1711023"/>
          </a:xfrm>
          <a:prstGeom prst="arc">
            <a:avLst>
              <a:gd name="adj1" fmla="val 429209"/>
              <a:gd name="adj2" fmla="val 10800412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86149" y="277251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2704" y="288536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1310" y="2803289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86791" y="37537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58616" y="433126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9393" y="5851185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래픽 7" descr="비행기">
            <a:extLst>
              <a:ext uri="{FF2B5EF4-FFF2-40B4-BE49-F238E27FC236}">
                <a16:creationId xmlns:a16="http://schemas.microsoft.com/office/drawing/2014/main" id="{0026B325-7AB9-4E8F-B88D-42E9BBB14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82655" y="1495248"/>
            <a:ext cx="714256" cy="714256"/>
          </a:xfrm>
          <a:prstGeom prst="rect">
            <a:avLst/>
          </a:prstGeom>
        </p:spPr>
      </p:pic>
      <p:pic>
        <p:nvPicPr>
          <p:cNvPr id="36" name="그래픽 35" descr="비행기">
            <a:extLst>
              <a:ext uri="{FF2B5EF4-FFF2-40B4-BE49-F238E27FC236}">
                <a16:creationId xmlns:a16="http://schemas.microsoft.com/office/drawing/2014/main" id="{41451760-4F53-4D68-81E4-8E88FF4F9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852339" y="5122132"/>
            <a:ext cx="714256" cy="714256"/>
          </a:xfrm>
          <a:prstGeom prst="rect">
            <a:avLst/>
          </a:prstGeom>
        </p:spPr>
      </p:pic>
      <p:pic>
        <p:nvPicPr>
          <p:cNvPr id="37" name="그래픽 36" descr="비행기">
            <a:extLst>
              <a:ext uri="{FF2B5EF4-FFF2-40B4-BE49-F238E27FC236}">
                <a16:creationId xmlns:a16="http://schemas.microsoft.com/office/drawing/2014/main" id="{6EBE725E-8B18-4C70-B696-D1A152C08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1408">
            <a:off x="8239895" y="2733873"/>
            <a:ext cx="714256" cy="7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422052" y="2744899"/>
            <a:ext cx="26152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3230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</a:rPr>
              <a:t>ROSE</a:t>
            </a:r>
            <a:endParaRPr lang="ko-KR" altLang="en-US" sz="6600" dirty="0">
              <a:solidFill>
                <a:schemeClr val="accent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3611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In </a:t>
            </a:r>
            <a:r>
              <a:rPr lang="en-US" altLang="ko-KR" sz="8000" b="1" dirty="0">
                <a:solidFill>
                  <a:schemeClr val="accent2"/>
                </a:solidFill>
              </a:rPr>
              <a:t>sight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3930196884"/>
              </p:ext>
            </p:extLst>
          </p:nvPr>
        </p:nvGraphicFramePr>
        <p:xfrm>
          <a:off x="714375" y="1722475"/>
          <a:ext cx="5238751" cy="389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68064"/>
            <a:ext cx="10613543" cy="1068746"/>
            <a:chOff x="212651" y="3206557"/>
            <a:chExt cx="10613543" cy="1068746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설립배경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회사 비전   및   가치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6" y="359935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SWOT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STP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전략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499449" cy="369332"/>
              <a:chOff x="212651" y="3255887"/>
              <a:chExt cx="1499449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회사소개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499449" cy="369332"/>
              <a:chOff x="2356877" y="3206557"/>
              <a:chExt cx="1499449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시장현황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1683795" cy="369332"/>
              <a:chOff x="4952427" y="3207822"/>
              <a:chExt cx="1683795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1"/>
                    </a:solidFill>
                  </a:rPr>
                  <a:t>SWOT</a:t>
                </a:r>
                <a:r>
                  <a:rPr lang="ko-KR" altLang="en-US" spc="-150" dirty="0">
                    <a:solidFill>
                      <a:schemeClr val="bg1"/>
                    </a:solidFill>
                  </a:rPr>
                  <a:t>분석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2773837" cy="369332"/>
              <a:chOff x="6956206" y="3236652"/>
              <a:chExt cx="2773837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2228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신규전략 및 구체적 방안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국내외 현황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타겟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시장 분석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신규 비즈니스 아이디어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프로젝트 일정표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8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3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21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64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2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739956"/>
            <a:ext cx="3259558" cy="2169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72" y="1739956"/>
            <a:ext cx="3242407" cy="21711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13" y="1739956"/>
            <a:ext cx="3256200" cy="217080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78427" cy="1326657"/>
            <a:chOff x="93908" y="3859177"/>
            <a:chExt cx="1978427" cy="132665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444638" y="2839204"/>
            <a:ext cx="1978427" cy="1326657"/>
            <a:chOff x="93908" y="3859177"/>
            <a:chExt cx="1978427" cy="1326657"/>
          </a:xfrm>
        </p:grpSpPr>
        <p:sp>
          <p:nvSpPr>
            <p:cNvPr id="39" name="TextBox 38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4038600" y="1950515"/>
            <a:ext cx="4114800" cy="41148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7540" y="14086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040756354"/>
              </p:ext>
            </p:extLst>
          </p:nvPr>
        </p:nvGraphicFramePr>
        <p:xfrm>
          <a:off x="3502025" y="2247900"/>
          <a:ext cx="5187949" cy="345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517150" y="2819611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sp>
        <p:nvSpPr>
          <p:cNvPr id="19" name="이등변 삼각형 18"/>
          <p:cNvSpPr/>
          <p:nvPr/>
        </p:nvSpPr>
        <p:spPr>
          <a:xfrm flipH="1" flipV="1">
            <a:off x="5511800" y="889873"/>
            <a:ext cx="584200" cy="3261693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27821" y="3605178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820400" y="3897565"/>
            <a:ext cx="2043700" cy="634001"/>
            <a:chOff x="2820400" y="3897565"/>
            <a:chExt cx="2043700" cy="634001"/>
          </a:xfrm>
        </p:grpSpPr>
        <p:grpSp>
          <p:nvGrpSpPr>
            <p:cNvPr id="27" name="그룹 2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flipH="1">
            <a:off x="7377080" y="3111999"/>
            <a:ext cx="2043700" cy="634001"/>
            <a:chOff x="2820400" y="3897565"/>
            <a:chExt cx="2043700" cy="634001"/>
          </a:xfrm>
        </p:grpSpPr>
        <p:grpSp>
          <p:nvGrpSpPr>
            <p:cNvPr id="37" name="그룹 3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56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984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2422458" cy="1555199"/>
            <a:chOff x="102324" y="3738357"/>
            <a:chExt cx="2422458" cy="1555199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4783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88881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13352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84%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92941" y="207990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92941" y="259534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2941" y="3110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92941" y="362621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92941" y="414164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26%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2941" y="465708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92941" y="517251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5895974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5181601" y="258221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467228" y="310703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752855" y="359374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3038482" y="410903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2324109" y="462433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600211" y="513962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89008"/>
              </p:ext>
            </p:extLst>
          </p:nvPr>
        </p:nvGraphicFramePr>
        <p:xfrm>
          <a:off x="1279525" y="1919816"/>
          <a:ext cx="10575776" cy="385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B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C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D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XX%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YY%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ZZ%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BB%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677336" cy="660429"/>
            <a:chOff x="1188881" y="351819"/>
            <a:chExt cx="2677336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6773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사업추진 계획 및 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2249690149"/>
              </p:ext>
            </p:extLst>
          </p:nvPr>
        </p:nvGraphicFramePr>
        <p:xfrm>
          <a:off x="1095153" y="1828800"/>
          <a:ext cx="4907119" cy="3969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타원 1"/>
          <p:cNvSpPr/>
          <p:nvPr/>
        </p:nvSpPr>
        <p:spPr>
          <a:xfrm>
            <a:off x="1641318" y="2750847"/>
            <a:ext cx="1701210" cy="170121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075880" y="1868381"/>
            <a:ext cx="3330789" cy="333078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15465" y="2337252"/>
            <a:ext cx="2528399" cy="25283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841231" y="2784974"/>
            <a:ext cx="1497602" cy="1497602"/>
          </a:xfrm>
          <a:prstGeom prst="ellipse">
            <a:avLst/>
          </a:prstGeom>
          <a:solidFill>
            <a:schemeClr val="accent3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974771" y="2784974"/>
            <a:ext cx="1497602" cy="1497602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33874" y="5497697"/>
            <a:ext cx="883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01076" y="3139786"/>
            <a:ext cx="155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95%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5571" y="3247506"/>
            <a:ext cx="115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72%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72915" y="3309062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43%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23360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52762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42453" y="5688503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532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369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2698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2" y="3023885"/>
            <a:ext cx="2422458" cy="1555199"/>
            <a:chOff x="102324" y="3738357"/>
            <a:chExt cx="2422458" cy="1555199"/>
          </a:xfrm>
        </p:grpSpPr>
        <p:sp>
          <p:nvSpPr>
            <p:cNvPr id="14" name="TextBox 13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49440" y="2401279"/>
            <a:ext cx="1978427" cy="1326657"/>
            <a:chOff x="93908" y="3859177"/>
            <a:chExt cx="1978427" cy="1326657"/>
          </a:xfrm>
        </p:grpSpPr>
        <p:sp>
          <p:nvSpPr>
            <p:cNvPr id="22" name="TextBox 21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1611" y="4805050"/>
            <a:ext cx="1978427" cy="1326657"/>
            <a:chOff x="93908" y="3859177"/>
            <a:chExt cx="1978427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</TotalTime>
  <Words>2129</Words>
  <Application>Microsoft Office PowerPoint</Application>
  <PresentationFormat>와이드스크린</PresentationFormat>
  <Paragraphs>259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영진 민</cp:lastModifiedBy>
  <cp:revision>155</cp:revision>
  <dcterms:created xsi:type="dcterms:W3CDTF">2015-01-21T11:35:38Z</dcterms:created>
  <dcterms:modified xsi:type="dcterms:W3CDTF">2018-11-11T10:59:08Z</dcterms:modified>
</cp:coreProperties>
</file>