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110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chapter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 통신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통신 </a:t>
            </a:r>
            <a:r>
              <a:rPr lang="ko-KR" altLang="en-US" dirty="0" smtClean="0"/>
              <a:t>매체 옵션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코어 도체를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절연 물질로 둘러싸인</a:t>
            </a:r>
          </a:p>
          <a:p>
            <a:r>
              <a:rPr lang="ko-KR" altLang="en-US" dirty="0" smtClean="0"/>
              <a:t>및 접지 금속 </a:t>
            </a:r>
            <a:r>
              <a:rPr lang="ko-KR" altLang="en-US" dirty="0" err="1" smtClean="0"/>
              <a:t>패브릭의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포함한다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통신 매체 옵션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UTP (Unshielded Twisted Pair)</a:t>
            </a:r>
          </a:p>
          <a:p>
            <a:r>
              <a:rPr lang="ko-KR" altLang="en-US" dirty="0" smtClean="0"/>
              <a:t>하나 이상의 </a:t>
            </a:r>
            <a:r>
              <a:rPr lang="ko-KR" altLang="en-US" dirty="0" err="1" smtClean="0"/>
              <a:t>솔리드</a:t>
            </a:r>
            <a:r>
              <a:rPr lang="ko-KR" altLang="en-US" dirty="0" smtClean="0"/>
              <a:t> 코어 쌍</a:t>
            </a:r>
          </a:p>
          <a:p>
            <a:r>
              <a:rPr lang="ko-KR" altLang="en-US" dirty="0" smtClean="0"/>
              <a:t>와이어가 꼬여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통신 매체 옵션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광섬유 케이블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유리로 구성됩니다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하나에 감싸 인 코어 섬유 </a:t>
            </a:r>
            <a:r>
              <a:rPr lang="ko-KR" altLang="en-US" dirty="0" err="1" smtClean="0"/>
              <a:t>스트랜드</a:t>
            </a:r>
            <a:endParaRPr lang="ko-KR" altLang="en-US" dirty="0" smtClean="0"/>
          </a:p>
          <a:p>
            <a:r>
              <a:rPr lang="ko-KR" altLang="en-US" dirty="0" smtClean="0"/>
              <a:t>이상 보호 코팅 및 포장</a:t>
            </a:r>
          </a:p>
          <a:p>
            <a:r>
              <a:rPr lang="ko-KR" altLang="en-US" dirty="0" smtClean="0"/>
              <a:t>추가 섬유를 </a:t>
            </a:r>
            <a:r>
              <a:rPr lang="ko-KR" altLang="en-US" dirty="0" smtClean="0"/>
              <a:t>제공하여 케이블 </a:t>
            </a:r>
            <a:r>
              <a:rPr lang="ko-KR" altLang="en-US" dirty="0" smtClean="0"/>
              <a:t>강도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통신 매체 옵션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전송 기술에는 다음이 포함됩니다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지상파</a:t>
            </a:r>
            <a:r>
              <a:rPr lang="ko-KR" altLang="en-US" dirty="0" smtClean="0"/>
              <a:t> 마이크로파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위성 마이크로파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적외선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지상파는</a:t>
            </a:r>
            <a:r>
              <a:rPr lang="ko-KR" altLang="en-US" dirty="0" smtClean="0"/>
              <a:t> 안테나 및</a:t>
            </a:r>
          </a:p>
          <a:p>
            <a:r>
              <a:rPr lang="ko-KR" altLang="en-US" dirty="0" smtClean="0"/>
              <a:t>위치를 연결하는 사이트 </a:t>
            </a:r>
            <a:r>
              <a:rPr lang="ko-KR" altLang="en-US" dirty="0" smtClean="0"/>
              <a:t>라인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통신 </a:t>
            </a:r>
            <a:r>
              <a:rPr lang="ko-KR" altLang="en-US" dirty="0" smtClean="0"/>
              <a:t>매체 옵션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위성 전자 레인지 필요</a:t>
            </a:r>
          </a:p>
          <a:p>
            <a:r>
              <a:rPr lang="ko-KR" altLang="en-US" dirty="0" smtClean="0"/>
              <a:t>지상 기반</a:t>
            </a:r>
          </a:p>
          <a:p>
            <a:r>
              <a:rPr lang="ko-KR" altLang="en-US" dirty="0" smtClean="0"/>
              <a:t>송신기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수신기 및 하나 이상의</a:t>
            </a:r>
          </a:p>
          <a:p>
            <a:r>
              <a:rPr lang="ko-KR" altLang="en-US" dirty="0" smtClean="0"/>
              <a:t>에있는 통신 위성</a:t>
            </a:r>
          </a:p>
          <a:p>
            <a:r>
              <a:rPr lang="ko-KR" altLang="en-US" dirty="0" smtClean="0"/>
              <a:t>지구 주위의 정지 궤도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통신 매체 옵션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적외선은 광파를 사용하여 데이터를 전송합니다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근거리에서 </a:t>
            </a:r>
            <a:r>
              <a:rPr lang="ko-KR" altLang="en-US" dirty="0" smtClean="0"/>
              <a:t>장치간에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통신 표준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표준은 허용 된 모델 또는 패턴입니다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표준은 데이터에서 광범위하게 사용됩니다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통신 및 네트워크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표준은 다음과 같은 기본 수준을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호환성 및 상호 </a:t>
            </a:r>
            <a:r>
              <a:rPr lang="ko-KR" altLang="en-US" dirty="0" err="1" smtClean="0"/>
              <a:t>운용성</a:t>
            </a:r>
            <a:endParaRPr lang="ko-KR" altLang="en-US" dirty="0" smtClean="0"/>
          </a:p>
          <a:p>
            <a:r>
              <a:rPr lang="ko-KR" altLang="en-US" dirty="0" smtClean="0"/>
              <a:t>장치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모스 부호와 벨 전화 번호는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역사적인 표준 사례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통신 표준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많은 표준 단체들이</a:t>
            </a:r>
          </a:p>
          <a:p>
            <a:r>
              <a:rPr lang="ko-KR" altLang="en-US" dirty="0" smtClean="0"/>
              <a:t>데이터 통신 표준을 발표하십시오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ANSI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국가 </a:t>
            </a:r>
            <a:r>
              <a:rPr lang="ko-KR" altLang="en-US" dirty="0" smtClean="0"/>
              <a:t>표준 추구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IEEE - </a:t>
            </a:r>
            <a:r>
              <a:rPr lang="ko-KR" altLang="en-US" dirty="0" smtClean="0"/>
              <a:t>개발 </a:t>
            </a:r>
            <a:r>
              <a:rPr lang="ko-KR" altLang="en-US" dirty="0" smtClean="0"/>
              <a:t>및 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및</a:t>
            </a:r>
          </a:p>
          <a:p>
            <a:r>
              <a:rPr lang="ko-KR" altLang="en-US" dirty="0" smtClean="0"/>
              <a:t>통제 기준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ITU - </a:t>
            </a:r>
            <a:r>
              <a:rPr lang="ko-KR" altLang="en-US" dirty="0" smtClean="0"/>
              <a:t>표준화 지원</a:t>
            </a:r>
          </a:p>
          <a:p>
            <a:r>
              <a:rPr lang="ko-KR" altLang="en-US" dirty="0" smtClean="0"/>
              <a:t>수많은 데이터 통신 표준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ISO - </a:t>
            </a:r>
            <a:r>
              <a:rPr lang="ko-KR" altLang="en-US" dirty="0" smtClean="0"/>
              <a:t>표준 개발 및 게시</a:t>
            </a:r>
          </a:p>
          <a:p>
            <a:r>
              <a:rPr lang="ko-KR" altLang="en-US" dirty="0" smtClean="0"/>
              <a:t>데이터 통신 기술</a:t>
            </a:r>
          </a:p>
          <a:p>
            <a:r>
              <a:rPr lang="ko-KR" altLang="en-US" dirty="0" smtClean="0"/>
              <a:t>비 기술적 제품의 표준으로</a:t>
            </a:r>
          </a:p>
          <a:p>
            <a:r>
              <a:rPr lang="ko-KR" altLang="en-US" dirty="0" smtClean="0"/>
              <a:t>서비스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통신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계층화 된 아키텍처 및 프로토콜 제공</a:t>
            </a:r>
          </a:p>
          <a:p>
            <a:r>
              <a:rPr lang="ko-KR" altLang="en-US" dirty="0" smtClean="0"/>
              <a:t>두 가지 중요한 </a:t>
            </a:r>
            <a:r>
              <a:rPr lang="ko-KR" altLang="en-US" dirty="0" err="1" smtClean="0"/>
              <a:t>데이터를위한</a:t>
            </a:r>
            <a:r>
              <a:rPr lang="ko-KR" altLang="en-US" dirty="0" smtClean="0"/>
              <a:t> 프레임 워크</a:t>
            </a:r>
          </a:p>
          <a:p>
            <a:r>
              <a:rPr lang="ko-KR" altLang="en-US" dirty="0" smtClean="0"/>
              <a:t>통신 모델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</a:t>
            </a:r>
            <a:r>
              <a:rPr lang="ko-KR" altLang="en-US" dirty="0" smtClean="0"/>
              <a:t>이 모델은 </a:t>
            </a:r>
            <a:r>
              <a:rPr lang="en-US" altLang="ko-KR" dirty="0" smtClean="0"/>
              <a:t>OSI </a:t>
            </a:r>
            <a:r>
              <a:rPr lang="ko-KR" altLang="en-US" dirty="0" smtClean="0"/>
              <a:t>모델 및</a:t>
            </a:r>
          </a:p>
          <a:p>
            <a:r>
              <a:rPr lang="en-US" altLang="ko-KR" dirty="0" smtClean="0"/>
              <a:t>TCP / IP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</a:t>
            </a:r>
            <a:r>
              <a:rPr lang="ko-KR" altLang="en-US" dirty="0" smtClean="0"/>
              <a:t>이 모델은 다음과 같은 프레임 워크를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공급 </a:t>
            </a:r>
            <a:r>
              <a:rPr lang="ko-KR" altLang="en-US" dirty="0" smtClean="0"/>
              <a:t>업체는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호환성 및 상호 </a:t>
            </a:r>
            <a:r>
              <a:rPr lang="ko-KR" altLang="en-US" dirty="0" err="1" smtClean="0"/>
              <a:t>운용성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 목표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데이터 통신 및 그 구성 요소를 정의하십시오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세 가지 유형의 데이터 식별 및 설명</a:t>
            </a:r>
          </a:p>
          <a:p>
            <a:pPr>
              <a:buNone/>
            </a:pPr>
            <a:r>
              <a:rPr lang="ko-KR" altLang="en-US" dirty="0" smtClean="0"/>
              <a:t>부호화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아날로그와 디지털 데이터의 차이점을 설명하십시오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아날로그 전송과 아날로그 전송 간의 차이점을 설명하십시오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디지털 전송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병렬 및 직렬 간의 차이점을 인식합니다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전달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OSI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- 1970 </a:t>
            </a:r>
            <a:r>
              <a:rPr lang="ko-KR" altLang="en-US" dirty="0" smtClean="0"/>
              <a:t>년대 후반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- 7 </a:t>
            </a:r>
            <a:r>
              <a:rPr lang="ko-KR" altLang="en-US" dirty="0" smtClean="0"/>
              <a:t>계층 프레임 워크를 사용하여</a:t>
            </a:r>
          </a:p>
          <a:p>
            <a:r>
              <a:rPr lang="ko-KR" altLang="en-US" dirty="0" smtClean="0"/>
              <a:t>보장하는 통신 기능</a:t>
            </a:r>
          </a:p>
          <a:p>
            <a:r>
              <a:rPr lang="ko-KR" altLang="en-US" dirty="0" smtClean="0"/>
              <a:t>장치들 간의 호환 가능한 통신</a:t>
            </a:r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계층화 된 아키텍처는</a:t>
            </a:r>
          </a:p>
          <a:p>
            <a:r>
              <a:rPr lang="ko-KR" altLang="en-US" dirty="0" smtClean="0"/>
              <a:t>시스템 개발자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계층은 일련의 규칙 또는 프로토콜을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</a:t>
            </a:r>
            <a:r>
              <a:rPr lang="ko-KR" altLang="en-US" dirty="0" smtClean="0"/>
              <a:t>모델의 </a:t>
            </a:r>
            <a:r>
              <a:rPr lang="ko-KR" altLang="en-US" dirty="0" err="1" smtClean="0"/>
              <a:t>레이어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물리 계층</a:t>
            </a:r>
          </a:p>
          <a:p>
            <a:r>
              <a:rPr lang="en-US" altLang="ko-KR" dirty="0" smtClean="0"/>
              <a:t>- OSI </a:t>
            </a:r>
            <a:r>
              <a:rPr lang="ko-KR" altLang="en-US" dirty="0" smtClean="0"/>
              <a:t>모델의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이라고도합니다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물리적 프로토콜을 정의합니다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사이의 비트 연결 및 전송</a:t>
            </a:r>
          </a:p>
          <a:p>
            <a:r>
              <a:rPr lang="ko-KR" altLang="en-US" dirty="0" smtClean="0"/>
              <a:t>장치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신호 방식을 정의합니다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디지털 또는</a:t>
            </a:r>
          </a:p>
          <a:p>
            <a:r>
              <a:rPr lang="ko-KR" altLang="en-US" dirty="0" smtClean="0"/>
              <a:t>비슷한 물건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다음과 같은 전송 특성을 지정합니다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비동기식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동기식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렉스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반이중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또는 </a:t>
            </a:r>
            <a:r>
              <a:rPr lang="ko-KR" altLang="en-US" dirty="0" err="1" smtClean="0"/>
              <a:t>전이중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- 10 Mbps, 100 Mbps,</a:t>
            </a:r>
          </a:p>
          <a:p>
            <a:r>
              <a:rPr lang="en-US" altLang="ko-KR" dirty="0" smtClean="0"/>
              <a:t>1000 Mbps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속도를 정의합니다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데이터 링크 계층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물리 계층에 대한 데이터 준비 및 제공</a:t>
            </a:r>
          </a:p>
          <a:p>
            <a:r>
              <a:rPr lang="ko-KR" altLang="en-US" dirty="0" smtClean="0"/>
              <a:t>서비스를 그 </a:t>
            </a:r>
            <a:r>
              <a:rPr lang="ko-KR" altLang="en-US" dirty="0" err="1" smtClean="0"/>
              <a:t>위에있는</a:t>
            </a:r>
            <a:r>
              <a:rPr lang="ko-KR" altLang="en-US" dirty="0" smtClean="0"/>
              <a:t> 네트워크 계층에 연결합니다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프레임으로 구성합니다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주소를 정의합니다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또한 데이터 비트가 전송에 액세스하는 방법을 정의합니다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매질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오류 감지 및 수정 프로토콜을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네트워크 계층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논리적 네트워크 및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주소 지정을 정의합니다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생성 및</a:t>
            </a:r>
          </a:p>
          <a:p>
            <a:r>
              <a:rPr lang="ko-KR" altLang="en-US" dirty="0" err="1" smtClean="0"/>
              <a:t>패킷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링크 계층에 대한 데이터 준비 및 제공</a:t>
            </a:r>
          </a:p>
          <a:p>
            <a:r>
              <a:rPr lang="ko-KR" altLang="en-US" dirty="0" smtClean="0"/>
              <a:t>전송 계층에 대한 지원 서비스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최적의 경로 탐색 및 결정 제공</a:t>
            </a:r>
          </a:p>
          <a:p>
            <a:r>
              <a:rPr lang="ko-KR" altLang="en-US" dirty="0" smtClean="0"/>
              <a:t>별도의 네트워크 간 경로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전송 계층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상위 </a:t>
            </a:r>
            <a:r>
              <a:rPr lang="ko-KR" altLang="en-US" dirty="0" err="1" smtClean="0"/>
              <a:t>레이어에서</a:t>
            </a:r>
            <a:r>
              <a:rPr lang="ko-KR" altLang="en-US" dirty="0" smtClean="0"/>
              <a:t> 메시지를 수신하고</a:t>
            </a:r>
          </a:p>
          <a:p>
            <a:r>
              <a:rPr lang="ko-KR" altLang="en-US" dirty="0" smtClean="0"/>
              <a:t>메시지를 더 작은 </a:t>
            </a:r>
            <a:r>
              <a:rPr lang="ko-KR" altLang="en-US" dirty="0" err="1" smtClean="0"/>
              <a:t>청크로</a:t>
            </a:r>
            <a:r>
              <a:rPr lang="ko-KR" altLang="en-US" dirty="0" smtClean="0"/>
              <a:t> 분할합니다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연결 지향 데이터 서비스를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흐름 제어를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서비스 주소 또는 포트 번호를 식별합니다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세션 계층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설립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통신 동기화 및 종결</a:t>
            </a:r>
          </a:p>
          <a:p>
            <a:r>
              <a:rPr lang="ko-KR" altLang="en-US" dirty="0" smtClean="0"/>
              <a:t>두 장치 사이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프리젠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레이어</a:t>
            </a:r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다음과 같은 데이터 변환 서비스를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ASCII, EBCDIC </a:t>
            </a:r>
            <a:r>
              <a:rPr lang="ko-KR" altLang="en-US" dirty="0" smtClean="0"/>
              <a:t>또는 유니 코드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암호화 서비스를 제공 할 수 있습니다</a:t>
            </a:r>
          </a:p>
          <a:p>
            <a:r>
              <a:rPr lang="ko-KR" altLang="en-US" dirty="0" smtClean="0"/>
              <a:t>데이터 전송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응용 프로그램 계층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인쇄물 및 </a:t>
            </a:r>
            <a:r>
              <a:rPr lang="ko-KR" altLang="en-US" dirty="0" err="1" smtClean="0"/>
              <a:t>이메일과</a:t>
            </a:r>
            <a:r>
              <a:rPr lang="ko-KR" altLang="en-US" dirty="0" smtClean="0"/>
              <a:t> 같은 서비스를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 응용 프로그램을 지원하는 서비스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원격 액세스 </a:t>
            </a:r>
            <a:r>
              <a:rPr lang="ko-KR" altLang="en-US" dirty="0" err="1" smtClean="0"/>
              <a:t>서비스가이</a:t>
            </a:r>
            <a:r>
              <a:rPr lang="ko-KR" altLang="en-US" dirty="0" smtClean="0"/>
              <a:t> 계층에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협업 컴퓨팅 서비스 및 서비스</a:t>
            </a:r>
          </a:p>
          <a:p>
            <a:r>
              <a:rPr lang="ko-KR" altLang="en-US" dirty="0" smtClean="0"/>
              <a:t>광고 </a:t>
            </a:r>
            <a:r>
              <a:rPr lang="ko-KR" altLang="en-US" dirty="0" smtClean="0"/>
              <a:t>메커니즘이 </a:t>
            </a:r>
            <a:r>
              <a:rPr lang="ko-KR" altLang="en-US" dirty="0" smtClean="0"/>
              <a:t>여기에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입김</a:t>
            </a:r>
            <a:br>
              <a:rPr lang="ko-KR" altLang="en-US" dirty="0" smtClean="0"/>
            </a:br>
            <a:r>
              <a:rPr lang="ko-KR" altLang="en-US" dirty="0" smtClean="0"/>
              <a:t>계층화 된 아키텍처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데이터 캡슐화는 추가</a:t>
            </a:r>
          </a:p>
          <a:p>
            <a:r>
              <a:rPr lang="ko-KR" altLang="en-US" dirty="0" smtClean="0"/>
              <a:t>헤더 집합으로 알려진 프로토콜 정보 세트</a:t>
            </a:r>
          </a:p>
          <a:p>
            <a:r>
              <a:rPr lang="ko-KR" altLang="en-US" dirty="0" smtClean="0"/>
              <a:t>계층화 된 아키텍처에서 각 계층에 대한 데이터 비트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각 계층의 프로토콜은 다음과 같은 프레임 워크를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통신이 어떻게 </a:t>
            </a:r>
            <a:r>
              <a:rPr lang="ko-KR" altLang="en-US" dirty="0" err="1" smtClean="0"/>
              <a:t>이루어져야하는지</a:t>
            </a:r>
            <a:r>
              <a:rPr lang="ko-KR" altLang="en-US" dirty="0" smtClean="0"/>
              <a:t> 설명합니다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유사한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또는 기능 실행 중</a:t>
            </a:r>
          </a:p>
          <a:p>
            <a:r>
              <a:rPr lang="ko-KR" altLang="en-US" dirty="0" smtClean="0"/>
              <a:t>데이터를 교환하는 두 대 이상의 장치에서</a:t>
            </a:r>
          </a:p>
          <a:p>
            <a:r>
              <a:rPr lang="ko-KR" altLang="en-US" dirty="0" smtClean="0"/>
              <a:t>설명하는 규칙에 따라 기능하는 프로토콜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레이어는</a:t>
            </a:r>
            <a:endParaRPr lang="ko-KR" altLang="en-US" dirty="0" smtClean="0"/>
          </a:p>
          <a:p>
            <a:r>
              <a:rPr lang="ko-KR" altLang="en-US" dirty="0" smtClean="0"/>
              <a:t>통신 장치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/ IP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1970 </a:t>
            </a:r>
            <a:r>
              <a:rPr lang="ko-KR" altLang="en-US" dirty="0" smtClean="0"/>
              <a:t>년대 초반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계층화 된 아키텍처를 사용하여</a:t>
            </a:r>
          </a:p>
          <a:p>
            <a:r>
              <a:rPr lang="ko-KR" altLang="en-US" dirty="0" smtClean="0"/>
              <a:t>장치 간의 통신 기능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공식적인 표준이 아닙니다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4 </a:t>
            </a:r>
            <a:r>
              <a:rPr lang="ko-KR" altLang="en-US" dirty="0" smtClean="0"/>
              <a:t>층 또는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층으로 표현 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레이어</a:t>
            </a:r>
            <a:r>
              <a:rPr lang="ko-KR" altLang="en-US" dirty="0" smtClean="0"/>
              <a:t> 모델입니다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 목표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및 동기를 식별하고 설명합니다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단방향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반이중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전이중</a:t>
            </a:r>
            <a:r>
              <a:rPr lang="ko-KR" altLang="en-US" dirty="0" smtClean="0"/>
              <a:t> 데이터 정의</a:t>
            </a:r>
          </a:p>
          <a:p>
            <a:r>
              <a:rPr lang="ko-KR" altLang="en-US" dirty="0" smtClean="0"/>
              <a:t>전달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일반적인 데이터 통신 매체 옵션을 검사하십시오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핵심 데이터 통신 표준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설명</a:t>
            </a:r>
          </a:p>
          <a:p>
            <a:r>
              <a:rPr lang="ko-KR" altLang="en-US" dirty="0" smtClean="0"/>
              <a:t>조직 및 표준 작성 프로세스를 지원합니다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OSI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TCP / IP </a:t>
            </a:r>
            <a:r>
              <a:rPr lang="ko-KR" altLang="en-US" dirty="0" smtClean="0"/>
              <a:t>모델의 계층을 식별하고</a:t>
            </a:r>
          </a:p>
          <a:p>
            <a:r>
              <a:rPr lang="ko-KR" altLang="en-US" dirty="0" smtClean="0"/>
              <a:t>계층화 된 아키텍처를 설명합니다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한정된 데이터 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A </a:t>
            </a:r>
            <a:r>
              <a:rPr lang="ko-KR" altLang="en-US" dirty="0" smtClean="0"/>
              <a:t>지점에서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지점으로 데이터를 이동합니다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적어도 하나의 통신 매체가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데이터는 전송을 위해 형식이 </a:t>
            </a:r>
            <a:r>
              <a:rPr lang="ko-KR" altLang="en-US" dirty="0" err="1" smtClean="0"/>
              <a:t>지정되어야합니다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하이테크 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및 서비스는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익숙한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된 데이터 및</a:t>
            </a:r>
          </a:p>
          <a:p>
            <a:r>
              <a:rPr lang="ko-KR" altLang="en-US" dirty="0" smtClean="0"/>
              <a:t>정보는 중간의 특정 형식으로</a:t>
            </a:r>
          </a:p>
          <a:p>
            <a:r>
              <a:rPr lang="ko-KR" altLang="en-US" dirty="0" smtClean="0"/>
              <a:t>두 개 이상의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 또는</a:t>
            </a:r>
          </a:p>
          <a:p>
            <a:r>
              <a:rPr lang="ko-KR" altLang="en-US" dirty="0" err="1" smtClean="0"/>
              <a:t>엔티티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BITS, BYTES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DATA</a:t>
            </a:r>
            <a:br>
              <a:rPr lang="en-US" altLang="ko-KR" dirty="0" smtClean="0"/>
            </a:br>
            <a:r>
              <a:rPr lang="ko-KR" altLang="en-US" dirty="0" smtClean="0"/>
              <a:t>부호화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사람이 읽을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데이터를 전송하려면 데이터가</a:t>
            </a:r>
          </a:p>
          <a:p>
            <a:r>
              <a:rPr lang="ko-KR" altLang="en-US" dirty="0" smtClean="0"/>
              <a:t>기계가 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형식으로 전송된다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알다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이렇게하려면</a:t>
            </a:r>
            <a:r>
              <a:rPr lang="ko-KR" altLang="en-US" dirty="0" smtClean="0"/>
              <a:t> 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바이트 및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비트 </a:t>
            </a:r>
            <a:r>
              <a:rPr lang="en-US" altLang="ko-KR" dirty="0" smtClean="0"/>
              <a:t>- 2 </a:t>
            </a:r>
            <a:r>
              <a:rPr lang="ko-KR" altLang="en-US" dirty="0" smtClean="0"/>
              <a:t>진수의 최소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단위</a:t>
            </a:r>
          </a:p>
          <a:p>
            <a:r>
              <a:rPr lang="ko-KR" altLang="en-US" dirty="0" smtClean="0"/>
              <a:t>체계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바이트 </a:t>
            </a:r>
            <a:r>
              <a:rPr lang="en-US" altLang="ko-KR" dirty="0" smtClean="0"/>
              <a:t>- 8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데이터가있는</a:t>
            </a:r>
            <a:r>
              <a:rPr lang="ko-KR" altLang="en-US" dirty="0" smtClean="0"/>
              <a:t> 방법</a:t>
            </a:r>
          </a:p>
          <a:p>
            <a:r>
              <a:rPr lang="ko-KR" altLang="en-US" dirty="0" smtClean="0"/>
              <a:t>디지털 또는 바이너리 형식으로 표시됩니다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BITS, BYTES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DATA</a:t>
            </a:r>
            <a:br>
              <a:rPr lang="en-US" altLang="ko-KR" dirty="0" smtClean="0"/>
            </a:b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인코딩의</a:t>
            </a:r>
            <a:r>
              <a:rPr lang="ko-KR" altLang="en-US" dirty="0" smtClean="0"/>
              <a:t> 예는 다음과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EBCDIC - </a:t>
            </a:r>
            <a:r>
              <a:rPr lang="ko-KR" altLang="en-US" dirty="0" smtClean="0"/>
              <a:t>확장 이진 코드</a:t>
            </a:r>
          </a:p>
          <a:p>
            <a:r>
              <a:rPr lang="ko-KR" altLang="en-US" dirty="0" smtClean="0"/>
              <a:t>십진법 교환 코드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ASCII -</a:t>
            </a:r>
            <a:r>
              <a:rPr lang="ko-KR" altLang="en-US" dirty="0" smtClean="0"/>
              <a:t>에 대한 미국 표준 코드</a:t>
            </a:r>
          </a:p>
          <a:p>
            <a:r>
              <a:rPr lang="ko-KR" altLang="en-US" dirty="0" smtClean="0"/>
              <a:t>정보 교환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유니 코드 </a:t>
            </a:r>
            <a:r>
              <a:rPr lang="en-US" altLang="ko-KR" dirty="0" smtClean="0"/>
              <a:t>- ASCII</a:t>
            </a:r>
            <a:r>
              <a:rPr lang="ko-KR" altLang="en-US" dirty="0" smtClean="0"/>
              <a:t>의 한계를 능가합니다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더 많은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및 아날로그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아날로그 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표현되고</a:t>
            </a:r>
          </a:p>
          <a:p>
            <a:r>
              <a:rPr lang="ko-KR" altLang="en-US" dirty="0" smtClean="0"/>
              <a:t>지속적으로 가변적 인 수준으로 재현된다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빛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 또는 기타 입력의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디지털 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표현되고</a:t>
            </a:r>
          </a:p>
          <a:p>
            <a:r>
              <a:rPr lang="ko-KR" altLang="en-US" dirty="0" smtClean="0"/>
              <a:t>이산 레벨의 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빛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기타 입력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</a:t>
            </a:r>
            <a:r>
              <a:rPr lang="ko-KR" altLang="en-US" dirty="0" smtClean="0"/>
              <a:t>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병렬전송</a:t>
            </a:r>
            <a:endParaRPr lang="en-US" altLang="ko-KR" dirty="0" smtClean="0"/>
          </a:p>
          <a:p>
            <a:r>
              <a:rPr lang="ko-KR" altLang="en-US" dirty="0" smtClean="0"/>
              <a:t>직렬전송</a:t>
            </a:r>
            <a:endParaRPr lang="en-US" altLang="ko-KR" dirty="0" smtClean="0"/>
          </a:p>
          <a:p>
            <a:r>
              <a:rPr lang="ko-KR" altLang="en-US" dirty="0" err="1" smtClean="0"/>
              <a:t>비동기전송</a:t>
            </a:r>
            <a:endParaRPr lang="en-US" altLang="ko-KR" dirty="0" smtClean="0"/>
          </a:p>
          <a:p>
            <a:r>
              <a:rPr lang="ko-KR" altLang="en-US" dirty="0" smtClean="0"/>
              <a:t>동기전송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ko-KR" altLang="en-US" dirty="0" smtClean="0"/>
              <a:t> 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 이중 방식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통신 </a:t>
            </a:r>
            <a:r>
              <a:rPr lang="ko-KR" altLang="en-US" dirty="0" smtClean="0"/>
              <a:t>매체 옵션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가이드 미디어는 하나 이상의 와이어를 사용하여</a:t>
            </a:r>
          </a:p>
          <a:p>
            <a:r>
              <a:rPr lang="ko-KR" altLang="en-US" dirty="0" smtClean="0"/>
              <a:t>데이터를 전달합니다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 차폐 케이블</a:t>
            </a:r>
          </a:p>
          <a:p>
            <a:r>
              <a:rPr lang="ko-KR" altLang="en-US" dirty="0" smtClean="0"/>
              <a:t>꼬인 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광섬유 케이블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유선 미디어는 유선을 제공하지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통신을 담을 경계</a:t>
            </a:r>
          </a:p>
          <a:p>
            <a:r>
              <a:rPr lang="ko-KR" altLang="en-US" dirty="0" smtClean="0"/>
              <a:t>채널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예에는 다양한 유형의 무선이 포함됩니다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사용자 지정 2">
      <a:dk1>
        <a:srgbClr val="C1D2EB"/>
      </a:dk1>
      <a:lt1>
        <a:srgbClr val="193051"/>
      </a:lt1>
      <a:dk2>
        <a:srgbClr val="C1D2EB"/>
      </a:dk2>
      <a:lt2>
        <a:srgbClr val="193051"/>
      </a:lt2>
      <a:accent1>
        <a:srgbClr val="262626"/>
      </a:accent1>
      <a:accent2>
        <a:srgbClr val="262626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</TotalTime>
  <Words>1096</Words>
  <Application>Microsoft Office PowerPoint</Application>
  <PresentationFormat>화면 슬라이드 쇼(4:3)</PresentationFormat>
  <Paragraphs>208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가을</vt:lpstr>
      <vt:lpstr>chapter 1</vt:lpstr>
      <vt:lpstr>제 목표</vt:lpstr>
      <vt:lpstr>제 목표 (계속)</vt:lpstr>
      <vt:lpstr>한정된 데이터 통신</vt:lpstr>
      <vt:lpstr>BITS, BYTES 및 DATA 부호화</vt:lpstr>
      <vt:lpstr>BITS, BYTES 및 DATA 인코딩 (계속)</vt:lpstr>
      <vt:lpstr>디지털 및 아날로그 데이터</vt:lpstr>
      <vt:lpstr>종류</vt:lpstr>
      <vt:lpstr>데이터 통신 매체 옵션</vt:lpstr>
      <vt:lpstr>데이터 통신 매체 옵션 (계속)</vt:lpstr>
      <vt:lpstr>데이터 통신 매체 옵션 (계속)</vt:lpstr>
      <vt:lpstr>데이터 통신 매체 옵션 (계속)</vt:lpstr>
      <vt:lpstr>데이터 통신 매체 옵션 (계속)</vt:lpstr>
      <vt:lpstr>데이터 통신 매체 옵션 (계속)</vt:lpstr>
      <vt:lpstr>데이터 통신 매체 옵션 (계속)</vt:lpstr>
      <vt:lpstr>데이터 통신 표준</vt:lpstr>
      <vt:lpstr>데이터 통신 표준 (계속)</vt:lpstr>
      <vt:lpstr>슬라이드 18</vt:lpstr>
      <vt:lpstr>데이터 통신 모델</vt:lpstr>
      <vt:lpstr>슬라이드 20</vt:lpstr>
      <vt:lpstr>OSI 모델의 레이어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데이터 입김 계층화 된 아키텍처</vt:lpstr>
      <vt:lpstr>TCP / IP 모델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원종주</dc:creator>
  <cp:lastModifiedBy>원종주</cp:lastModifiedBy>
  <cp:revision>6</cp:revision>
  <dcterms:created xsi:type="dcterms:W3CDTF">2017-04-23T14:06:35Z</dcterms:created>
  <dcterms:modified xsi:type="dcterms:W3CDTF">2017-04-23T14:52:11Z</dcterms:modified>
</cp:coreProperties>
</file>