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110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en-US" altLang="ko-KR" b="1" dirty="0" smtClean="0"/>
              <a:t>chapter 2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근거리 통신망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분산 처리 </a:t>
            </a:r>
            <a:r>
              <a:rPr lang="en-US" altLang="ko-KR" dirty="0" smtClean="0"/>
              <a:t>LAN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액세스 및 저장 구성 요소는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처리와 분리되었다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응용 프로그램의 구성 요소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응용 프로그램 처리는 여러 곳에서 공유됩니다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응용 프로그램의 여러 구성 요소가 될 수 있습니다</a:t>
            </a:r>
          </a:p>
          <a:p>
            <a:r>
              <a:rPr lang="ko-KR" altLang="en-US" dirty="0" smtClean="0"/>
              <a:t>하나 이상의 서버에 설치됩니다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애플리케이션에 내장 된 </a:t>
            </a:r>
            <a:r>
              <a:rPr lang="ko-KR" altLang="en-US" dirty="0" err="1" smtClean="0"/>
              <a:t>로직으로</a:t>
            </a:r>
            <a:r>
              <a:rPr lang="ko-KR" altLang="en-US" dirty="0" smtClean="0"/>
              <a:t> 모든</a:t>
            </a:r>
          </a:p>
          <a:p>
            <a:r>
              <a:rPr lang="ko-KR" altLang="en-US" dirty="0" smtClean="0"/>
              <a:t>구성 요소 모듈을 사용하여 통신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분산 처리 </a:t>
            </a:r>
            <a:r>
              <a:rPr lang="en-US" altLang="ko-KR" dirty="0" smtClean="0"/>
              <a:t>LAN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응용 프로그램의 클라이언트 구성 요소는</a:t>
            </a:r>
          </a:p>
          <a:p>
            <a:r>
              <a:rPr lang="ko-KR" altLang="en-US" dirty="0" smtClean="0"/>
              <a:t>실제 처리가 이루어지는 장소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 유형의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은 확장 성이 뛰어납니다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처리 요구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로드 공유 및 중복 제공</a:t>
            </a:r>
          </a:p>
          <a:p>
            <a:r>
              <a:rPr lang="ko-KR" altLang="en-US" dirty="0" smtClean="0"/>
              <a:t>향상된 성능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컴퓨터를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연결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클라이언트 컴퓨터에는 워크 스테이션 </a:t>
            </a:r>
            <a:r>
              <a:rPr lang="en-US" altLang="ko-KR" dirty="0" smtClean="0"/>
              <a:t>OS</a:t>
            </a:r>
            <a:r>
              <a:rPr lang="ko-KR" altLang="en-US" dirty="0" smtClean="0"/>
              <a:t>가 필요합니다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NOS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서버에 </a:t>
            </a:r>
            <a:r>
              <a:rPr lang="en-US" altLang="ko-KR" dirty="0" smtClean="0"/>
              <a:t>NOS </a:t>
            </a:r>
            <a:r>
              <a:rPr lang="ko-KR" altLang="en-US" dirty="0" smtClean="0"/>
              <a:t>설치 및</a:t>
            </a:r>
          </a:p>
          <a:p>
            <a:r>
              <a:rPr lang="ko-KR" altLang="en-US" dirty="0" smtClean="0"/>
              <a:t>구성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네트워크 관리자가 클라이언트를 구성합니다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소프트웨어 및 하드웨어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하드웨어 및</a:t>
            </a:r>
          </a:p>
          <a:p>
            <a:r>
              <a:rPr lang="ko-KR" altLang="en-US" dirty="0" smtClean="0"/>
              <a:t>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, NIC, </a:t>
            </a:r>
            <a:r>
              <a:rPr lang="ko-KR" altLang="en-US" dirty="0" smtClean="0"/>
              <a:t>미디어 및</a:t>
            </a:r>
          </a:p>
          <a:p>
            <a:r>
              <a:rPr lang="ko-KR" altLang="en-US" dirty="0" smtClean="0"/>
              <a:t>연결 장치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 유형 및 커넥터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흔히 </a:t>
            </a:r>
            <a:r>
              <a:rPr lang="en-US" altLang="ko-KR" dirty="0" smtClean="0"/>
              <a:t>"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 </a:t>
            </a:r>
            <a:r>
              <a:rPr lang="en-US" altLang="ko-KR" dirty="0" smtClean="0"/>
              <a:t>(coax)"</a:t>
            </a:r>
            <a:r>
              <a:rPr lang="ko-KR" altLang="en-US" dirty="0" err="1" smtClean="0"/>
              <a:t>이라고합니다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에 의해 분리 된 두 도체로 구성됩니다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특수 단열재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하나의 도체가 신호를 전달하고 다른 하나는 신호를 전달합니다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지상과 차폐 </a:t>
            </a:r>
            <a:r>
              <a:rPr lang="ko-KR" altLang="en-US" dirty="0" err="1" smtClean="0"/>
              <a:t>역할을합니다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이른 </a:t>
            </a:r>
            <a:r>
              <a:rPr lang="ko-KR" altLang="en-US" dirty="0" err="1" smtClean="0"/>
              <a:t>이더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네트를위한</a:t>
            </a:r>
            <a:r>
              <a:rPr lang="ko-KR" altLang="en-US" dirty="0" smtClean="0"/>
              <a:t> 일반적인 매체 선택 이었습니까</a:t>
            </a:r>
          </a:p>
          <a:p>
            <a:r>
              <a:rPr lang="en-US" altLang="ko-KR" dirty="0" smtClean="0"/>
              <a:t>LAN.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Thicknet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두꺼운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케이블이라고도합니다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개의 데이터 전송 속도 제공</a:t>
            </a:r>
          </a:p>
          <a:p>
            <a:r>
              <a:rPr lang="en-US" altLang="ko-KR" dirty="0" smtClean="0"/>
              <a:t>500 </a:t>
            </a:r>
            <a:r>
              <a:rPr lang="ko-KR" altLang="en-US" dirty="0" smtClean="0"/>
              <a:t>미터 거리에서 </a:t>
            </a:r>
            <a:r>
              <a:rPr lang="en-US" altLang="ko-KR" dirty="0" smtClean="0"/>
              <a:t>Mbps</a:t>
            </a:r>
          </a:p>
          <a:p>
            <a:r>
              <a:rPr lang="en-US" altLang="ko-KR" dirty="0" smtClean="0"/>
              <a:t>100 </a:t>
            </a:r>
            <a:r>
              <a:rPr lang="ko-KR" altLang="en-US" dirty="0" smtClean="0"/>
              <a:t>대의 컴퓨터에 대한 지원 연결</a:t>
            </a:r>
          </a:p>
          <a:p>
            <a:r>
              <a:rPr lang="en-US" altLang="ko-KR" dirty="0" smtClean="0"/>
              <a:t>LAN </a:t>
            </a:r>
            <a:r>
              <a:rPr lang="ko-KR" altLang="en-US" dirty="0" smtClean="0"/>
              <a:t>세그먼트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Thicknet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두꺼운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케이블이라고도합니다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개의 데이터 전송 속도 제공</a:t>
            </a:r>
          </a:p>
          <a:p>
            <a:r>
              <a:rPr lang="en-US" altLang="ko-KR" dirty="0" smtClean="0"/>
              <a:t>500 </a:t>
            </a:r>
            <a:r>
              <a:rPr lang="ko-KR" altLang="en-US" dirty="0" smtClean="0"/>
              <a:t>미터 거리에서 </a:t>
            </a:r>
            <a:r>
              <a:rPr lang="en-US" altLang="ko-KR" dirty="0" smtClean="0"/>
              <a:t>Mbps</a:t>
            </a:r>
          </a:p>
          <a:p>
            <a:r>
              <a:rPr lang="en-US" altLang="ko-KR" dirty="0" smtClean="0"/>
              <a:t>100 </a:t>
            </a:r>
            <a:r>
              <a:rPr lang="ko-KR" altLang="en-US" dirty="0" smtClean="0"/>
              <a:t>대의 컴퓨터에 대한 지원 연결</a:t>
            </a:r>
          </a:p>
          <a:p>
            <a:r>
              <a:rPr lang="en-US" altLang="ko-KR" dirty="0" smtClean="0"/>
              <a:t>LAN </a:t>
            </a:r>
            <a:r>
              <a:rPr lang="ko-KR" altLang="en-US" dirty="0" smtClean="0"/>
              <a:t>세그먼트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얇은 </a:t>
            </a:r>
            <a:r>
              <a:rPr lang="ko-KR" altLang="en-US" dirty="0" err="1" smtClean="0"/>
              <a:t>이더넷으로도</a:t>
            </a:r>
            <a:r>
              <a:rPr lang="ko-KR" altLang="en-US" dirty="0" smtClean="0"/>
              <a:t> 알려진 </a:t>
            </a:r>
            <a:r>
              <a:rPr lang="en-US" altLang="ko-KR" dirty="0" err="1" smtClean="0"/>
              <a:t>Thinnet</a:t>
            </a:r>
            <a:endParaRPr lang="en-US" altLang="ko-KR" dirty="0" smtClean="0"/>
          </a:p>
          <a:p>
            <a:r>
              <a:rPr lang="en-US" altLang="ko-KR" dirty="0" err="1" smtClean="0"/>
              <a:t>thicknet</a:t>
            </a:r>
            <a:r>
              <a:rPr lang="ko-KR" altLang="en-US" dirty="0" smtClean="0"/>
              <a:t>의 대안으로 </a:t>
            </a:r>
            <a:r>
              <a:rPr lang="en-US" altLang="ko-KR" dirty="0" smtClean="0"/>
              <a:t>1985 </a:t>
            </a:r>
            <a:r>
              <a:rPr lang="ko-KR" altLang="en-US" dirty="0" smtClean="0"/>
              <a:t>년에 소개되었습니다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짙은 색보다 쌌어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- 10Mbps</a:t>
            </a:r>
            <a:r>
              <a:rPr lang="ko-KR" altLang="en-US" dirty="0" smtClean="0"/>
              <a:t>를 제공하지만 멀리 떨어진 거리에서만 제공</a:t>
            </a:r>
          </a:p>
          <a:p>
            <a:r>
              <a:rPr lang="en-US" altLang="ko-KR" dirty="0" smtClean="0"/>
              <a:t>185 </a:t>
            </a:r>
            <a:r>
              <a:rPr lang="ko-KR" altLang="en-US" dirty="0" smtClean="0"/>
              <a:t>미터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- 30 </a:t>
            </a:r>
            <a:r>
              <a:rPr lang="ko-KR" altLang="en-US" dirty="0" smtClean="0"/>
              <a:t>대의 컴퓨터를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세그먼트에 연결할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en-US" altLang="ko-KR" dirty="0" err="1" smtClean="0"/>
              <a:t>Thinnet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커넥터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Thinnet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BNC </a:t>
            </a:r>
            <a:r>
              <a:rPr lang="ko-KR" altLang="en-US" dirty="0" smtClean="0"/>
              <a:t>커넥터를 사용하여 연결합니다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케이블 링에 케이블 연결</a:t>
            </a:r>
            <a:r>
              <a:rPr lang="en-US" altLang="ko-KR" dirty="0" smtClean="0"/>
              <a:t>, NIC</a:t>
            </a:r>
            <a:r>
              <a:rPr lang="ko-KR" altLang="en-US" dirty="0" smtClean="0"/>
              <a:t>와 케이블 연결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연결 장치를 케이블 연결에 연결합니다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트위스트 </a:t>
            </a:r>
            <a:r>
              <a:rPr lang="ko-KR" altLang="en-US" dirty="0" err="1" smtClean="0"/>
              <a:t>페어</a:t>
            </a:r>
            <a:r>
              <a:rPr lang="ko-KR" altLang="en-US" dirty="0" smtClean="0"/>
              <a:t> 미디어</a:t>
            </a:r>
          </a:p>
          <a:p>
            <a:r>
              <a:rPr lang="en-US" altLang="ko-KR" dirty="0" smtClean="0"/>
              <a:t>- LAN </a:t>
            </a:r>
            <a:r>
              <a:rPr lang="ko-KR" altLang="en-US" dirty="0" smtClean="0"/>
              <a:t>설치에서 매우 유명합니다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여러 쌍의 </a:t>
            </a:r>
            <a:r>
              <a:rPr lang="ko-KR" altLang="en-US" dirty="0" err="1" smtClean="0"/>
              <a:t>연선으로</a:t>
            </a:r>
            <a:r>
              <a:rPr lang="ko-KR" altLang="en-US" dirty="0" smtClean="0"/>
              <a:t> 구성</a:t>
            </a:r>
          </a:p>
          <a:p>
            <a:r>
              <a:rPr lang="ko-KR" altLang="en-US" dirty="0" smtClean="0"/>
              <a:t>와이어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비 차폐 및 차폐 모두 가능</a:t>
            </a:r>
          </a:p>
          <a:p>
            <a:r>
              <a:rPr lang="ko-KR" altLang="en-US" dirty="0" smtClean="0"/>
              <a:t>품종 </a:t>
            </a:r>
            <a:r>
              <a:rPr lang="en-US" altLang="ko-KR" dirty="0" smtClean="0"/>
              <a:t>- UTP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STP.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UTP </a:t>
            </a:r>
            <a:r>
              <a:rPr lang="ko-KR" altLang="en-US" dirty="0" smtClean="0"/>
              <a:t>커넥터</a:t>
            </a:r>
          </a:p>
          <a:p>
            <a:r>
              <a:rPr lang="en-US" altLang="ko-KR" dirty="0" smtClean="0"/>
              <a:t>- UTP </a:t>
            </a:r>
            <a:r>
              <a:rPr lang="ko-KR" altLang="en-US" dirty="0" smtClean="0"/>
              <a:t>케이블 연결은 </a:t>
            </a:r>
            <a:r>
              <a:rPr lang="en-US" altLang="ko-KR" dirty="0" smtClean="0"/>
              <a:t>UTP 8 </a:t>
            </a:r>
            <a:r>
              <a:rPr lang="ko-KR" altLang="en-US" dirty="0" smtClean="0"/>
              <a:t>핀으로 종결됩니다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커넥터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UTP </a:t>
            </a:r>
            <a:r>
              <a:rPr lang="ko-KR" altLang="en-US" dirty="0" smtClean="0"/>
              <a:t>커넥터는 일반적으로</a:t>
            </a:r>
          </a:p>
          <a:p>
            <a:r>
              <a:rPr lang="en-US" altLang="ko-KR" dirty="0" smtClean="0"/>
              <a:t>RJ-45 </a:t>
            </a:r>
            <a:r>
              <a:rPr lang="ko-KR" altLang="en-US" dirty="0" smtClean="0"/>
              <a:t>커넥터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LAN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 정의 및 설명</a:t>
            </a:r>
          </a:p>
          <a:p>
            <a:r>
              <a:rPr lang="en-US" altLang="ko-KR" dirty="0" smtClean="0"/>
              <a:t>LAN</a:t>
            </a:r>
            <a:r>
              <a:rPr lang="ko-KR" altLang="en-US" dirty="0" smtClean="0"/>
              <a:t>에서 각각의 역할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메인 프레임 및 터미널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설명</a:t>
            </a:r>
          </a:p>
          <a:p>
            <a:r>
              <a:rPr lang="ko-KR" altLang="en-US" dirty="0" smtClean="0"/>
              <a:t>구성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피어 투 피어 </a:t>
            </a:r>
            <a:r>
              <a:rPr lang="en-US" altLang="ko-KR" dirty="0" smtClean="0"/>
              <a:t>(peer-to-peer), </a:t>
            </a:r>
            <a:r>
              <a:rPr lang="ko-KR" altLang="en-US" dirty="0" smtClean="0"/>
              <a:t>클라이언트 우위 </a:t>
            </a:r>
            <a:r>
              <a:rPr lang="en-US" altLang="ko-KR" dirty="0" smtClean="0"/>
              <a:t>(client-dominant)</a:t>
            </a:r>
          </a:p>
          <a:p>
            <a:r>
              <a:rPr lang="ko-KR" altLang="en-US" dirty="0" smtClean="0"/>
              <a:t>클라이언트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서버 및 분산 처리 </a:t>
            </a:r>
            <a:r>
              <a:rPr lang="en-US" altLang="ko-KR" dirty="0" smtClean="0"/>
              <a:t>LAN.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꼬인 쌍 케이블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및 광섬유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세 가지 유형의 무선 미디어를 확인하십시오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네트워크 인터페이스 카드의 작동 방식을 설명하십시오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네트워크 인터페이스 카드의 유형을 식별하십시오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차폐 꼬인 쌍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다음과 같은 연결성 이점을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UTP,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STP</a:t>
            </a:r>
            <a:r>
              <a:rPr lang="ko-KR" altLang="en-US" dirty="0" smtClean="0"/>
              <a:t>는 두 가지 수준의 차폐를 추가합니다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EMI</a:t>
            </a:r>
            <a:r>
              <a:rPr lang="ko-KR" altLang="en-US" dirty="0" smtClean="0"/>
              <a:t>로부터 데이터 전송을 보호하는 소재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전자기 간섭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STP </a:t>
            </a:r>
            <a:r>
              <a:rPr lang="ko-KR" altLang="en-US" dirty="0" smtClean="0"/>
              <a:t>커넥터</a:t>
            </a:r>
          </a:p>
          <a:p>
            <a:r>
              <a:rPr lang="en-US" altLang="ko-KR" dirty="0" smtClean="0"/>
              <a:t>- STP</a:t>
            </a:r>
            <a:r>
              <a:rPr lang="ko-KR" altLang="en-US" dirty="0" smtClean="0"/>
              <a:t>를 제외하고는 </a:t>
            </a:r>
            <a:r>
              <a:rPr lang="en-US" altLang="ko-KR" dirty="0" smtClean="0"/>
              <a:t>UTP </a:t>
            </a:r>
            <a:r>
              <a:rPr lang="ko-KR" altLang="en-US" dirty="0" smtClean="0"/>
              <a:t>커넥터와 매우 비슷합니다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커넥터는 접지 케이스를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STP </a:t>
            </a:r>
            <a:r>
              <a:rPr lang="ko-KR" altLang="en-US" dirty="0" smtClean="0"/>
              <a:t>케이블의 차폐가 연결됩니다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광섬유 매체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유리 또는 플라스틱 섬유를 사용하여 빛의 펄스를 전송합니다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속도가 높고 많은 양의 </a:t>
            </a:r>
            <a:r>
              <a:rPr lang="ko-KR" altLang="en-US" dirty="0" err="1" smtClean="0"/>
              <a:t>데이터가있는</a:t>
            </a:r>
            <a:r>
              <a:rPr lang="ko-KR" altLang="en-US" dirty="0" smtClean="0"/>
              <a:t> 곳에서 사용됩니다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전송이 필요합니다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일반적인 구현에는 두 개의 광섬유 케이블</a:t>
            </a:r>
          </a:p>
          <a:p>
            <a:r>
              <a:rPr lang="ko-KR" altLang="en-US" dirty="0" smtClean="0"/>
              <a:t>원본 장치와 대상 장치 사이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하나는</a:t>
            </a:r>
          </a:p>
          <a:p>
            <a:r>
              <a:rPr lang="ko-KR" altLang="en-US" dirty="0" smtClean="0"/>
              <a:t>전송 용과 수신 용 중 하나입니다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FO </a:t>
            </a:r>
            <a:r>
              <a:rPr lang="ko-KR" altLang="en-US" dirty="0" smtClean="0"/>
              <a:t>미디어는 </a:t>
            </a:r>
            <a:r>
              <a:rPr lang="en-US" altLang="ko-KR" dirty="0" smtClean="0"/>
              <a:t>EMI</a:t>
            </a:r>
            <a:r>
              <a:rPr lang="ko-KR" altLang="en-US" dirty="0" smtClean="0"/>
              <a:t>의 영향을받지 않습니다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FO </a:t>
            </a:r>
            <a:r>
              <a:rPr lang="ko-KR" altLang="en-US" dirty="0" smtClean="0"/>
              <a:t>미디어는 더 먼 거리 이상을 지원할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구리 케이블보다 전송 속도가 빠릅니다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무선 미디어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전기 또는 광학 장치가 필요하지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지휘자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라디오 주파수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적외선 및</a:t>
            </a:r>
          </a:p>
          <a:p>
            <a:r>
              <a:rPr lang="ko-KR" altLang="en-US" dirty="0" smtClean="0"/>
              <a:t>마이크로파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무선 미디어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무선 주파수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장치에는 </a:t>
            </a:r>
            <a:r>
              <a:rPr lang="ko-KR" altLang="en-US" dirty="0" err="1" smtClean="0"/>
              <a:t>트랜시버</a:t>
            </a:r>
            <a:r>
              <a:rPr lang="ko-KR" altLang="en-US" dirty="0" smtClean="0"/>
              <a:t> 및</a:t>
            </a:r>
          </a:p>
          <a:p>
            <a:r>
              <a:rPr lang="ko-KR" altLang="en-US" dirty="0" smtClean="0"/>
              <a:t>안테나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무선 주파수가 간섭하지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라디오 방송국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라디오 주파수는 </a:t>
            </a:r>
            <a:r>
              <a:rPr lang="en-US" altLang="ko-KR" dirty="0" smtClean="0"/>
              <a:t>KCC</a:t>
            </a:r>
            <a:r>
              <a:rPr lang="ko-KR" altLang="en-US" dirty="0" smtClean="0"/>
              <a:t>에 의해 할당됩니다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무선 장치는 액세스 포인트를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LAN</a:t>
            </a:r>
            <a:r>
              <a:rPr lang="ko-KR" altLang="en-US" dirty="0" smtClean="0"/>
              <a:t>에 연결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무선 미디어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적외선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전송을위한</a:t>
            </a:r>
            <a:r>
              <a:rPr lang="ko-KR" altLang="en-US" dirty="0" smtClean="0"/>
              <a:t> 가벼운 주파수를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일반적으로 매우 짧은 거리로 제한됩니다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많은 종류의 간섭에 </a:t>
            </a:r>
            <a:r>
              <a:rPr lang="ko-KR" altLang="en-US" dirty="0" err="1" smtClean="0"/>
              <a:t>영향을받습니다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포인트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포인트 또는 </a:t>
            </a:r>
            <a:r>
              <a:rPr lang="ko-KR" altLang="en-US" dirty="0" err="1" smtClean="0"/>
              <a:t>브로드</a:t>
            </a:r>
            <a:r>
              <a:rPr lang="ko-KR" altLang="en-US" dirty="0" smtClean="0"/>
              <a:t> 캐스트 전송에 사용할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무선 미디어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전자 레인지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전송을 위해 매우 높은 주파수의 전파를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LAN </a:t>
            </a:r>
            <a:r>
              <a:rPr lang="ko-KR" altLang="en-US" dirty="0" smtClean="0"/>
              <a:t>응용 프로그램에서 사용되는 경우 일반적으로 건물 간 전송을 위해 구현됩니다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지구 전자 레인지는 </a:t>
            </a:r>
            <a:r>
              <a:rPr lang="ko-KR" altLang="en-US" dirty="0" err="1" smtClean="0"/>
              <a:t>파라볼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릭</a:t>
            </a:r>
            <a:r>
              <a:rPr lang="ko-KR" altLang="en-US" dirty="0" smtClean="0"/>
              <a:t> 안테나를 사용하여 데이터를 전송합니다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무선 커넥터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무선 데이터 전송에는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연선 케이블 및 광섬유 케이블에 사용되는 커넥터와 유사한 커넥터가 사용되지 않습니다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대신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무선 장치는 안테나와 송수신 장치를 사용하여 무선 장치를 연결합니다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네트워크 인터페이스 카드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네트워크 어댑터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카드 또는 </a:t>
            </a:r>
            <a:r>
              <a:rPr lang="en-US" altLang="ko-KR" dirty="0" smtClean="0"/>
              <a:t>NIC</a:t>
            </a:r>
            <a:r>
              <a:rPr lang="ko-KR" altLang="en-US" dirty="0" smtClean="0"/>
              <a:t>로도 알려져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NIC</a:t>
            </a:r>
            <a:r>
              <a:rPr lang="ko-KR" altLang="en-US" dirty="0" smtClean="0"/>
              <a:t>는 컴퓨터 또는 다른 네트워킹 장치와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사이의 인터페이스입니다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-NIC</a:t>
            </a:r>
            <a:r>
              <a:rPr lang="ko-KR" altLang="en-US" dirty="0" smtClean="0"/>
              <a:t>는 컴퓨터 마더 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별도의 확장 카드</a:t>
            </a:r>
            <a:r>
              <a:rPr lang="en-US" altLang="ko-KR" dirty="0" smtClean="0"/>
              <a:t>, PC 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, USB </a:t>
            </a:r>
            <a:r>
              <a:rPr lang="ko-KR" altLang="en-US" dirty="0" smtClean="0"/>
              <a:t>장치 등 다양한 형태로 제공됩니다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네트워크 인터페이스 카드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- 10 Mbps, 100 Mbps, 1000 Mbps, 10 </a:t>
            </a:r>
            <a:r>
              <a:rPr lang="en-US" altLang="ko-KR" dirty="0" err="1" smtClean="0"/>
              <a:t>Gbps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다양한 전송 속도를 사용할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이더넷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토큰 링</a:t>
            </a:r>
            <a:r>
              <a:rPr lang="en-US" altLang="ko-KR" dirty="0" smtClean="0"/>
              <a:t>, FDDI (Fiber Distributed Data Interface), ATM (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전송 모드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 다양한 아키텍처를 사용할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• LAN</a:t>
            </a:r>
            <a:r>
              <a:rPr lang="ko-KR" altLang="en-US" dirty="0" smtClean="0"/>
              <a:t>은 특수 하드웨어 및</a:t>
            </a:r>
          </a:p>
          <a:p>
            <a:r>
              <a:rPr lang="ko-KR" altLang="en-US" dirty="0" smtClean="0"/>
              <a:t>소프트웨어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서버 및 서버로 작동하는 컴퓨터</a:t>
            </a:r>
          </a:p>
          <a:p>
            <a:r>
              <a:rPr lang="ko-KR" altLang="en-US" dirty="0" smtClean="0"/>
              <a:t>워크 스테이션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서비스를 제공하는 운영 체제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LAN</a:t>
            </a:r>
            <a:r>
              <a:rPr lang="ko-KR" altLang="en-US" dirty="0" smtClean="0"/>
              <a:t>에 연결하기위한 네트워크 인터페이스 카드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케이블 또는 무선 미디어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허브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및 기타</a:t>
            </a:r>
          </a:p>
          <a:p>
            <a:r>
              <a:rPr lang="ko-KR" altLang="en-US" dirty="0" smtClean="0"/>
              <a:t>연결 장치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NIC</a:t>
            </a:r>
            <a:r>
              <a:rPr lang="ko-KR" altLang="en-US" dirty="0" smtClean="0"/>
              <a:t>가하는 일</a:t>
            </a:r>
          </a:p>
          <a:p>
            <a:r>
              <a:rPr lang="en-US" altLang="ko-KR" dirty="0" smtClean="0"/>
              <a:t>-NIC</a:t>
            </a:r>
            <a:r>
              <a:rPr lang="ko-KR" altLang="en-US" dirty="0" smtClean="0"/>
              <a:t>는 컴퓨터의 데이터를 전송 매체에 적합한 형식으로 변환합니다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-NIC</a:t>
            </a:r>
            <a:r>
              <a:rPr lang="ko-KR" altLang="en-US" dirty="0" smtClean="0"/>
              <a:t>는 데이터를 프레임으로 분할합니다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-NIC</a:t>
            </a:r>
            <a:r>
              <a:rPr lang="ko-KR" altLang="en-US" dirty="0" smtClean="0"/>
              <a:t>는 장치의 물리적 노드 주소를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NIC </a:t>
            </a:r>
            <a:r>
              <a:rPr lang="ko-KR" altLang="en-US" dirty="0" smtClean="0"/>
              <a:t>특성</a:t>
            </a:r>
          </a:p>
          <a:p>
            <a:r>
              <a:rPr lang="en-US" altLang="ko-KR" dirty="0" smtClean="0"/>
              <a:t>-NIC </a:t>
            </a:r>
            <a:r>
              <a:rPr lang="ko-KR" altLang="en-US" dirty="0" smtClean="0"/>
              <a:t>드라이버는 </a:t>
            </a:r>
            <a:r>
              <a:rPr lang="en-US" altLang="ko-KR" dirty="0" smtClean="0"/>
              <a:t>NIC</a:t>
            </a:r>
            <a:r>
              <a:rPr lang="ko-KR" altLang="en-US" dirty="0" smtClean="0"/>
              <a:t>가 워크 스테이션 운영 체제 및 네트워크 운영 체제와 통신 할 수있게합니다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많은 </a:t>
            </a:r>
            <a:r>
              <a:rPr lang="en-US" altLang="ko-KR" dirty="0" smtClean="0"/>
              <a:t>NIC</a:t>
            </a:r>
            <a:r>
              <a:rPr lang="ko-KR" altLang="en-US" dirty="0" smtClean="0"/>
              <a:t>는 관리 기능과 향상된 성능 기능을 제공하는 기능을 내장하고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-NIC </a:t>
            </a:r>
            <a:r>
              <a:rPr lang="ko-KR" altLang="en-US" dirty="0" smtClean="0"/>
              <a:t>관리 기능에는 외부 명령을 통해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전원을 켜는 기능이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- LAN</a:t>
            </a:r>
            <a:r>
              <a:rPr lang="ko-KR" altLang="en-US" dirty="0" smtClean="0"/>
              <a:t>에 연결하는 컴퓨터</a:t>
            </a:r>
          </a:p>
          <a:p>
            <a:r>
              <a:rPr lang="ko-KR" altLang="en-US" dirty="0" smtClean="0"/>
              <a:t>및 네트워크 운영 체제 소프트웨어가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공유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서비스를 제공하기 위해 설치</a:t>
            </a:r>
          </a:p>
          <a:p>
            <a:r>
              <a:rPr lang="ko-KR" altLang="en-US" dirty="0" smtClean="0"/>
              <a:t>네트워크상의 클라이언트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LAN </a:t>
            </a:r>
            <a:r>
              <a:rPr lang="ko-KR" altLang="en-US" dirty="0" smtClean="0"/>
              <a:t>클라이언트는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연결하는 컴퓨터입니다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제공 한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서비스에</a:t>
            </a:r>
          </a:p>
          <a:p>
            <a:r>
              <a:rPr lang="ko-KR" altLang="en-US" dirty="0" smtClean="0"/>
              <a:t>서버의 네트워크 운영 체제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메인 프레임 및 터미널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컴퓨팅 기능</a:t>
            </a:r>
          </a:p>
          <a:p>
            <a:r>
              <a:rPr lang="ko-KR" altLang="en-US" dirty="0" smtClean="0"/>
              <a:t>메인 프레임에서 수행되며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터미널</a:t>
            </a:r>
          </a:p>
          <a:p>
            <a:r>
              <a:rPr lang="ko-KR" altLang="en-US" dirty="0" smtClean="0"/>
              <a:t>지원되는 데이터 입력 및 데이터보기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처리는 메인 프레임에서 이루어 지므로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터미널은 </a:t>
            </a:r>
            <a:r>
              <a:rPr lang="en-US" altLang="ko-KR" dirty="0" smtClean="0"/>
              <a:t>"</a:t>
            </a:r>
            <a:r>
              <a:rPr lang="ko-KR" altLang="en-US" dirty="0" smtClean="0"/>
              <a:t>멍청한</a:t>
            </a:r>
            <a:r>
              <a:rPr lang="en-US" altLang="ko-KR" dirty="0" smtClean="0"/>
              <a:t>"</a:t>
            </a:r>
            <a:r>
              <a:rPr lang="ko-KR" altLang="en-US" dirty="0" smtClean="0"/>
              <a:t>것으로 간주됩니다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메인 프레임은 일정량의 컴퓨팅 성능을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주어진 수준의 자본 지출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처리 능력 업그레이드는 비용이 많이 듭니다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응용 프로그램 개발 비용이 많이 듭니다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메인 프레임 기술이 스토리지로 채택되었습니다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오늘날의 데이터 저장 </a:t>
            </a:r>
            <a:r>
              <a:rPr lang="ko-KR" altLang="en-US" dirty="0" err="1" smtClean="0"/>
              <a:t>기능을위한</a:t>
            </a:r>
            <a:r>
              <a:rPr lang="ko-KR" altLang="en-US" dirty="0" smtClean="0"/>
              <a:t> 영역 네트워킹</a:t>
            </a:r>
          </a:p>
          <a:p>
            <a:r>
              <a:rPr lang="en-US" altLang="ko-KR" dirty="0" smtClean="0"/>
              <a:t>LAN.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피어 투 피어 </a:t>
            </a:r>
            <a:r>
              <a:rPr lang="en-US" altLang="ko-KR" dirty="0" smtClean="0"/>
              <a:t>LAN - </a:t>
            </a:r>
            <a:r>
              <a:rPr lang="ko-KR" altLang="en-US" dirty="0" smtClean="0"/>
              <a:t>비즈니스 필요성 충족</a:t>
            </a:r>
          </a:p>
          <a:p>
            <a:r>
              <a:rPr lang="ko-KR" altLang="en-US" dirty="0" smtClean="0"/>
              <a:t>실질적인 </a:t>
            </a:r>
            <a:r>
              <a:rPr lang="ko-KR" altLang="en-US" dirty="0" err="1" smtClean="0"/>
              <a:t>필요가없는</a:t>
            </a:r>
            <a:r>
              <a:rPr lang="ko-KR" altLang="en-US" dirty="0" smtClean="0"/>
              <a:t> 조직</a:t>
            </a:r>
          </a:p>
          <a:p>
            <a:r>
              <a:rPr lang="ko-KR" altLang="en-US" dirty="0" smtClean="0"/>
              <a:t>전용 컴퓨팅 </a:t>
            </a:r>
            <a:r>
              <a:rPr lang="ko-KR" altLang="en-US" dirty="0" err="1" smtClean="0"/>
              <a:t>파워를위한</a:t>
            </a:r>
            <a:r>
              <a:rPr lang="ko-KR" altLang="en-US" dirty="0" smtClean="0"/>
              <a:t> 전용</a:t>
            </a:r>
          </a:p>
          <a:p>
            <a:r>
              <a:rPr lang="ko-KR" altLang="en-US" dirty="0" smtClean="0"/>
              <a:t>메인 프레임 또는 서버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피어 투 피어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상의 각 컴퓨터</a:t>
            </a:r>
          </a:p>
          <a:p>
            <a:r>
              <a:rPr lang="ko-KR" altLang="en-US" dirty="0" smtClean="0"/>
              <a:t>다른 모든 컴퓨터의 피어 </a:t>
            </a:r>
            <a:r>
              <a:rPr lang="en-US" altLang="ko-KR" dirty="0" smtClean="0"/>
              <a:t>(peer) </a:t>
            </a:r>
            <a:r>
              <a:rPr lang="ko-KR" altLang="en-US" dirty="0" err="1" smtClean="0"/>
              <a:t>역할을합니다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 컴퓨터는 서비스를 제공하고 요청할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LAN</a:t>
            </a:r>
            <a:r>
              <a:rPr lang="ko-KR" altLang="en-US" dirty="0" smtClean="0"/>
              <a:t>에있는 다른 모든 컴퓨터의 서비스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피어 컴퓨터는 </a:t>
            </a:r>
            <a:r>
              <a:rPr lang="ko-KR" altLang="en-US" dirty="0" err="1" smtClean="0"/>
              <a:t>일반적으로에</a:t>
            </a:r>
            <a:r>
              <a:rPr lang="ko-KR" altLang="en-US" dirty="0" smtClean="0"/>
              <a:t> 속하도록 구성됩니다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같은 </a:t>
            </a:r>
            <a:r>
              <a:rPr lang="en-US" altLang="ko-KR" dirty="0" smtClean="0"/>
              <a:t>"</a:t>
            </a:r>
            <a:r>
              <a:rPr lang="ko-KR" altLang="en-US" dirty="0" smtClean="0"/>
              <a:t>작업 그룹</a:t>
            </a:r>
            <a:r>
              <a:rPr lang="en-US" altLang="ko-KR" dirty="0" smtClean="0"/>
              <a:t>"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• Client-dominant LANs </a:t>
            </a:r>
          </a:p>
          <a:p>
            <a:r>
              <a:rPr lang="en-US" altLang="ko-KR" dirty="0" smtClean="0"/>
              <a:t>– Evolved during the 1980s from the single-user applications that were developed for individual PCs. </a:t>
            </a:r>
          </a:p>
          <a:p>
            <a:r>
              <a:rPr lang="en-US" altLang="ko-KR" dirty="0" smtClean="0"/>
              <a:t>– Data storage on LAN servers provided centralized file access. </a:t>
            </a:r>
          </a:p>
          <a:p>
            <a:r>
              <a:rPr lang="en-US" altLang="ko-KR" dirty="0" smtClean="0"/>
              <a:t>– Application processing and data manipulation took place on the client. </a:t>
            </a:r>
          </a:p>
          <a:p>
            <a:r>
              <a:rPr lang="en-US" altLang="ko-KR" dirty="0" smtClean="0"/>
              <a:t>– Reduced the dependence on “sneaker-net” between users’ PCs.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LAN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일부 처리는 클라이언트에서 수행되며</a:t>
            </a:r>
          </a:p>
          <a:p>
            <a:r>
              <a:rPr lang="ko-KR" altLang="en-US" dirty="0" smtClean="0"/>
              <a:t>일부는 서버에서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서버가 데이터 액세스 및 저장을 처리합니다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필요한 정보 만 클라이언트에 복사됩니다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조작을위한</a:t>
            </a:r>
            <a:r>
              <a:rPr lang="ko-KR" altLang="en-US" dirty="0" smtClean="0"/>
              <a:t> 컴퓨터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LAN</a:t>
            </a:r>
            <a:r>
              <a:rPr lang="ko-KR" altLang="en-US" dirty="0" smtClean="0"/>
              <a:t>에 대한 이점은</a:t>
            </a:r>
          </a:p>
          <a:p>
            <a:r>
              <a:rPr lang="ko-KR" altLang="en-US" dirty="0" smtClean="0"/>
              <a:t>네트워크 미디어와 더 나은 전반적인 네트워크</a:t>
            </a:r>
          </a:p>
          <a:p>
            <a:r>
              <a:rPr lang="ko-KR" altLang="en-US" dirty="0" smtClean="0"/>
              <a:t>공연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사용자 지정 2">
      <a:dk1>
        <a:srgbClr val="C1D2EB"/>
      </a:dk1>
      <a:lt1>
        <a:srgbClr val="193051"/>
      </a:lt1>
      <a:dk2>
        <a:srgbClr val="C1D2EB"/>
      </a:dk2>
      <a:lt2>
        <a:srgbClr val="193051"/>
      </a:lt2>
      <a:accent1>
        <a:srgbClr val="262626"/>
      </a:accent1>
      <a:accent2>
        <a:srgbClr val="262626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</TotalTime>
  <Words>1301</Words>
  <Application>Microsoft Office PowerPoint</Application>
  <PresentationFormat>화면 슬라이드 쇼(4:3)</PresentationFormat>
  <Paragraphs>200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가을</vt:lpstr>
      <vt:lpstr>   chapter 2 </vt:lpstr>
      <vt:lpstr>제 목표</vt:lpstr>
      <vt:lpstr>기술 개요</vt:lpstr>
      <vt:lpstr>서버</vt:lpstr>
      <vt:lpstr>클라이언트</vt:lpstr>
      <vt:lpstr>LAN 구성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미디어 유형 및 커넥터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원종주</dc:creator>
  <cp:lastModifiedBy>원종주</cp:lastModifiedBy>
  <cp:revision>8</cp:revision>
  <dcterms:created xsi:type="dcterms:W3CDTF">2017-04-23T14:06:35Z</dcterms:created>
  <dcterms:modified xsi:type="dcterms:W3CDTF">2017-04-23T15:04:00Z</dcterms:modified>
</cp:coreProperties>
</file>