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110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en-US" altLang="ko-KR" b="1" dirty="0" smtClean="0"/>
              <a:t>chapter 3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근거리 통신망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토폴로지 및 아키텍처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육체적 인 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논리적 인 별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트위스트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케이블과 스위치를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별의 물리적 구성을 가지고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데이터의 흐름은 의도 한 대로만 발생합니다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수신자는 구성을</a:t>
            </a:r>
          </a:p>
          <a:p>
            <a:r>
              <a:rPr lang="ko-KR" altLang="en-US" dirty="0" smtClean="0"/>
              <a:t>논리적 인 스타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물리적 별 장점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단점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- LAN </a:t>
            </a:r>
            <a:r>
              <a:rPr lang="ko-KR" altLang="en-US" dirty="0" smtClean="0"/>
              <a:t>연결은 중앙 </a:t>
            </a:r>
            <a:r>
              <a:rPr lang="ko-KR" altLang="en-US" dirty="0" err="1" smtClean="0"/>
              <a:t>집중식으로</a:t>
            </a:r>
            <a:r>
              <a:rPr lang="ko-KR" altLang="en-US" dirty="0" smtClean="0"/>
              <a:t> 이루어집니다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장치</a:t>
            </a:r>
            <a:r>
              <a:rPr lang="en-US" altLang="ko-KR" dirty="0" smtClean="0"/>
              <a:t>. (Adv.)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장치는</a:t>
            </a:r>
          </a:p>
          <a:p>
            <a:r>
              <a:rPr lang="ko-KR" altLang="en-US" dirty="0" smtClean="0"/>
              <a:t>실패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Disadv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하나의 케이블 세그먼트 손실로 인해</a:t>
            </a:r>
          </a:p>
          <a:p>
            <a:r>
              <a:rPr lang="ko-KR" altLang="en-US" dirty="0" smtClean="0"/>
              <a:t>전체 네트워크 다운</a:t>
            </a:r>
            <a:r>
              <a:rPr lang="en-US" altLang="ko-KR" dirty="0" smtClean="0"/>
              <a:t>. (Adv.)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토폴로지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링 토폴로지에서 모든 네트워크 장치는</a:t>
            </a:r>
          </a:p>
          <a:p>
            <a:r>
              <a:rPr lang="ko-KR" altLang="en-US" dirty="0" smtClean="0"/>
              <a:t>폐쇄 루프로 연결된 데이터</a:t>
            </a:r>
          </a:p>
          <a:p>
            <a:r>
              <a:rPr lang="ko-KR" altLang="en-US" dirty="0" smtClean="0"/>
              <a:t>장치에서 장치로 흐릅니다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단방향</a:t>
            </a:r>
            <a:r>
              <a:rPr lang="ko-KR" altLang="en-US" dirty="0" smtClean="0"/>
              <a:t> 패션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반지 주위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장점 단점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스타 구성이 없으면 케이블이 끊어짐</a:t>
            </a:r>
          </a:p>
          <a:p>
            <a:r>
              <a:rPr lang="ko-KR" altLang="en-US" dirty="0" smtClean="0"/>
              <a:t>장치들 사이에서 전체 링을 충돌시킬 수 있습니다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Disadv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이중 링은 첫 번째 링이 페일 오버 보호를 제공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실패했거나 손상되었습니다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토폴로지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토폴로지는 무선 주파수를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대신 케이블로 전송</a:t>
            </a:r>
          </a:p>
          <a:p>
            <a:r>
              <a:rPr lang="ko-KR" altLang="en-US" dirty="0" smtClean="0"/>
              <a:t>매질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무선 토폴로지는 액세스 포인트를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무선 </a:t>
            </a:r>
            <a:r>
              <a:rPr lang="ko-KR" altLang="en-US" dirty="0" err="1" smtClean="0"/>
              <a:t>연결을위한</a:t>
            </a:r>
            <a:r>
              <a:rPr lang="ko-KR" altLang="en-US" dirty="0" smtClean="0"/>
              <a:t> 허브 대신</a:t>
            </a:r>
          </a:p>
          <a:p>
            <a:r>
              <a:rPr lang="ko-KR" altLang="en-US" dirty="0" smtClean="0"/>
              <a:t>장치를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연결합니다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지리적 영역은 셀로 나뉘며</a:t>
            </a:r>
          </a:p>
          <a:p>
            <a:r>
              <a:rPr lang="ko-KR" altLang="en-US" dirty="0" smtClean="0"/>
              <a:t>각 셀에는 액세스 지점이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의 물리적 토폴로지</a:t>
            </a:r>
          </a:p>
          <a:p>
            <a:r>
              <a:rPr lang="ko-KR" altLang="en-US" dirty="0" smtClean="0"/>
              <a:t>육체적 인 별과 비교 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논리적 토폴로지는 다음과 비교할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논리 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상의 무선 장치</a:t>
            </a:r>
          </a:p>
          <a:p>
            <a:r>
              <a:rPr lang="ko-KR" altLang="en-US" dirty="0" smtClean="0"/>
              <a:t>항상 서로를 듣지 않아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</a:t>
            </a:r>
          </a:p>
          <a:p>
            <a:r>
              <a:rPr lang="ko-KR" altLang="en-US" dirty="0" smtClean="0"/>
              <a:t>에있는 논리 버스 토폴로지와 다른</a:t>
            </a:r>
          </a:p>
          <a:p>
            <a:r>
              <a:rPr lang="ko-KR" altLang="en-US" dirty="0" smtClean="0"/>
              <a:t>모든 장치는 다른 모든 </a:t>
            </a:r>
            <a:r>
              <a:rPr lang="ko-KR" altLang="en-US" dirty="0" err="1" smtClean="0"/>
              <a:t>장치에서들을</a:t>
            </a:r>
            <a:r>
              <a:rPr lang="ko-KR" altLang="en-US" dirty="0" smtClean="0"/>
              <a:t>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LAN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무선에 대한 장점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단점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을 쉽게 설치할 수 있습니다</a:t>
            </a:r>
            <a:r>
              <a:rPr lang="en-US" altLang="ko-KR" dirty="0" smtClean="0"/>
              <a:t>. (Adv.)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설치할 케이블이나 구멍을 뚫지 마십시오</a:t>
            </a:r>
            <a:r>
              <a:rPr lang="en-US" altLang="ko-KR" dirty="0" smtClean="0"/>
              <a:t>. (Adv.)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네트워크 장치는 셀에서 셀로 이동할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(Adv.)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네트워크 장치는 몇 가지 위치에 </a:t>
            </a:r>
            <a:r>
              <a:rPr lang="ko-KR" altLang="en-US" dirty="0" err="1" smtClean="0"/>
              <a:t>있어야합니다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액세스 포인트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피트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Disadv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보안에 더 많은 관심이 필요합니다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Disadv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LAN </a:t>
            </a:r>
            <a:r>
              <a:rPr lang="ko-KR" altLang="en-US" dirty="0" smtClean="0"/>
              <a:t>아키텍처는 데이터</a:t>
            </a:r>
          </a:p>
          <a:p>
            <a:r>
              <a:rPr lang="ko-KR" altLang="en-US" dirty="0" smtClean="0"/>
              <a:t>네트워크 미디어 및 구조에 액세스합니다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 배치 된 데이터 프레임 중</a:t>
            </a:r>
          </a:p>
          <a:p>
            <a:r>
              <a:rPr lang="ko-KR" altLang="en-US" dirty="0" smtClean="0"/>
              <a:t>미디어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이더넷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1970 </a:t>
            </a:r>
            <a:r>
              <a:rPr lang="ko-KR" altLang="en-US" dirty="0" smtClean="0"/>
              <a:t>년대 초에 시작되었습니다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사용 된 데이터 전송 방법을 </a:t>
            </a:r>
            <a:r>
              <a:rPr lang="ko-KR" altLang="en-US" dirty="0" err="1" smtClean="0"/>
              <a:t>기반으로합니다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Alohanet</a:t>
            </a:r>
            <a:r>
              <a:rPr lang="ko-KR" altLang="en-US" dirty="0" smtClean="0"/>
              <a:t>으로 알려진 네트워크에 의해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Bob Metcalfe</a:t>
            </a:r>
            <a:r>
              <a:rPr lang="ko-KR" altLang="en-US" dirty="0" smtClean="0"/>
              <a:t>는 발명품으로 인정됩니다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최초의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표준은 </a:t>
            </a:r>
            <a:r>
              <a:rPr lang="en-US" altLang="ko-KR" dirty="0" smtClean="0"/>
              <a:t>DIX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알려져있었습니다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최초의 </a:t>
            </a:r>
            <a:r>
              <a:rPr lang="en-US" altLang="ko-KR" dirty="0" smtClean="0"/>
              <a:t>IEEE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표준은 </a:t>
            </a:r>
            <a:r>
              <a:rPr lang="en-US" altLang="ko-KR" dirty="0" smtClean="0"/>
              <a:t>IEEE</a:t>
            </a:r>
          </a:p>
          <a:p>
            <a:r>
              <a:rPr lang="en-US" altLang="ko-KR" dirty="0" smtClean="0"/>
              <a:t>802.3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현대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에서 대중적입니다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신뢰성 있고 구현하기 쉽고 </a:t>
            </a:r>
            <a:r>
              <a:rPr lang="ko-KR" altLang="en-US" dirty="0" err="1" smtClean="0"/>
              <a:t>비용면에서도</a:t>
            </a:r>
            <a:r>
              <a:rPr lang="ko-KR" altLang="en-US" dirty="0" smtClean="0"/>
              <a:t> 효과적입니다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널리 인정되는 업계 표준입니다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이더넷은</a:t>
            </a:r>
            <a:r>
              <a:rPr lang="ko-KR" altLang="en-US" dirty="0" smtClean="0"/>
              <a:t> 원래 처음부터 끝까지 배포되었습니다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thicknet</a:t>
            </a:r>
            <a:r>
              <a:rPr lang="en-US" altLang="ko-KR" dirty="0" smtClean="0"/>
              <a:t> (10Base5) </a:t>
            </a:r>
            <a:r>
              <a:rPr lang="ko-KR" altLang="en-US" dirty="0" smtClean="0"/>
              <a:t>및 그 이후의 </a:t>
            </a:r>
            <a:r>
              <a:rPr lang="en-US" altLang="ko-KR" dirty="0" err="1" smtClean="0"/>
              <a:t>thinnet</a:t>
            </a:r>
            <a:endParaRPr lang="en-US" altLang="ko-KR" dirty="0" smtClean="0"/>
          </a:p>
          <a:p>
            <a:r>
              <a:rPr lang="en-US" altLang="ko-KR" dirty="0" smtClean="0"/>
              <a:t>(10Base2).</a:t>
            </a:r>
          </a:p>
          <a:p>
            <a:r>
              <a:rPr lang="en-US" altLang="ko-KR" dirty="0" smtClean="0"/>
              <a:t>• 10Base-T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10Mbps </a:t>
            </a:r>
            <a:r>
              <a:rPr lang="ko-KR" altLang="en-US" dirty="0" smtClean="0"/>
              <a:t>기저 대역 </a:t>
            </a:r>
            <a:r>
              <a:rPr lang="ko-KR" altLang="en-US" dirty="0" err="1" smtClean="0"/>
              <a:t>이더넷입니다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over UTP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100Base-T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100Mbps </a:t>
            </a:r>
            <a:r>
              <a:rPr lang="ko-KR" altLang="en-US" dirty="0" smtClean="0"/>
              <a:t>기저 대역 </a:t>
            </a:r>
            <a:r>
              <a:rPr lang="ko-KR" altLang="en-US" dirty="0" err="1" smtClean="0"/>
              <a:t>이더넷입니다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over UTP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표준은</a:t>
            </a:r>
          </a:p>
          <a:p>
            <a:r>
              <a:rPr lang="en-US" altLang="ko-KR" dirty="0" smtClean="0"/>
              <a:t>IEEE 802.3x </a:t>
            </a:r>
            <a:r>
              <a:rPr lang="ko-KR" altLang="en-US" dirty="0" smtClean="0"/>
              <a:t>표준 집합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LAN </a:t>
            </a:r>
            <a:r>
              <a:rPr lang="ko-KR" altLang="en-US" dirty="0" smtClean="0"/>
              <a:t>토폴로지라는 용어를 정의하고</a:t>
            </a:r>
          </a:p>
          <a:p>
            <a:r>
              <a:rPr lang="ko-KR" altLang="en-US" dirty="0" smtClean="0"/>
              <a:t>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 및 무선 토폴로지를 지원합니다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신체적 차이</a:t>
            </a:r>
          </a:p>
          <a:p>
            <a:r>
              <a:rPr lang="ko-KR" altLang="en-US" dirty="0" smtClean="0"/>
              <a:t>논리적 토폴로지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LAN </a:t>
            </a:r>
            <a:r>
              <a:rPr lang="ko-KR" altLang="en-US" dirty="0" smtClean="0"/>
              <a:t>아키텍처라는 용어를 정의하십시오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아키텍처 및</a:t>
            </a:r>
          </a:p>
          <a:p>
            <a:r>
              <a:rPr lang="ko-KR" altLang="en-US" dirty="0" smtClean="0"/>
              <a:t>일반적인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표준을 식별합니다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액세스 방법을 설명하십시오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err="1" smtClean="0"/>
              <a:t>이더넷</a:t>
            </a:r>
            <a:r>
              <a:rPr lang="ko-KR" altLang="en-US" dirty="0" smtClean="0"/>
              <a:t> 액세스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이더넷은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CSMA / CD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감지는 네트워크 장치를 의미합니다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중성 전기를 청취 또는 감지</a:t>
            </a:r>
          </a:p>
          <a:p>
            <a:r>
              <a:rPr lang="ko-KR" altLang="en-US" dirty="0" smtClean="0"/>
              <a:t>네트워크 미디어의 신호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다중 액세스는 모든 네트워크</a:t>
            </a:r>
          </a:p>
          <a:p>
            <a:r>
              <a:rPr lang="ko-KR" altLang="en-US" dirty="0" smtClean="0"/>
              <a:t>장치는 네트워크에 동등하게 액세스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미디어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충돌 감지는 송신</a:t>
            </a:r>
          </a:p>
          <a:p>
            <a:r>
              <a:rPr lang="ko-KR" altLang="en-US" dirty="0" smtClean="0"/>
              <a:t>충돌을 감지 한 장치가</a:t>
            </a:r>
          </a:p>
          <a:p>
            <a:r>
              <a:rPr lang="ko-KR" altLang="en-US" dirty="0" smtClean="0"/>
              <a:t>다른 모든 장치에 신호를 보내어</a:t>
            </a:r>
          </a:p>
          <a:p>
            <a:r>
              <a:rPr lang="ko-KR" altLang="en-US" dirty="0" smtClean="0"/>
              <a:t>충돌이 발생했습니다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충돌이 발생하면 네트워크 장치</a:t>
            </a:r>
          </a:p>
          <a:p>
            <a:r>
              <a:rPr lang="ko-KR" altLang="en-US" dirty="0" smtClean="0"/>
              <a:t>전에 임의의 시간을 기다려라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재전송을 시도합니다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</a:t>
            </a:r>
            <a:r>
              <a:rPr lang="ko-KR" altLang="en-US" dirty="0" smtClean="0"/>
              <a:t>의 장점과 단점</a:t>
            </a:r>
          </a:p>
          <a:p>
            <a:r>
              <a:rPr lang="en-US" altLang="ko-KR" dirty="0" smtClean="0"/>
              <a:t>CSMA / CD :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구성하기 쉽고 널리 퍼져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표준화 및 구현 </a:t>
            </a:r>
            <a:r>
              <a:rPr lang="en-US" altLang="ko-KR" dirty="0" smtClean="0"/>
              <a:t>(Adv.)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더 많은 수의 충돌을 증가시킵니다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장치가 네트워크에 추가됩니다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Disadv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기술 및</a:t>
            </a:r>
            <a:br>
              <a:rPr lang="ko-KR" altLang="en-US" dirty="0" smtClean="0"/>
            </a:br>
            <a:r>
              <a:rPr lang="ko-KR" altLang="en-US" dirty="0" smtClean="0"/>
              <a:t>사업 고려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이더넷에는</a:t>
            </a:r>
            <a:r>
              <a:rPr lang="ko-KR" altLang="en-US" dirty="0" smtClean="0"/>
              <a:t> 거리 제한이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100Mbps </a:t>
            </a:r>
            <a:r>
              <a:rPr lang="ko-KR" altLang="en-US" dirty="0" err="1" smtClean="0"/>
              <a:t>이더넷은</a:t>
            </a:r>
            <a:endParaRPr lang="ko-KR" altLang="en-US" dirty="0" smtClean="0"/>
          </a:p>
          <a:p>
            <a:r>
              <a:rPr lang="ko-KR" altLang="en-US" dirty="0" smtClean="0"/>
              <a:t>최대 세그먼트 길이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미터 및</a:t>
            </a:r>
          </a:p>
          <a:p>
            <a:r>
              <a:rPr lang="en-US" altLang="ko-KR" dirty="0" smtClean="0"/>
              <a:t>205 </a:t>
            </a:r>
            <a:r>
              <a:rPr lang="ko-KR" altLang="en-US" dirty="0" smtClean="0"/>
              <a:t>미터의 네트워크 범위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이더넷은</a:t>
            </a:r>
            <a:r>
              <a:rPr lang="ko-KR" altLang="en-US" dirty="0" smtClean="0"/>
              <a:t> 업계 표준입니다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공급 업체는 계속 신제품을 개발합니다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이더넷의</a:t>
            </a:r>
            <a:r>
              <a:rPr lang="ko-KR" altLang="en-US" dirty="0" smtClean="0"/>
              <a:t> 최신 버전은 역방향입니다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이전 버전과 호환됩니다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풍부한 기술 지원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-</a:t>
            </a:r>
            <a:br>
              <a:rPr lang="en-US" altLang="ko-KR" dirty="0" smtClean="0"/>
            </a:br>
            <a:r>
              <a:rPr lang="ko-KR" altLang="en-US" dirty="0" smtClean="0"/>
              <a:t>무선 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아키텍처는</a:t>
            </a:r>
          </a:p>
          <a:p>
            <a:r>
              <a:rPr lang="en-US" altLang="ko-KR" dirty="0" smtClean="0"/>
              <a:t>IEEE 802.11,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및 </a:t>
            </a:r>
            <a:r>
              <a:rPr lang="en-US" altLang="ko-KR" dirty="0" err="1" smtClean="0"/>
              <a:t>HomeRF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IEEE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IEEE 802.11 </a:t>
            </a:r>
            <a:r>
              <a:rPr lang="ko-KR" altLang="en-US" dirty="0" smtClean="0"/>
              <a:t>시리즈를 지원합니다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표준 및 </a:t>
            </a:r>
            <a:r>
              <a:rPr lang="en-US" altLang="ko-KR" dirty="0" smtClean="0"/>
              <a:t>IEEE 802.15 (</a:t>
            </a:r>
            <a:r>
              <a:rPr lang="ko-KR" altLang="en-US" dirty="0" err="1" smtClean="0"/>
              <a:t>블루투스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일련의 표준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en-US" altLang="ko-KR" dirty="0" err="1" smtClean="0"/>
              <a:t>HomeRF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워킹</a:t>
            </a:r>
            <a:r>
              <a:rPr lang="ko-KR" altLang="en-US" dirty="0" smtClean="0"/>
              <a:t> 그룹은 </a:t>
            </a:r>
            <a:r>
              <a:rPr lang="en-US" altLang="ko-KR" dirty="0" err="1" smtClean="0"/>
              <a:t>HomeRF</a:t>
            </a:r>
            <a:r>
              <a:rPr lang="ko-KR" altLang="en-US" dirty="0" smtClean="0"/>
              <a:t>를 지원합니다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무선 </a:t>
            </a:r>
            <a:r>
              <a:rPr lang="ko-KR" altLang="en-US" dirty="0" smtClean="0"/>
              <a:t>액세스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IEEE 802.11</a:t>
            </a:r>
            <a:r>
              <a:rPr lang="ko-KR" altLang="en-US" dirty="0" smtClean="0"/>
              <a:t>은 충돌 방법을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분산으로 알려진 회피</a:t>
            </a:r>
          </a:p>
          <a:p>
            <a:r>
              <a:rPr lang="ko-KR" altLang="en-US" dirty="0" smtClean="0"/>
              <a:t>조정 기능 </a:t>
            </a:r>
            <a:r>
              <a:rPr lang="en-US" altLang="ko-KR" dirty="0" smtClean="0"/>
              <a:t>(DCF).</a:t>
            </a:r>
          </a:p>
          <a:p>
            <a:r>
              <a:rPr lang="en-US" altLang="ko-KR" dirty="0" smtClean="0"/>
              <a:t>• DCF</a:t>
            </a:r>
            <a:r>
              <a:rPr lang="ko-KR" altLang="en-US" dirty="0" smtClean="0"/>
              <a:t>는 전이중 방식의 필요성을 줄여줍니다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채널은 충돌 감지를 통신합니다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Bluetooth</a:t>
            </a:r>
            <a:r>
              <a:rPr lang="ko-KR" altLang="en-US" dirty="0" smtClean="0"/>
              <a:t>는 다음과 같은 폴링 메커니즘을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통제 된 접근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장치는 마스터 또는</a:t>
            </a:r>
          </a:p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피코넷의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장치 및</a:t>
            </a:r>
          </a:p>
          <a:p>
            <a:r>
              <a:rPr lang="ko-KR" altLang="en-US" dirty="0" smtClean="0"/>
              <a:t>두 장치 사이의 통신은</a:t>
            </a:r>
          </a:p>
          <a:p>
            <a:r>
              <a:rPr lang="ko-KR" altLang="en-US" dirty="0" smtClean="0"/>
              <a:t>마스터 장치에 의해 제어됩니다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</a:t>
            </a:r>
            <a:r>
              <a:rPr lang="ko-KR" altLang="en-US" dirty="0" smtClean="0"/>
              <a:t>이 방법은 데이터 충돌을 방지하고</a:t>
            </a:r>
          </a:p>
          <a:p>
            <a:r>
              <a:rPr lang="ko-KR" altLang="en-US" dirty="0" smtClean="0"/>
              <a:t>통신 채널의 효율적인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• </a:t>
            </a:r>
            <a:r>
              <a:rPr lang="en-US" altLang="ko-KR" dirty="0" err="1" smtClean="0"/>
              <a:t>HomeRF</a:t>
            </a:r>
            <a:r>
              <a:rPr lang="ko-KR" altLang="en-US" dirty="0" smtClean="0"/>
              <a:t>는 서로 다른 미디어 액세스를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유형에 따른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r>
              <a:rPr lang="ko-KR" altLang="en-US" dirty="0" smtClean="0"/>
              <a:t>전송 중입니다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TDMA</a:t>
            </a:r>
            <a:r>
              <a:rPr lang="ko-KR" altLang="en-US" dirty="0" smtClean="0"/>
              <a:t>는 타이밍이 중요한 곳에서 사용됩니다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멀티미디어 전송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CSMA / CA</a:t>
            </a:r>
            <a:r>
              <a:rPr lang="ko-KR" altLang="en-US" dirty="0" smtClean="0"/>
              <a:t>는 데이터 전송에 사용됩니다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타이밍에 결정적으로 의존하지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경쟁 사이 주파수 중복</a:t>
            </a:r>
          </a:p>
          <a:p>
            <a:r>
              <a:rPr lang="ko-KR" altLang="en-US" dirty="0" smtClean="0"/>
              <a:t>표준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액세스 포인트 위치가 </a:t>
            </a:r>
            <a:r>
              <a:rPr lang="ko-KR" altLang="en-US" dirty="0" err="1" smtClean="0"/>
              <a:t>제공해야합니다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사용자를위한</a:t>
            </a:r>
            <a:r>
              <a:rPr lang="ko-KR" altLang="en-US" dirty="0" smtClean="0"/>
              <a:t> 최적의 범위 및 겹치지 않음</a:t>
            </a:r>
          </a:p>
          <a:p>
            <a:r>
              <a:rPr lang="ko-KR" altLang="en-US" dirty="0" smtClean="0"/>
              <a:t>인접 액세스 포인트와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무선 </a:t>
            </a:r>
            <a:r>
              <a:rPr lang="ko-KR" altLang="en-US" dirty="0" smtClean="0"/>
              <a:t>비즈니스 고려 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선택할 무선 아키텍처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표준은 장수와</a:t>
            </a:r>
          </a:p>
          <a:p>
            <a:r>
              <a:rPr lang="ko-KR" altLang="en-US" dirty="0" smtClean="0"/>
              <a:t>기존의 </a:t>
            </a:r>
            <a:r>
              <a:rPr lang="en-US" altLang="ko-KR" dirty="0" smtClean="0"/>
              <a:t>"</a:t>
            </a:r>
            <a:r>
              <a:rPr lang="ko-KR" altLang="en-US" dirty="0" smtClean="0"/>
              <a:t>유선</a:t>
            </a:r>
            <a:r>
              <a:rPr lang="en-US" altLang="ko-KR" dirty="0" smtClean="0"/>
              <a:t>"</a:t>
            </a:r>
          </a:p>
          <a:p>
            <a:r>
              <a:rPr lang="ko-KR" altLang="en-US" dirty="0" smtClean="0"/>
              <a:t>기술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충족시킬 거리 및 속도 요구 사항</a:t>
            </a:r>
          </a:p>
          <a:p>
            <a:r>
              <a:rPr lang="ko-KR" altLang="en-US" dirty="0" smtClean="0"/>
              <a:t>비즈니스 요구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아키텍처를 설명하십시오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및 무선 </a:t>
            </a:r>
            <a:r>
              <a:rPr lang="en-US" altLang="ko-KR" dirty="0" smtClean="0"/>
              <a:t>PAN </a:t>
            </a:r>
            <a:r>
              <a:rPr lang="ko-KR" altLang="en-US" dirty="0" smtClean="0"/>
              <a:t>논의</a:t>
            </a:r>
          </a:p>
          <a:p>
            <a:r>
              <a:rPr lang="ko-KR" altLang="en-US" dirty="0" smtClean="0"/>
              <a:t>기술 및 그들의 역사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공통 표준 및 액세스 방법 식별</a:t>
            </a:r>
          </a:p>
          <a:p>
            <a:r>
              <a:rPr lang="en-US" altLang="ko-KR" dirty="0" smtClean="0"/>
              <a:t>IEEE 802.11, Bluetooth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HomeRF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기술 및 비즈니스 고려 사항에 대해 논의하십시오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무선 아키텍처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FDDI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ATM </a:t>
            </a:r>
            <a:r>
              <a:rPr lang="ko-KR" altLang="en-US" dirty="0" smtClean="0"/>
              <a:t>표준 식별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</a:t>
            </a:r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 및 비즈니스 측면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- FDDI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FDDI - </a:t>
            </a:r>
            <a:r>
              <a:rPr lang="ko-KR" altLang="en-US" dirty="0" smtClean="0"/>
              <a:t>광섬유 분산 데이터 인터페이스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이전 데이터 전송 기술입니다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1980 </a:t>
            </a:r>
            <a:r>
              <a:rPr lang="ko-KR" altLang="en-US" dirty="0" smtClean="0"/>
              <a:t>년대 초반의 뿌리입니다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다양한 네트워크에서 계속 지원됩니다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환경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한 번에 그것은 일반적인 선택이었습니다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원격 사이의 고속 연결</a:t>
            </a:r>
          </a:p>
          <a:p>
            <a:r>
              <a:rPr lang="ko-KR" altLang="en-US" dirty="0" smtClean="0"/>
              <a:t>캠퍼스 환경의 </a:t>
            </a:r>
            <a:r>
              <a:rPr lang="en-US" altLang="ko-KR" dirty="0" smtClean="0"/>
              <a:t>LAN.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FDDI</a:t>
            </a:r>
            <a:r>
              <a:rPr lang="ko-KR" altLang="en-US" dirty="0" smtClean="0"/>
              <a:t>는 기존 설비에서 유지 관리 할 수 있지만 더 높은 데이터 속도가 요구되기 때문에 대체로 기가비트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더 빠른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이더넷으로</a:t>
            </a:r>
            <a:r>
              <a:rPr lang="ko-KR" altLang="en-US" dirty="0" smtClean="0"/>
              <a:t> 대체됩니다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ATM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ATM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Bell Labs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1960 </a:t>
            </a:r>
            <a:r>
              <a:rPr lang="ko-KR" altLang="en-US" dirty="0" smtClean="0"/>
              <a:t>년대 후반까지 거슬러 올라가는 기술입니다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ATM</a:t>
            </a:r>
            <a:r>
              <a:rPr lang="ko-KR" altLang="en-US" dirty="0" smtClean="0"/>
              <a:t>은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및 비디오 전송을 안정적이고 적시에 </a:t>
            </a:r>
            <a:r>
              <a:rPr lang="ko-KR" altLang="en-US" dirty="0" err="1" smtClean="0"/>
              <a:t>제공해야하는</a:t>
            </a:r>
            <a:r>
              <a:rPr lang="ko-KR" altLang="en-US" dirty="0" smtClean="0"/>
              <a:t> 네트워크에서 고속 및 지연 시간이 짧은 데이터 전송을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일반적으로 네트워크 </a:t>
            </a:r>
            <a:r>
              <a:rPr lang="ko-KR" altLang="en-US" dirty="0" err="1" smtClean="0"/>
              <a:t>백본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광역 네트워크 및 통신 사업자 서비스 네트워크를 위해 예약되어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ATM</a:t>
            </a:r>
            <a:r>
              <a:rPr lang="ko-KR" altLang="en-US" dirty="0" smtClean="0"/>
              <a:t>의 비즈니스 고려 사항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LAN</a:t>
            </a:r>
            <a:r>
              <a:rPr lang="ko-KR" altLang="en-US" dirty="0" smtClean="0"/>
              <a:t>과 같이 비용이 적게 들고 이더넷과 같은 효율적인 경쟁자로 인해 널리 사용되지 않습니다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LAN </a:t>
            </a:r>
            <a:r>
              <a:rPr lang="ko-KR" altLang="en-US" dirty="0" smtClean="0"/>
              <a:t>설정에서 </a:t>
            </a:r>
            <a:r>
              <a:rPr lang="ko-KR" altLang="en-US" dirty="0" err="1" smtClean="0"/>
              <a:t>백본</a:t>
            </a:r>
            <a:r>
              <a:rPr lang="ko-KR" altLang="en-US" dirty="0" smtClean="0"/>
              <a:t> 연결에 사용할 수 있지만 </a:t>
            </a:r>
            <a:r>
              <a:rPr lang="ko-KR" altLang="en-US" dirty="0" err="1" smtClean="0"/>
              <a:t>기가비트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및 빠른 형식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이더넷은</a:t>
            </a:r>
            <a:r>
              <a:rPr lang="ko-KR" altLang="en-US" dirty="0" smtClean="0"/>
              <a:t> 여기에도 효율적인 경쟁자입니다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-ATM</a:t>
            </a:r>
            <a:r>
              <a:rPr lang="ko-KR" altLang="en-US" dirty="0" smtClean="0"/>
              <a:t>은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및 비디오 전송을 위해 통신 사업자 서비스 네트워크에서 광범위하게 사용됩니다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토폴로지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LAN </a:t>
            </a:r>
            <a:r>
              <a:rPr lang="ko-KR" altLang="en-US" dirty="0" smtClean="0"/>
              <a:t>토폴로지는 기본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또는 레이아웃입니다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로컬 영역 네트워크의</a:t>
            </a:r>
          </a:p>
          <a:p>
            <a:r>
              <a:rPr lang="en-US" altLang="ko-KR" dirty="0" smtClean="0"/>
              <a:t>• 4 </a:t>
            </a:r>
            <a:r>
              <a:rPr lang="ko-KR" altLang="en-US" dirty="0" smtClean="0"/>
              <a:t>가지 유형은 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 및</a:t>
            </a:r>
          </a:p>
          <a:p>
            <a:r>
              <a:rPr lang="ko-KR" altLang="en-US" dirty="0" smtClean="0"/>
              <a:t>무선 전화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논리적 및 물리적 토폴로지가 </a:t>
            </a:r>
            <a:r>
              <a:rPr lang="ko-KR" altLang="en-US" dirty="0" err="1" smtClean="0"/>
              <a:t>있어야합니다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LAN </a:t>
            </a:r>
            <a:r>
              <a:rPr lang="ko-KR" altLang="en-US" dirty="0" smtClean="0"/>
              <a:t>설계에서 고려됩니다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논리적 토폴로지는 개념적</a:t>
            </a:r>
          </a:p>
          <a:p>
            <a:r>
              <a:rPr lang="en-US" altLang="ko-KR" dirty="0" smtClean="0"/>
              <a:t>LAN</a:t>
            </a:r>
            <a:r>
              <a:rPr lang="ko-KR" altLang="en-US" dirty="0" smtClean="0"/>
              <a:t>의 레이아웃 또는 데이터의 방식</a:t>
            </a:r>
          </a:p>
          <a:p>
            <a:r>
              <a:rPr lang="en-US" altLang="ko-KR" dirty="0" smtClean="0"/>
              <a:t>LAN</a:t>
            </a:r>
            <a:r>
              <a:rPr lang="ko-KR" altLang="en-US" dirty="0" smtClean="0"/>
              <a:t>을 통해 흐릅니다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• </a:t>
            </a:r>
            <a:r>
              <a:rPr lang="ko-KR" altLang="en-US" dirty="0" smtClean="0"/>
              <a:t>물리적 토폴로지는 실제</a:t>
            </a:r>
          </a:p>
          <a:p>
            <a:r>
              <a:rPr lang="en-US" altLang="ko-KR" dirty="0" smtClean="0"/>
              <a:t>LAN</a:t>
            </a:r>
            <a:r>
              <a:rPr lang="ko-KR" altLang="en-US" dirty="0" smtClean="0"/>
              <a:t>의 실제 레이아웃과</a:t>
            </a:r>
          </a:p>
          <a:p>
            <a:r>
              <a:rPr lang="ko-KR" altLang="en-US" dirty="0" smtClean="0"/>
              <a:t>케이블 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프린터 및 기타 장치를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연결합니다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토폴로지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버스 토폴로지는 공유</a:t>
            </a:r>
          </a:p>
          <a:p>
            <a:r>
              <a:rPr lang="ko-KR" altLang="en-US" dirty="0" smtClean="0"/>
              <a:t>다양한 네트워크</a:t>
            </a:r>
          </a:p>
          <a:p>
            <a:r>
              <a:rPr lang="ko-KR" altLang="en-US" dirty="0" smtClean="0"/>
              <a:t>장치가 연결되고 연결된 모든 장치</a:t>
            </a:r>
          </a:p>
          <a:p>
            <a:r>
              <a:rPr lang="ko-KR" altLang="en-US" dirty="0" smtClean="0"/>
              <a:t>장치는 모든 데이터 전송을 듣습니다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다음으로 구현되는 버스 토폴로지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동축</a:t>
            </a:r>
            <a:r>
              <a:rPr lang="ko-KR" altLang="en-US" dirty="0" smtClean="0"/>
              <a:t> 케이블은 물리적 인 버스와</a:t>
            </a:r>
          </a:p>
          <a:p>
            <a:r>
              <a:rPr lang="ko-KR" altLang="en-US" dirty="0" smtClean="0"/>
              <a:t>논리 버스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버스 토폴로지 장점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단점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쉽고 저렴하게 구현할 수 있습니다</a:t>
            </a:r>
            <a:r>
              <a:rPr lang="en-US" altLang="ko-KR" dirty="0" smtClean="0"/>
              <a:t>. (Adv.)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케이블 세그먼트가 연결되지 않았거나 손상된 경우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전체 네트워크를 사용할 수 </a:t>
            </a:r>
            <a:r>
              <a:rPr lang="ko-KR" altLang="en-US" dirty="0" err="1" smtClean="0"/>
              <a:t>없게됩니다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Disadv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케이블 문제로 인해 문제 해결이 어려움</a:t>
            </a:r>
          </a:p>
          <a:p>
            <a:r>
              <a:rPr lang="ko-KR" altLang="en-US" dirty="0" smtClean="0"/>
              <a:t>세그먼트가 실패하면 쉽게 알 수 없습니다</a:t>
            </a:r>
          </a:p>
          <a:p>
            <a:r>
              <a:rPr lang="ko-KR" altLang="en-US" dirty="0" smtClean="0"/>
              <a:t>케이블 세그먼트에 오류가 발생했습니다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Disadv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LAN TOPOLOGIES - </a:t>
            </a:r>
            <a:r>
              <a:rPr lang="ko-KR" altLang="en-US" dirty="0" smtClean="0"/>
              <a:t>스타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스타 토폴로지는 네트워크로 구성됩니다</a:t>
            </a:r>
          </a:p>
          <a:p>
            <a:r>
              <a:rPr lang="ko-KR" altLang="en-US" dirty="0" smtClean="0"/>
              <a:t>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전송 매체 및</a:t>
            </a:r>
          </a:p>
          <a:p>
            <a:r>
              <a:rPr lang="ko-KR" altLang="en-US" dirty="0" smtClean="0"/>
              <a:t>연결성을 제공하는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장치</a:t>
            </a:r>
          </a:p>
          <a:p>
            <a:r>
              <a:rPr lang="ko-KR" altLang="en-US" dirty="0" smtClean="0"/>
              <a:t>연결된 모든 장치 사이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일반적인 구현에는 </a:t>
            </a:r>
            <a:r>
              <a:rPr lang="en-US" altLang="ko-KR" dirty="0" smtClean="0"/>
              <a:t>UTP</a:t>
            </a:r>
          </a:p>
          <a:p>
            <a:r>
              <a:rPr lang="ko-KR" altLang="en-US" dirty="0" smtClean="0"/>
              <a:t>허브 또는 스위치에 연결된 케이블 연결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물리적 스타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논리적 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물리적 스타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논리적 버스 토폴로지가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트위스트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케이블 및 허브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컴퓨터에 연결된 모든 컴퓨팅 장치</a:t>
            </a:r>
          </a:p>
          <a:p>
            <a:r>
              <a:rPr lang="ko-KR" altLang="en-US" dirty="0" smtClean="0"/>
              <a:t>허브는 즉시 데이터를 듣습니다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논리 버스의 구성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기기를 링크하는 실제 물리적 레이아웃</a:t>
            </a:r>
          </a:p>
          <a:p>
            <a:r>
              <a:rPr lang="ko-KR" altLang="en-US" dirty="0" smtClean="0"/>
              <a:t>트위스트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케이블을 통한 허브는 물리적입니다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사용자 지정 2">
      <a:dk1>
        <a:srgbClr val="C1D2EB"/>
      </a:dk1>
      <a:lt1>
        <a:srgbClr val="193051"/>
      </a:lt1>
      <a:dk2>
        <a:srgbClr val="C1D2EB"/>
      </a:dk2>
      <a:lt2>
        <a:srgbClr val="193051"/>
      </a:lt2>
      <a:accent1>
        <a:srgbClr val="262626"/>
      </a:accent1>
      <a:accent2>
        <a:srgbClr val="262626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</TotalTime>
  <Words>1358</Words>
  <Application>Microsoft Office PowerPoint</Application>
  <PresentationFormat>화면 슬라이드 쇼(4:3)</PresentationFormat>
  <Paragraphs>232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가을</vt:lpstr>
      <vt:lpstr>      chapter 3 </vt:lpstr>
      <vt:lpstr>제 목표</vt:lpstr>
      <vt:lpstr>슬라이드 3</vt:lpstr>
      <vt:lpstr>LAN 토폴로지</vt:lpstr>
      <vt:lpstr>슬라이드 5</vt:lpstr>
      <vt:lpstr>LAN 토폴로지 - 버스</vt:lpstr>
      <vt:lpstr>슬라이드 7</vt:lpstr>
      <vt:lpstr>LAN TOPOLOGIES - 스타</vt:lpstr>
      <vt:lpstr>슬라이드 9</vt:lpstr>
      <vt:lpstr>슬라이드 10</vt:lpstr>
      <vt:lpstr>슬라이드 11</vt:lpstr>
      <vt:lpstr>LAN 토폴로지 - 링</vt:lpstr>
      <vt:lpstr>슬라이드 13</vt:lpstr>
      <vt:lpstr>LAN 토폴로지 - 무선</vt:lpstr>
      <vt:lpstr>슬라이드 15</vt:lpstr>
      <vt:lpstr>슬라이드 16</vt:lpstr>
      <vt:lpstr>LAN 아키텍처</vt:lpstr>
      <vt:lpstr>LAN 아키텍처 - 이더넷</vt:lpstr>
      <vt:lpstr>슬라이드 19</vt:lpstr>
      <vt:lpstr>LAN 아키텍처 - 이더넷 액세스 방법</vt:lpstr>
      <vt:lpstr>슬라이드 21</vt:lpstr>
      <vt:lpstr>슬라이드 22</vt:lpstr>
      <vt:lpstr>이더넷 : 기술 및 사업 고려 사항</vt:lpstr>
      <vt:lpstr>LAN 아키텍처 - 무선 전화</vt:lpstr>
      <vt:lpstr>LAN 아키텍처 – 무선 액세스 방법</vt:lpstr>
      <vt:lpstr>슬라이드 26</vt:lpstr>
      <vt:lpstr>슬라이드 27</vt:lpstr>
      <vt:lpstr>슬라이드 28</vt:lpstr>
      <vt:lpstr>무선 비즈니스 고려 사항</vt:lpstr>
      <vt:lpstr>LAN 아키텍처 - FDDI</vt:lpstr>
      <vt:lpstr>슬라이드 31</vt:lpstr>
      <vt:lpstr>LAN 아키텍쳐 - ATM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원종주</dc:creator>
  <cp:lastModifiedBy>원종주</cp:lastModifiedBy>
  <cp:revision>10</cp:revision>
  <dcterms:created xsi:type="dcterms:W3CDTF">2017-04-23T14:06:35Z</dcterms:created>
  <dcterms:modified xsi:type="dcterms:W3CDTF">2017-04-23T15:20:15Z</dcterms:modified>
</cp:coreProperties>
</file>