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en-US" altLang="ko-KR" b="1" dirty="0" smtClean="0"/>
              <a:t>chapter 4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근거리 통신망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연결성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저장 및 전달 스위치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프레임에서 오류 검사를 수행하도록 설계되었습니다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프레임이 스위치로 수신 된 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프레임에 오류가 없으면 스위치는 프레임을 전달합니다</a:t>
            </a:r>
          </a:p>
          <a:p>
            <a:r>
              <a:rPr lang="ko-KR" altLang="en-US" dirty="0" smtClean="0"/>
              <a:t>적절한 포트에 연결하십시오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스위치를 만드는 나쁜 프레임이 전달되지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유형 안정적인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다른 스위치 유형보다 속도가 느립니다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완전히 받아 들여질 때까지 각 프레임에 붙들다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오류가 있는지 확인하십시오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커팅 스위치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프레임에서 오류 검사를 수행하지 마십시오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저장 및 전달 스위치보다 빠릅니다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각각에 대한 주소 정보 만 읽기</a:t>
            </a:r>
          </a:p>
          <a:p>
            <a:r>
              <a:rPr lang="ko-KR" altLang="en-US" dirty="0" smtClean="0"/>
              <a:t>프레임이 프레임으로 전환됩니다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상위 계층 스위치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전통적인 스위치는 </a:t>
            </a:r>
            <a:r>
              <a:rPr lang="en-US" altLang="ko-KR" dirty="0" smtClean="0"/>
              <a:t>OSI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작동합니다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최신 스위치는 기능을 통합 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OSI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4.</a:t>
            </a:r>
          </a:p>
          <a:p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스위치는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기능을 추가합니다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스위치는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포트 레벨 서비스를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라우터</a:t>
            </a:r>
            <a:endParaRPr lang="ko-KR" altLang="en-US" dirty="0" smtClean="0"/>
          </a:p>
          <a:p>
            <a:r>
              <a:rPr lang="en-US" altLang="ko-KR" dirty="0" smtClean="0"/>
              <a:t>- OSI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 작동합니다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네트워크간에 흐르도록 허용합니다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두 개 이상의 네트워크를 연결하고 분리하십시오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브로드</a:t>
            </a:r>
            <a:r>
              <a:rPr lang="ko-KR" altLang="en-US" dirty="0" smtClean="0"/>
              <a:t> 캐스트 도메인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직접 연결</a:t>
            </a:r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주소와 목적지를 기반으로 한 목적지</a:t>
            </a:r>
          </a:p>
          <a:p>
            <a:r>
              <a:rPr lang="ko-KR" altLang="en-US" dirty="0" smtClean="0"/>
              <a:t>가능한 최상의 경로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하나의 컴퓨터를 통해 경로 설정</a:t>
            </a:r>
          </a:p>
          <a:p>
            <a:r>
              <a:rPr lang="ko-KR" altLang="en-US" dirty="0" smtClean="0"/>
              <a:t>네트워크는 컴퓨터와 통신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네트워크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브로드</a:t>
            </a:r>
            <a:r>
              <a:rPr lang="ko-KR" altLang="en-US" dirty="0" smtClean="0"/>
              <a:t> 캐스트를 </a:t>
            </a:r>
            <a:r>
              <a:rPr lang="ko-KR" altLang="en-US" dirty="0" err="1" smtClean="0"/>
              <a:t>필터링하여</a:t>
            </a:r>
            <a:r>
              <a:rPr lang="ko-KR" altLang="en-US" dirty="0" smtClean="0"/>
              <a:t> 네트워크 보안을 향상시킵니다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LAN</a:t>
            </a:r>
            <a:r>
              <a:rPr lang="ko-KR" altLang="en-US" dirty="0" smtClean="0"/>
              <a:t>의 가장자리 또는 경계에 설치할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을 원거리 네트워크에 연결합니다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라우터는</a:t>
            </a:r>
            <a:r>
              <a:rPr lang="ko-KR" altLang="en-US" dirty="0" smtClean="0"/>
              <a:t> 다음과 같은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테이블을 유지 관리합니다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네트워크의 주소와 최상을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경로 및 경로 비용을 다른 네트워크에 할당합니다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경로 만들기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관리자</a:t>
            </a:r>
          </a:p>
          <a:p>
            <a:r>
              <a:rPr lang="ko-KR" altLang="en-US" dirty="0" smtClean="0"/>
              <a:t>다른 네트워크에 대한 경로를 정의하고</a:t>
            </a:r>
          </a:p>
          <a:p>
            <a:r>
              <a:rPr lang="ko-KR" altLang="en-US" dirty="0" smtClean="0"/>
              <a:t>각 경로에 대한 항목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항목에 대한 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할당</a:t>
            </a:r>
          </a:p>
          <a:p>
            <a:r>
              <a:rPr lang="ko-KR" altLang="en-US" dirty="0" smtClean="0"/>
              <a:t>이 정보를 수동으로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라우팅은</a:t>
            </a:r>
            <a:r>
              <a:rPr lang="ko-KR" altLang="en-US" dirty="0" smtClean="0"/>
              <a:t> 통계를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할 때 효과적입니다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 경과에 따라 변경 될 것으로 예상되지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경로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동적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라우터를위한</a:t>
            </a:r>
            <a:r>
              <a:rPr lang="ko-KR" altLang="en-US" dirty="0" smtClean="0"/>
              <a:t> 메커니즘을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자동으로 새로운 경로를 수용하고 변경</a:t>
            </a:r>
          </a:p>
          <a:p>
            <a:r>
              <a:rPr lang="ko-KR" altLang="en-US" dirty="0" smtClean="0"/>
              <a:t>알려진 정교한 소프트웨어를 사용하는 네트워크 조건</a:t>
            </a:r>
          </a:p>
          <a:p>
            <a:r>
              <a:rPr lang="ko-KR" altLang="en-US" dirty="0" smtClean="0"/>
              <a:t>동적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알고리즘은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작동의 일부입니다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시스템에서 변경이 감지되면</a:t>
            </a:r>
          </a:p>
          <a:p>
            <a:r>
              <a:rPr lang="ko-KR" altLang="en-US" dirty="0" smtClean="0"/>
              <a:t>소스와 목적지 네트워크 사이의 경로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알고리즘은 최적 경로를 재 계산하고</a:t>
            </a:r>
          </a:p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테이블을 업데이트합니다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알고리즘 또한 업데이트되었습니다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라우터와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게이트웨이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게이트웨이는</a:t>
            </a:r>
            <a:r>
              <a:rPr lang="ko-KR" altLang="en-US" dirty="0" smtClean="0"/>
              <a:t> 하드웨어 또는 소프트웨어 또는</a:t>
            </a:r>
          </a:p>
          <a:p>
            <a:r>
              <a:rPr lang="ko-KR" altLang="en-US" dirty="0" smtClean="0"/>
              <a:t>프로토콜을 제공하는 두 가지 조합</a:t>
            </a:r>
          </a:p>
          <a:p>
            <a:r>
              <a:rPr lang="ko-KR" altLang="en-US" dirty="0" err="1" smtClean="0"/>
              <a:t>이기종</a:t>
            </a:r>
            <a:r>
              <a:rPr lang="ko-KR" altLang="en-US" dirty="0" smtClean="0"/>
              <a:t> 간의 번역 또는 연결</a:t>
            </a:r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OSI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이상에서 작동합니다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사용 예는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</a:t>
            </a:r>
          </a:p>
          <a:p>
            <a:r>
              <a:rPr lang="ko-KR" altLang="en-US" dirty="0" smtClean="0"/>
              <a:t>메인 프레임 컴퓨터</a:t>
            </a:r>
            <a:r>
              <a:rPr lang="en-US" altLang="ko-KR" dirty="0" smtClean="0"/>
              <a:t>, LAN </a:t>
            </a:r>
            <a:r>
              <a:rPr lang="ko-KR" altLang="en-US" dirty="0" smtClean="0"/>
              <a:t>전자 우편 연결</a:t>
            </a:r>
          </a:p>
          <a:p>
            <a:r>
              <a:rPr lang="ko-KR" altLang="en-US" dirty="0" smtClean="0"/>
              <a:t>시스템을 외부 전자 메일 제공 업체로</a:t>
            </a:r>
          </a:p>
          <a:p>
            <a:r>
              <a:rPr lang="ko-KR" altLang="en-US" dirty="0" smtClean="0"/>
              <a:t>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네트워크를 인터넷에 연결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err="1" smtClean="0"/>
              <a:t>백본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</a:t>
            </a:r>
            <a:r>
              <a:rPr lang="ko-KR" altLang="en-US" dirty="0" err="1" smtClean="0"/>
              <a:t>백본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미디어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고속을 구성하는 아키텍처</a:t>
            </a:r>
          </a:p>
          <a:p>
            <a:r>
              <a:rPr lang="ko-KR" altLang="en-US" dirty="0" smtClean="0"/>
              <a:t>두 사람 사이의 통신 링크</a:t>
            </a:r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LAN </a:t>
            </a:r>
            <a:r>
              <a:rPr lang="ko-KR" altLang="en-US" dirty="0" err="1" smtClean="0"/>
              <a:t>백본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등뼈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백본</a:t>
            </a:r>
            <a:r>
              <a:rPr lang="ko-KR" altLang="en-US" dirty="0" smtClean="0"/>
              <a:t> 내결함성 </a:t>
            </a:r>
            <a:r>
              <a:rPr lang="ko-KR" altLang="en-US" dirty="0" err="1" smtClean="0"/>
              <a:t>및로드</a:t>
            </a:r>
            <a:r>
              <a:rPr lang="ko-KR" altLang="en-US" dirty="0" smtClean="0"/>
              <a:t> 균형 조정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내결함성은 계속할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능력을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백본에서</a:t>
            </a:r>
            <a:r>
              <a:rPr lang="ko-KR" altLang="en-US" dirty="0" smtClean="0"/>
              <a:t> 데이터를 전송하는 경우</a:t>
            </a:r>
          </a:p>
          <a:p>
            <a:r>
              <a:rPr lang="ko-KR" altLang="en-US" dirty="0" err="1" smtClean="0"/>
              <a:t>백본</a:t>
            </a:r>
            <a:r>
              <a:rPr lang="ko-KR" altLang="en-US" dirty="0" smtClean="0"/>
              <a:t> 장치 또는 데이터 경로가 실패합니다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로드 </a:t>
            </a:r>
            <a:r>
              <a:rPr lang="ko-KR" altLang="en-US" dirty="0" err="1" smtClean="0"/>
              <a:t>밸런싱은</a:t>
            </a:r>
            <a:r>
              <a:rPr lang="ko-KR" altLang="en-US" dirty="0" smtClean="0"/>
              <a:t> 데이터를 전송하는 기능을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그것은 여러 목적지에 걸쳐 동일한 목적지로 갈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경로를 동시에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중복 배포 구현 필요</a:t>
            </a:r>
          </a:p>
          <a:p>
            <a:r>
              <a:rPr lang="ko-KR" altLang="en-US" dirty="0" err="1" smtClean="0"/>
              <a:t>레이어</a:t>
            </a:r>
            <a:r>
              <a:rPr lang="ko-KR" altLang="en-US" dirty="0" smtClean="0"/>
              <a:t> 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코어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스위치 및</a:t>
            </a:r>
          </a:p>
          <a:p>
            <a:r>
              <a:rPr lang="ko-KR" altLang="en-US" dirty="0" smtClean="0"/>
              <a:t>여분의 데이터 경로를 </a:t>
            </a:r>
            <a:r>
              <a:rPr lang="ko-KR" altLang="en-US" dirty="0" err="1" smtClean="0"/>
              <a:t>구축하기위한</a:t>
            </a:r>
            <a:r>
              <a:rPr lang="ko-KR" altLang="en-US" dirty="0" smtClean="0"/>
              <a:t> 여분의 케이블 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 목표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중계기의 목적을 설명하고</a:t>
            </a:r>
          </a:p>
          <a:p>
            <a:r>
              <a:rPr lang="ko-KR" altLang="en-US" dirty="0" err="1" smtClean="0"/>
              <a:t>리피터가</a:t>
            </a:r>
            <a:r>
              <a:rPr lang="ko-KR" altLang="en-US" dirty="0" smtClean="0"/>
              <a:t> 사용됩니다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다양한 허브 기술과</a:t>
            </a:r>
          </a:p>
          <a:p>
            <a:r>
              <a:rPr lang="ko-KR" altLang="en-US" dirty="0" smtClean="0"/>
              <a:t>허브가 사용됩니다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브리지 기술에 대해 논의하고</a:t>
            </a:r>
          </a:p>
          <a:p>
            <a:r>
              <a:rPr lang="ko-KR" altLang="en-US" dirty="0" smtClean="0"/>
              <a:t>교량이 사용됩니다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스위치 기술에 대해 논의하십시오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간의 차이점을 비교합니다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게이트웨이의</a:t>
            </a:r>
            <a:r>
              <a:rPr lang="ko-KR" altLang="en-US" dirty="0" smtClean="0"/>
              <a:t> 기능을 나열하고</a:t>
            </a:r>
          </a:p>
          <a:p>
            <a:r>
              <a:rPr lang="ko-KR" altLang="en-US" dirty="0" err="1" smtClean="0"/>
              <a:t>게이트웨이가</a:t>
            </a:r>
            <a:r>
              <a:rPr lang="ko-KR" altLang="en-US" dirty="0" smtClean="0"/>
              <a:t> 구현되는 이유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백본</a:t>
            </a:r>
            <a:r>
              <a:rPr lang="ko-KR" altLang="en-US" dirty="0" smtClean="0"/>
              <a:t> 데이터 </a:t>
            </a:r>
            <a:r>
              <a:rPr lang="ko-KR" altLang="en-US" dirty="0" smtClean="0"/>
              <a:t>전송 건축술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모든 네트워크 </a:t>
            </a:r>
            <a:r>
              <a:rPr lang="ko-KR" altLang="en-US" dirty="0" err="1" smtClean="0"/>
              <a:t>백본에는</a:t>
            </a:r>
            <a:endParaRPr lang="ko-KR" altLang="en-US" dirty="0" smtClean="0"/>
          </a:p>
          <a:p>
            <a:r>
              <a:rPr lang="ko-KR" altLang="en-US" dirty="0" smtClean="0"/>
              <a:t>고속 데이터 전송 아키텍처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FDDI, ATM, </a:t>
            </a:r>
            <a:r>
              <a:rPr lang="ko-KR" altLang="en-US" dirty="0" err="1" smtClean="0"/>
              <a:t>기가비트</a:t>
            </a:r>
            <a:endParaRPr lang="ko-KR" altLang="en-US" dirty="0" smtClean="0"/>
          </a:p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10 Gig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프로토콜은 방법을 지정하는 규칙입니다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서비스와 장치는 정보를 교환합니다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프로토콜은 데이터를 수집하는 방법을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패키지화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액세스 방법</a:t>
            </a:r>
          </a:p>
          <a:p>
            <a:r>
              <a:rPr lang="ko-KR" altLang="en-US" dirty="0" smtClean="0"/>
              <a:t>네트워크 매체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방법</a:t>
            </a:r>
          </a:p>
          <a:p>
            <a:r>
              <a:rPr lang="ko-KR" altLang="en-US" dirty="0" smtClean="0"/>
              <a:t>데이터가 어떻게 </a:t>
            </a:r>
            <a:r>
              <a:rPr lang="ko-KR" altLang="en-US" dirty="0" err="1" smtClean="0"/>
              <a:t>재조합되는지</a:t>
            </a:r>
            <a:endParaRPr lang="ko-KR" altLang="en-US" dirty="0" smtClean="0"/>
          </a:p>
          <a:p>
            <a:r>
              <a:rPr lang="ko-KR" altLang="en-US" dirty="0" smtClean="0"/>
              <a:t>목적지 등등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통신 프로토콜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보내고받을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수있게하십시오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원격 데이터 소스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정보를위한</a:t>
            </a:r>
            <a:r>
              <a:rPr lang="ko-KR" altLang="en-US" dirty="0" smtClean="0"/>
              <a:t> 요소</a:t>
            </a:r>
          </a:p>
          <a:p>
            <a:r>
              <a:rPr lang="ko-KR" altLang="en-US" dirty="0" smtClean="0"/>
              <a:t>교환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 프로토콜은</a:t>
            </a:r>
          </a:p>
          <a:p>
            <a:r>
              <a:rPr lang="ko-KR" altLang="en-US" dirty="0" smtClean="0"/>
              <a:t>통신 프로토콜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프로토콜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네트워크에 대한 주소 지정 체계 제공</a:t>
            </a:r>
          </a:p>
          <a:p>
            <a:r>
              <a:rPr lang="ko-KR" altLang="en-US" dirty="0" smtClean="0"/>
              <a:t>개인을 고유하게 식별하는 </a:t>
            </a:r>
            <a:r>
              <a:rPr lang="ko-KR" altLang="en-US" dirty="0" err="1" smtClean="0"/>
              <a:t>노드</a:t>
            </a:r>
            <a:endParaRPr lang="ko-KR" altLang="en-US" dirty="0" smtClean="0"/>
          </a:p>
          <a:p>
            <a:r>
              <a:rPr lang="ko-KR" altLang="en-US" dirty="0" smtClean="0"/>
              <a:t>네트워크 및 해당 장치에 연결된 장치</a:t>
            </a:r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어디서나 네트워크 장치를 찾을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세계에서 그렇게 근원과 목적지</a:t>
            </a:r>
          </a:p>
          <a:p>
            <a:r>
              <a:rPr lang="ko-KR" altLang="en-US" dirty="0" smtClean="0"/>
              <a:t>장치가 정보를 교환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IP </a:t>
            </a:r>
            <a:r>
              <a:rPr lang="ko-KR" altLang="en-US" dirty="0" smtClean="0"/>
              <a:t>주소 지정</a:t>
            </a:r>
          </a:p>
          <a:p>
            <a:r>
              <a:rPr lang="en-US" altLang="ko-KR" dirty="0" smtClean="0"/>
              <a:t>- IP </a:t>
            </a:r>
            <a:r>
              <a:rPr lang="ko-KR" altLang="en-US" dirty="0" smtClean="0"/>
              <a:t>주소 지정의 가장 일반적인 구현</a:t>
            </a:r>
          </a:p>
          <a:p>
            <a:r>
              <a:rPr lang="ko-KR" altLang="en-US" dirty="0" smtClean="0"/>
              <a:t>오늘은 </a:t>
            </a:r>
            <a:r>
              <a:rPr lang="en-US" altLang="ko-KR" dirty="0" smtClean="0"/>
              <a:t>IPv4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IPv4</a:t>
            </a:r>
            <a:r>
              <a:rPr lang="ko-KR" altLang="en-US" dirty="0" smtClean="0"/>
              <a:t>의 경우 각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주소는</a:t>
            </a:r>
          </a:p>
          <a:p>
            <a:r>
              <a:rPr lang="ko-KR" altLang="en-US" dirty="0" smtClean="0"/>
              <a:t>네 개의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 바이너리 주소로 나누어 진 </a:t>
            </a:r>
            <a:r>
              <a:rPr lang="en-US" altLang="ko-KR" dirty="0" smtClean="0"/>
              <a:t>32 </a:t>
            </a:r>
            <a:r>
              <a:rPr lang="ko-KR" altLang="en-US" dirty="0" smtClean="0"/>
              <a:t>비트 이진 주소</a:t>
            </a:r>
          </a:p>
          <a:p>
            <a:r>
              <a:rPr lang="ko-KR" altLang="en-US" dirty="0" smtClean="0"/>
              <a:t>비트 </a:t>
            </a:r>
            <a:r>
              <a:rPr lang="ko-KR" altLang="en-US" dirty="0" err="1" smtClean="0"/>
              <a:t>옥텟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IP </a:t>
            </a:r>
            <a:r>
              <a:rPr lang="ko-KR" altLang="en-US" dirty="0" smtClean="0"/>
              <a:t>주소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IP </a:t>
            </a:r>
            <a:r>
              <a:rPr lang="ko-KR" altLang="en-US" dirty="0" smtClean="0"/>
              <a:t>주소는 숫자로 표현 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점으로 구분 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진수 형식 또는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진 형식입니다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점으로 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진수 형식을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진수로 변환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바이너리를 얻기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거듭 제곱을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동등한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IP </a:t>
            </a:r>
            <a:r>
              <a:rPr lang="ko-KR" altLang="en-US" dirty="0" smtClean="0"/>
              <a:t>주소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IP </a:t>
            </a:r>
            <a:r>
              <a:rPr lang="ko-KR" altLang="en-US" dirty="0" smtClean="0"/>
              <a:t>주소 지정은 또한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마스킹을</a:t>
            </a:r>
            <a:r>
              <a:rPr lang="ko-KR" altLang="en-US" dirty="0" smtClean="0"/>
              <a:t> 사용하여</a:t>
            </a:r>
          </a:p>
          <a:p>
            <a:r>
              <a:rPr lang="ko-KR" altLang="en-US" dirty="0" err="1" smtClean="0"/>
              <a:t>노드로부터의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주소의 네트워크 부분</a:t>
            </a:r>
          </a:p>
          <a:p>
            <a:r>
              <a:rPr lang="ko-KR" altLang="en-US" dirty="0" smtClean="0"/>
              <a:t>일부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마스크는 </a:t>
            </a:r>
            <a:r>
              <a:rPr lang="en-US" altLang="ko-KR" dirty="0" smtClean="0"/>
              <a:t>32 </a:t>
            </a:r>
            <a:r>
              <a:rPr lang="ko-KR" altLang="en-US" dirty="0" smtClean="0"/>
              <a:t>비트 바이너리 조합입니다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자릿수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마스크에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자리수가 포함되어 있으면</a:t>
            </a:r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해당 이진수가</a:t>
            </a:r>
          </a:p>
          <a:p>
            <a:r>
              <a:rPr lang="ko-KR" altLang="en-US" dirty="0" smtClean="0"/>
              <a:t>네트워크 주소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마스크에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포함되어 있으면</a:t>
            </a:r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해당 이진수가</a:t>
            </a:r>
          </a:p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주소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프로토콜에는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개의 다른 주소가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수업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A -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옥텟의</a:t>
            </a:r>
            <a:r>
              <a:rPr lang="ko-KR" altLang="en-US" dirty="0" smtClean="0"/>
              <a:t> 첫 번째 이진수는 항상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첫 번째 주소의 주소 범위는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126 </a:t>
            </a:r>
            <a:r>
              <a:rPr lang="ko-KR" altLang="en-US" dirty="0" smtClean="0"/>
              <a:t>사이입니다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팔중주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마스크는 </a:t>
            </a:r>
            <a:r>
              <a:rPr lang="en-US" altLang="ko-KR" dirty="0" smtClean="0"/>
              <a:t>255.0.0.0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B -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옥텟에있는</a:t>
            </a:r>
            <a:r>
              <a:rPr lang="ko-KR" altLang="en-US" dirty="0" smtClean="0"/>
              <a:t> 처음 두 개의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진수</a:t>
            </a:r>
          </a:p>
          <a:p>
            <a:r>
              <a:rPr lang="ko-KR" altLang="en-US" dirty="0" smtClean="0"/>
              <a:t>이진 숫자로 시작</a:t>
            </a:r>
            <a:r>
              <a:rPr lang="en-US" altLang="ko-KR" dirty="0" smtClean="0"/>
              <a:t>, 10.</a:t>
            </a:r>
          </a:p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옥텟에서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191.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</a:p>
          <a:p>
            <a:r>
              <a:rPr lang="en-US" altLang="ko-KR" dirty="0" smtClean="0"/>
              <a:t>255.255.0.0.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C -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옥텟에있는</a:t>
            </a:r>
            <a:r>
              <a:rPr lang="ko-KR" altLang="en-US" dirty="0" smtClean="0"/>
              <a:t> 처음 세 바이너리 숫자</a:t>
            </a:r>
          </a:p>
          <a:p>
            <a:r>
              <a:rPr lang="en-US" altLang="ko-KR" dirty="0" smtClean="0"/>
              <a:t>110</a:t>
            </a:r>
            <a:r>
              <a:rPr lang="ko-KR" altLang="en-US" dirty="0" smtClean="0"/>
              <a:t>부터 시작하여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진수로 시작하십시오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192 ~ 223 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옥텟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</a:p>
          <a:p>
            <a:r>
              <a:rPr lang="en-US" altLang="ko-KR" dirty="0" smtClean="0"/>
              <a:t>255.255.255.0.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주소 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멀티 캐스트에 사용됩니다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첫번째</a:t>
            </a:r>
            <a:endParaRPr lang="ko-KR" altLang="en-US" dirty="0" smtClean="0"/>
          </a:p>
          <a:p>
            <a:r>
              <a:rPr lang="ko-KR" altLang="en-US" dirty="0" smtClean="0"/>
              <a:t>첫 번째 </a:t>
            </a:r>
            <a:r>
              <a:rPr lang="en-US" altLang="ko-KR" dirty="0" smtClean="0"/>
              <a:t>8 </a:t>
            </a:r>
            <a:r>
              <a:rPr lang="ko-KR" altLang="en-US" dirty="0" smtClean="0"/>
              <a:t>진수의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진수는 다음으로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주소는 </a:t>
            </a:r>
            <a:r>
              <a:rPr lang="en-US" altLang="ko-KR" dirty="0" smtClean="0"/>
              <a:t>224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239</a:t>
            </a:r>
            <a:r>
              <a:rPr lang="ko-KR" altLang="en-US" dirty="0" err="1" smtClean="0"/>
              <a:t>까지입니다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옥텟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E - </a:t>
            </a:r>
            <a:r>
              <a:rPr lang="ko-KR" altLang="en-US" dirty="0" smtClean="0"/>
              <a:t>방송에 예약되어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정의 된 네트워크 내에서의 전송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그만큼</a:t>
            </a:r>
          </a:p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옥텟</a:t>
            </a:r>
            <a:r>
              <a:rPr lang="ko-KR" altLang="en-US" dirty="0" smtClean="0"/>
              <a:t> 범위는 </a:t>
            </a:r>
            <a:r>
              <a:rPr lang="en-US" altLang="ko-KR" dirty="0" smtClean="0"/>
              <a:t>240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255 </a:t>
            </a:r>
            <a:r>
              <a:rPr lang="ko-KR" altLang="en-US" dirty="0" smtClean="0"/>
              <a:t>사이입니다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IP </a:t>
            </a:r>
            <a:r>
              <a:rPr lang="ko-KR" altLang="en-US" dirty="0" smtClean="0"/>
              <a:t>주소 할당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수동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할당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장치는</a:t>
            </a:r>
          </a:p>
          <a:p>
            <a:r>
              <a:rPr lang="ko-KR" altLang="en-US" dirty="0" smtClean="0"/>
              <a:t>고정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할당되었습니다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장치마다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주소로 수동 구성하십시오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자동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할당 </a:t>
            </a:r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DHCP. </a:t>
            </a:r>
            <a:r>
              <a:rPr lang="ko-KR" altLang="en-US" dirty="0" smtClean="0"/>
              <a:t>일련의 주소 구성이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DHCP </a:t>
            </a:r>
            <a:r>
              <a:rPr lang="ko-KR" altLang="en-US" dirty="0" smtClean="0"/>
              <a:t>서버에 배치</a:t>
            </a:r>
            <a:r>
              <a:rPr lang="en-US" altLang="ko-KR" dirty="0" smtClean="0"/>
              <a:t>, IP </a:t>
            </a:r>
            <a:r>
              <a:rPr lang="ko-KR" altLang="en-US" dirty="0" smtClean="0"/>
              <a:t>수동 할당</a:t>
            </a:r>
          </a:p>
          <a:p>
            <a:r>
              <a:rPr lang="ko-KR" altLang="en-US" dirty="0" smtClean="0"/>
              <a:t>주소가</a:t>
            </a:r>
          </a:p>
          <a:p>
            <a:r>
              <a:rPr lang="ko-KR" altLang="en-US" dirty="0" smtClean="0"/>
              <a:t>수동 할당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</a:t>
            </a:r>
            <a:r>
              <a:rPr lang="ko-KR" altLang="en-US" dirty="0" err="1" smtClean="0"/>
              <a:t>백본의</a:t>
            </a:r>
            <a:r>
              <a:rPr lang="ko-KR" altLang="en-US" dirty="0" smtClean="0"/>
              <a:t> 세 가지 계층을 식별합니다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프로토콜을 설명하고</a:t>
            </a:r>
          </a:p>
          <a:p>
            <a:r>
              <a:rPr lang="ko-KR" altLang="en-US" dirty="0" smtClean="0"/>
              <a:t>다른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클래스의 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IP </a:t>
            </a:r>
            <a:r>
              <a:rPr lang="ko-KR" altLang="en-US" dirty="0" smtClean="0"/>
              <a:t>할당 방법을 식별합니다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주소 및 </a:t>
            </a:r>
            <a:r>
              <a:rPr lang="en-US" altLang="ko-KR" dirty="0" smtClean="0"/>
              <a:t>DHCP</a:t>
            </a:r>
            <a:r>
              <a:rPr lang="ko-KR" altLang="en-US" dirty="0" smtClean="0"/>
              <a:t>의 비즈니스 영향에 대해 설명합니다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통신 나열 및 설명</a:t>
            </a:r>
          </a:p>
          <a:p>
            <a:r>
              <a:rPr lang="ko-KR" altLang="en-US" dirty="0" smtClean="0"/>
              <a:t>프로토콜과 그 중요성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관리 프로토콜 설명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SNMP.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관리</a:t>
            </a:r>
          </a:p>
          <a:p>
            <a:r>
              <a:rPr lang="en-US" altLang="ko-KR" dirty="0" smtClean="0"/>
              <a:t>-SNMP</a:t>
            </a:r>
            <a:r>
              <a:rPr lang="ko-KR" altLang="en-US" dirty="0" smtClean="0"/>
              <a:t>는 네트워크 트래픽 및 성능 통계를 수집하기 위해 허브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NIC</a:t>
            </a:r>
            <a:r>
              <a:rPr lang="ko-KR" altLang="en-US" dirty="0" smtClean="0"/>
              <a:t>와 같은 네트워크 장치와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모니터링 및 제어하는 데 사용되는 표준화 된 응용 프로그램 계층 프로토콜입니다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-SNMP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SNMP </a:t>
            </a:r>
            <a:r>
              <a:rPr lang="ko-KR" altLang="en-US" dirty="0" smtClean="0"/>
              <a:t>에이전트 소프트웨어</a:t>
            </a:r>
            <a:r>
              <a:rPr lang="en-US" altLang="ko-KR" dirty="0" smtClean="0"/>
              <a:t>, SNMP </a:t>
            </a:r>
            <a:r>
              <a:rPr lang="ko-KR" altLang="en-US" dirty="0" smtClean="0"/>
              <a:t>관리자 소프트웨어 및 </a:t>
            </a:r>
            <a:r>
              <a:rPr lang="en-US" altLang="ko-KR" dirty="0" smtClean="0"/>
              <a:t>MIB (Management Information Base)</a:t>
            </a:r>
            <a:r>
              <a:rPr lang="ko-KR" altLang="en-US" dirty="0" smtClean="0"/>
              <a:t>와 함께 작동합니다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이들은 다음과 같은 하드웨어 구성 요소입니다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 간 인터페이스 제공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워크 스테이션 및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미디어 유형에 따라 다릅니다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LAN </a:t>
            </a:r>
            <a:r>
              <a:rPr lang="ko-KR" altLang="en-US" dirty="0" smtClean="0"/>
              <a:t>장치는 다양한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리피터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라우터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및 </a:t>
            </a:r>
            <a:r>
              <a:rPr lang="ko-KR" altLang="en-US" dirty="0" err="1" smtClean="0"/>
              <a:t>게이트웨이는</a:t>
            </a:r>
            <a:r>
              <a:rPr lang="ko-KR" altLang="en-US" dirty="0" smtClean="0"/>
              <a:t> 일반적인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장치입니다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중계기 </a:t>
            </a:r>
            <a:r>
              <a:rPr lang="en-US" altLang="ko-KR" dirty="0" smtClean="0"/>
              <a:t>(Repeater) -</a:t>
            </a:r>
          </a:p>
          <a:p>
            <a:r>
              <a:rPr lang="ko-KR" altLang="en-US" dirty="0" smtClean="0"/>
              <a:t>신호가 전송 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OSI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장치입니다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중계기가 미디어로부터 신호를 수신합니다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세그먼트를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신호를 정리하고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증폭하고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다음 미디어로 신호를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리피터는</a:t>
            </a:r>
            <a:r>
              <a:rPr lang="ko-KR" altLang="en-US" dirty="0" smtClean="0"/>
              <a:t> 일반적으로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장치에 내장되어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허브 나 스위치와 같은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허브 </a:t>
            </a:r>
            <a:r>
              <a:rPr lang="en-US" altLang="ko-KR" dirty="0" smtClean="0"/>
              <a:t>(Hubs) -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워크 스테이션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 및 기타 컴퓨팅</a:t>
            </a:r>
          </a:p>
          <a:p>
            <a:r>
              <a:rPr lang="ko-KR" altLang="en-US" dirty="0" smtClean="0"/>
              <a:t>장치를 연결할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허브는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장치입니다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허브는 데이터를 해석하지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원본 및 대상 주소를 알지 못합니다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허브를 통해 흐르는 모든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캐스트됩니다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 연결된 다른 모든 기기로</a:t>
            </a:r>
          </a:p>
          <a:p>
            <a:r>
              <a:rPr lang="ko-KR" altLang="en-US" dirty="0" err="1" smtClean="0"/>
              <a:t>바퀴통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교량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두 개 이상의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연결하는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장치</a:t>
            </a:r>
          </a:p>
          <a:p>
            <a:r>
              <a:rPr lang="ko-KR" altLang="en-US" dirty="0" smtClean="0"/>
              <a:t>네트워크를 동시에 </a:t>
            </a:r>
            <a:r>
              <a:rPr lang="ko-KR" altLang="en-US" dirty="0" err="1" smtClean="0"/>
              <a:t>필터링하면서</a:t>
            </a:r>
            <a:r>
              <a:rPr lang="ko-KR" altLang="en-US" dirty="0" smtClean="0"/>
              <a:t> 세그먼트</a:t>
            </a:r>
          </a:p>
          <a:p>
            <a:r>
              <a:rPr lang="ko-KR" altLang="en-US" dirty="0" smtClean="0"/>
              <a:t>세그먼트 간의 데이터 전송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때때로 다리는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앞으로</a:t>
            </a:r>
          </a:p>
          <a:p>
            <a:r>
              <a:rPr lang="ko-KR" altLang="en-US" dirty="0" smtClean="0"/>
              <a:t>로컬이 아닌 경우 </a:t>
            </a:r>
            <a:r>
              <a:rPr lang="en-US" altLang="ko-KR" dirty="0" smtClean="0"/>
              <a:t>"LAN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브리지는 전반적인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성능을 향상시킬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교량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MAC</a:t>
            </a:r>
            <a:r>
              <a:rPr lang="ko-KR" altLang="en-US" dirty="0" smtClean="0"/>
              <a:t>을 학습하는 알고리즘 내장</a:t>
            </a:r>
          </a:p>
          <a:p>
            <a:r>
              <a:rPr lang="en-US" altLang="ko-KR" dirty="0" smtClean="0"/>
              <a:t>(Media Access Control) </a:t>
            </a:r>
            <a:r>
              <a:rPr lang="ko-KR" altLang="en-US" dirty="0" smtClean="0"/>
              <a:t>각 주소</a:t>
            </a:r>
          </a:p>
          <a:p>
            <a:r>
              <a:rPr lang="ko-KR" altLang="en-US" dirty="0" smtClean="0"/>
              <a:t>각 컴퓨팅 장치의 네트워크 카드</a:t>
            </a:r>
          </a:p>
          <a:p>
            <a:r>
              <a:rPr lang="ko-KR" altLang="en-US" dirty="0" smtClean="0"/>
              <a:t>브리지에 연결된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세그먼트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MAC </a:t>
            </a:r>
            <a:r>
              <a:rPr lang="ko-KR" altLang="en-US" dirty="0" smtClean="0"/>
              <a:t>주소는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주소에 저장됩니다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MAC </a:t>
            </a:r>
            <a:r>
              <a:rPr lang="ko-KR" altLang="en-US" dirty="0" smtClean="0"/>
              <a:t>주소 테이블은 데이터 </a:t>
            </a:r>
            <a:r>
              <a:rPr lang="ko-KR" altLang="en-US" dirty="0" err="1" smtClean="0"/>
              <a:t>필터링에</a:t>
            </a:r>
            <a:r>
              <a:rPr lang="ko-KR" altLang="en-US" dirty="0" smtClean="0"/>
              <a:t> 사용됩니다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LAN </a:t>
            </a:r>
            <a:r>
              <a:rPr lang="ko-KR" altLang="en-US" dirty="0" smtClean="0"/>
              <a:t>세그먼트 간의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스위치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다리와 매우 비슷합니다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스위치 포트는 개별적으로 직접 연결될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PC,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스위치 및</a:t>
            </a:r>
          </a:p>
          <a:p>
            <a:r>
              <a:rPr lang="ko-KR" altLang="en-US" dirty="0" smtClean="0"/>
              <a:t>반면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브리지는 일반적으로 허브 또는 기타 브리지에 연결되었습니다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스위치는 다음과 같은 특별한 하드웨어 구성 요소를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동시에 여러 포트를 읽고 확립한다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 및 동시 </a:t>
            </a:r>
            <a:r>
              <a:rPr lang="ko-KR" altLang="en-US" dirty="0" err="1" smtClean="0"/>
              <a:t>포워딩</a:t>
            </a:r>
            <a:r>
              <a:rPr lang="ko-KR" altLang="en-US" dirty="0" smtClean="0"/>
              <a:t> 경로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브리지에는 일반적으로 단일 중앙 </a:t>
            </a:r>
            <a:r>
              <a:rPr lang="ko-KR" altLang="en-US" dirty="0" err="1" smtClean="0"/>
              <a:t>프로세서가있어</a:t>
            </a:r>
            <a:r>
              <a:rPr lang="ko-KR" altLang="en-US" dirty="0" smtClean="0"/>
              <a:t> 제한적이었습니다</a:t>
            </a:r>
          </a:p>
          <a:p>
            <a:r>
              <a:rPr lang="ko-KR" altLang="en-US" dirty="0" smtClean="0"/>
              <a:t>프레임 처리 및 한 번에 한 프레임으로 전달할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</TotalTime>
  <Words>1484</Words>
  <Application>Microsoft Office PowerPoint</Application>
  <PresentationFormat>화면 슬라이드 쇼(4:3)</PresentationFormat>
  <Paragraphs>245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가을</vt:lpstr>
      <vt:lpstr>         chapter 4 </vt:lpstr>
      <vt:lpstr>제 목표 </vt:lpstr>
      <vt:lpstr>슬라이드 3</vt:lpstr>
      <vt:lpstr>LAN 장치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LAN 백본</vt:lpstr>
      <vt:lpstr>LAN 백본 - 등뼈 디자인</vt:lpstr>
      <vt:lpstr>백본 데이터 전송 건축술</vt:lpstr>
      <vt:lpstr>LAN 프로토콜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12</cp:revision>
  <dcterms:created xsi:type="dcterms:W3CDTF">2017-04-23T14:06:35Z</dcterms:created>
  <dcterms:modified xsi:type="dcterms:W3CDTF">2017-04-23T15:33:11Z</dcterms:modified>
</cp:coreProperties>
</file>