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110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en-US" altLang="ko-KR" b="1" dirty="0" smtClean="0"/>
              <a:t>chapter </a:t>
            </a:r>
            <a:r>
              <a:rPr lang="en-US" altLang="ko-KR" b="1" dirty="0" smtClean="0"/>
              <a:t>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네트워크 운영 체제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네트워크의 공통된 특징 파악</a:t>
            </a:r>
          </a:p>
          <a:p>
            <a:r>
              <a:rPr lang="ko-KR" altLang="en-US" dirty="0" smtClean="0"/>
              <a:t>운영체제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역사적인 발전에 대해 토론하십시오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네트워크 운영 체제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네 가지 주요 네트워크 운영에 대해 설명하십시오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시스템에 대한 간략한 설명 제공</a:t>
            </a:r>
          </a:p>
          <a:p>
            <a:r>
              <a:rPr lang="ko-KR" altLang="en-US" dirty="0" smtClean="0"/>
              <a:t>그들의 역사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다른 네트워크 관리 도구를 설명하십시오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운영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네트워크 운영 체제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서버 간 인터페이스 소프트웨어</a:t>
            </a:r>
          </a:p>
          <a:p>
            <a:r>
              <a:rPr lang="ko-KR" altLang="en-US" dirty="0" smtClean="0"/>
              <a:t>하드웨어 및 서버가 연결된 네트워크</a:t>
            </a:r>
          </a:p>
          <a:p>
            <a:r>
              <a:rPr lang="ko-KR" altLang="en-US" dirty="0" smtClean="0"/>
              <a:t>첨부되어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서버 컴퓨터에서 실행되는 소프트웨어 및</a:t>
            </a:r>
          </a:p>
          <a:p>
            <a:r>
              <a:rPr lang="ko-KR" altLang="en-US" dirty="0" smtClean="0"/>
              <a:t>사용자에게</a:t>
            </a:r>
          </a:p>
          <a:p>
            <a:r>
              <a:rPr lang="ko-KR" altLang="en-US" dirty="0" smtClean="0"/>
              <a:t>네트워크상의 공유 서비스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NOS - </a:t>
            </a:r>
            <a:r>
              <a:rPr lang="ko-KR" altLang="en-US" dirty="0" smtClean="0"/>
              <a:t>공통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현대적인 </a:t>
            </a:r>
            <a:r>
              <a:rPr lang="en-US" altLang="ko-KR" dirty="0" smtClean="0"/>
              <a:t>NOS</a:t>
            </a:r>
            <a:r>
              <a:rPr lang="ko-KR" altLang="en-US" dirty="0" smtClean="0"/>
              <a:t>의 일반적인 기능은 다음과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 시스템 서비스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인쇄 서비스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응용 서비스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웹 폴더 공유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웹 기반 관리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클러스터링</a:t>
            </a:r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서비스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고급 보안 서비스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인터넷 및 웹 서비스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NOS - </a:t>
            </a:r>
            <a:r>
              <a:rPr lang="ko-KR" altLang="en-US" dirty="0" smtClean="0"/>
              <a:t>최근 기록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NOS</a:t>
            </a:r>
            <a:r>
              <a:rPr lang="ko-KR" altLang="en-US" dirty="0" smtClean="0"/>
              <a:t>는 비즈니스상의 이유로 발전했습니다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- 1980 </a:t>
            </a:r>
            <a:r>
              <a:rPr lang="ko-KR" altLang="en-US" dirty="0" smtClean="0"/>
              <a:t>년대 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 드라이브는 설치 비용이 비쌌습니다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개별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사용자가 점차 늘어나는 저장 요구 사항을 </a:t>
            </a:r>
            <a:r>
              <a:rPr lang="ko-KR" altLang="en-US" dirty="0" err="1" smtClean="0"/>
              <a:t>개발하고있었습니다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 수 증가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PC</a:t>
            </a:r>
            <a:r>
              <a:rPr lang="ko-KR" altLang="en-US" dirty="0" smtClean="0"/>
              <a:t>의 구현과 함께 조직은</a:t>
            </a:r>
          </a:p>
          <a:p>
            <a:r>
              <a:rPr lang="ko-KR" altLang="en-US" dirty="0" smtClean="0"/>
              <a:t>파일을 쉽고 비용 효율적으로 공유 할 수 </a:t>
            </a:r>
            <a:r>
              <a:rPr lang="ko-KR" altLang="en-US" dirty="0" err="1" smtClean="0"/>
              <a:t>있어야합니다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부서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분산 처리는</a:t>
            </a:r>
          </a:p>
          <a:p>
            <a:r>
              <a:rPr lang="ko-KR" altLang="en-US" dirty="0" smtClean="0"/>
              <a:t>부서에서 메인 프레임에 액세스하거나 개발하는 것보다</a:t>
            </a:r>
          </a:p>
          <a:p>
            <a:r>
              <a:rPr lang="ko-KR" altLang="en-US" dirty="0" smtClean="0"/>
              <a:t>기업 메인 프레임 용 애플리케이션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NOS - Novell NetWare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Novell</a:t>
            </a:r>
            <a:r>
              <a:rPr lang="ko-KR" altLang="en-US" dirty="0" smtClean="0"/>
              <a:t>의 역사는 </a:t>
            </a:r>
            <a:r>
              <a:rPr lang="en-US" altLang="ko-KR" dirty="0" smtClean="0"/>
              <a:t>1979 </a:t>
            </a:r>
            <a:r>
              <a:rPr lang="ko-KR" altLang="en-US" dirty="0" smtClean="0"/>
              <a:t>년으로 거슬러 올라갑니다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회사는 </a:t>
            </a:r>
            <a:r>
              <a:rPr lang="en-US" altLang="ko-KR" dirty="0" smtClean="0"/>
              <a:t>1983 </a:t>
            </a:r>
            <a:r>
              <a:rPr lang="ko-KR" altLang="en-US" dirty="0" smtClean="0"/>
              <a:t>년에 공개되었습니다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만난 혁신적인 운영 체제의 기록 추적</a:t>
            </a:r>
          </a:p>
          <a:p>
            <a:r>
              <a:rPr lang="ko-KR" altLang="en-US" dirty="0" smtClean="0"/>
              <a:t>비즈니스 요구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공개로 보트를 놓쳤습니다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1990 </a:t>
            </a:r>
            <a:r>
              <a:rPr lang="ko-KR" altLang="en-US" dirty="0" smtClean="0"/>
              <a:t>년대 중반 </a:t>
            </a:r>
            <a:r>
              <a:rPr lang="en-US" altLang="ko-KR" dirty="0" smtClean="0"/>
              <a:t>- IPX </a:t>
            </a:r>
            <a:r>
              <a:rPr lang="ko-KR" altLang="en-US" dirty="0" smtClean="0"/>
              <a:t>프로토콜에서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로의 전환이 느리다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NetWare 4.0</a:t>
            </a:r>
            <a:r>
              <a:rPr lang="ko-KR" altLang="en-US" dirty="0" smtClean="0"/>
              <a:t>과 함께 도입 된 디렉터리 서비스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시간이 지남에 따라 </a:t>
            </a:r>
            <a:r>
              <a:rPr lang="en-US" altLang="ko-KR" dirty="0" smtClean="0"/>
              <a:t>NetWare 2.x, 3.x, 4.x, 5.x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6.x</a:t>
            </a:r>
            <a:r>
              <a:rPr lang="ko-KR" altLang="en-US" dirty="0" smtClean="0"/>
              <a:t>가 출시되었습니다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버전의 </a:t>
            </a:r>
            <a:r>
              <a:rPr lang="en-US" altLang="ko-KR" dirty="0" smtClean="0"/>
              <a:t>NetWare NOS.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오늘날 </a:t>
            </a:r>
            <a:r>
              <a:rPr lang="en-US" altLang="ko-KR" dirty="0" smtClean="0"/>
              <a:t>NOS </a:t>
            </a:r>
            <a:r>
              <a:rPr lang="ko-KR" altLang="en-US" dirty="0" smtClean="0"/>
              <a:t>기능의 상당 부분은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기반으로합니다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및 오픈 소스 기술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NOS - Microsoft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• Microsoft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1980 </a:t>
            </a:r>
            <a:r>
              <a:rPr lang="ko-KR" altLang="en-US" dirty="0" smtClean="0"/>
              <a:t>년대 후반까지 </a:t>
            </a:r>
            <a:r>
              <a:rPr lang="en-US" altLang="ko-KR" dirty="0" smtClean="0"/>
              <a:t>NOS </a:t>
            </a:r>
            <a:r>
              <a:rPr lang="ko-KR" altLang="en-US" dirty="0" smtClean="0"/>
              <a:t>게임을 시작하지 않았습니다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Windows NT</a:t>
            </a:r>
            <a:r>
              <a:rPr lang="ko-KR" altLang="en-US" dirty="0" smtClean="0"/>
              <a:t>가 소개되었습니다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Windows NT</a:t>
            </a:r>
            <a:r>
              <a:rPr lang="ko-KR" altLang="en-US" dirty="0" smtClean="0"/>
              <a:t>는 다음을 포함하여 여러 번 반복되었습니다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버전 </a:t>
            </a:r>
            <a:r>
              <a:rPr lang="en-US" altLang="ko-KR" dirty="0" smtClean="0"/>
              <a:t>3.1, 3.5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4.0</a:t>
            </a:r>
          </a:p>
          <a:p>
            <a:r>
              <a:rPr lang="en-US" altLang="ko-KR" dirty="0" smtClean="0"/>
              <a:t>• Windows NT</a:t>
            </a:r>
            <a:r>
              <a:rPr lang="ko-KR" altLang="en-US" dirty="0" smtClean="0"/>
              <a:t>는 처음에 응용 프로그램 서비스에 채택되었습니다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네트워크 환경에서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Windows NT</a:t>
            </a:r>
            <a:r>
              <a:rPr lang="ko-KR" altLang="en-US" dirty="0" smtClean="0"/>
              <a:t>는 도메인 개념을 도입했습니다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Microsoft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Windows NT</a:t>
            </a:r>
            <a:r>
              <a:rPr lang="ko-KR" altLang="en-US" dirty="0" smtClean="0"/>
              <a:t>에 초기에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통합했습니다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Windows 2000 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Active Directory</a:t>
            </a:r>
            <a:r>
              <a:rPr lang="ko-KR" altLang="en-US" dirty="0" smtClean="0"/>
              <a:t>를 다음과 같이 소개했습니다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Microsoft</a:t>
            </a:r>
            <a:r>
              <a:rPr lang="ko-KR" altLang="en-US" dirty="0" smtClean="0"/>
              <a:t>의 새로운 디렉토리 서비스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Windows 2000 Server </a:t>
            </a:r>
            <a:r>
              <a:rPr lang="ko-KR" altLang="en-US" dirty="0" smtClean="0"/>
              <a:t>완전히 통합 된 인터넷 서비스</a:t>
            </a:r>
          </a:p>
          <a:p>
            <a:r>
              <a:rPr lang="ko-KR" altLang="en-US" dirty="0" smtClean="0"/>
              <a:t>및 인터넷 접속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Windows Server 2003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Microsoft</a:t>
            </a:r>
            <a:r>
              <a:rPr lang="ko-KR" altLang="en-US" dirty="0" smtClean="0"/>
              <a:t>의 최신 </a:t>
            </a:r>
            <a:r>
              <a:rPr lang="en-US" altLang="ko-KR" dirty="0" smtClean="0"/>
              <a:t>NOS </a:t>
            </a:r>
            <a:r>
              <a:rPr lang="ko-KR" altLang="en-US" dirty="0" smtClean="0"/>
              <a:t>반복입니다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NOS - 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• Linux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에 뿌리를두고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별도의 운영 체제 인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1991 </a:t>
            </a:r>
            <a:r>
              <a:rPr lang="ko-KR" altLang="en-US" dirty="0" smtClean="0"/>
              <a:t>년으로 거슬러 올라갑니다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Linus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Torvalds</a:t>
            </a:r>
            <a:r>
              <a:rPr lang="ko-KR" altLang="en-US" dirty="0" smtClean="0"/>
              <a:t>가 개발 작업을 수행했습니다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Linux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1994 </a:t>
            </a:r>
            <a:r>
              <a:rPr lang="ko-KR" altLang="en-US" dirty="0" smtClean="0"/>
              <a:t>년에 출시되었습니다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오픈 소스 기술을 </a:t>
            </a:r>
            <a:r>
              <a:rPr lang="ko-KR" altLang="en-US" dirty="0" err="1" smtClean="0"/>
              <a:t>기반으로합니다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Novell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NetWare </a:t>
            </a:r>
            <a:r>
              <a:rPr lang="ko-KR" altLang="en-US" dirty="0" smtClean="0"/>
              <a:t>또는</a:t>
            </a:r>
          </a:p>
          <a:p>
            <a:r>
              <a:rPr lang="ko-KR" altLang="en-US" dirty="0" smtClean="0"/>
              <a:t>마이크로 소프트의 윈도우 서버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인터넷 웹 서버의 상당 부분은</a:t>
            </a:r>
          </a:p>
          <a:p>
            <a:r>
              <a:rPr lang="ko-KR" altLang="en-US" dirty="0" err="1" smtClean="0"/>
              <a:t>리눅스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사용 가능한 기술자보다 숙련되고 숙련 된 기술자가 적음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Novell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Microsoft </a:t>
            </a:r>
            <a:r>
              <a:rPr lang="ko-KR" altLang="en-US" dirty="0" smtClean="0"/>
              <a:t>네트워크 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IBM, HP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Novell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에 대한 큰 지원입니다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NOS - UNIX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• UNIX </a:t>
            </a:r>
            <a:r>
              <a:rPr lang="ko-KR" altLang="en-US" dirty="0" smtClean="0"/>
              <a:t>역사는 수행 된 작업으로 </a:t>
            </a:r>
            <a:r>
              <a:rPr lang="en-US" altLang="ko-KR" dirty="0" smtClean="0"/>
              <a:t>1960 </a:t>
            </a:r>
            <a:r>
              <a:rPr lang="ko-KR" altLang="en-US" dirty="0" smtClean="0"/>
              <a:t>년대로 거슬러 올라갑니다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MIT, </a:t>
            </a:r>
            <a:r>
              <a:rPr lang="ko-KR" altLang="en-US" dirty="0" smtClean="0"/>
              <a:t>제너럴 </a:t>
            </a:r>
            <a:r>
              <a:rPr lang="ko-KR" altLang="en-US" dirty="0" err="1" smtClean="0"/>
              <a:t>일렉트릭</a:t>
            </a:r>
            <a:r>
              <a:rPr lang="en-US" altLang="ko-KR" dirty="0" smtClean="0"/>
              <a:t>, AT &amp; T </a:t>
            </a:r>
            <a:r>
              <a:rPr lang="ko-KR" altLang="en-US" dirty="0" smtClean="0"/>
              <a:t>벨 연구소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궁극적으로 첫 번째 버전의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AT &amp; T</a:t>
            </a:r>
            <a:r>
              <a:rPr lang="ko-KR" altLang="en-US" dirty="0" smtClean="0"/>
              <a:t>에서 출시되었습니다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1971 </a:t>
            </a:r>
            <a:r>
              <a:rPr lang="ko-KR" altLang="en-US" dirty="0" smtClean="0"/>
              <a:t>년 벨 연구소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여러 가지 업데이트 된 버전이</a:t>
            </a:r>
          </a:p>
          <a:p>
            <a:r>
              <a:rPr lang="en-US" altLang="ko-KR" dirty="0" smtClean="0"/>
              <a:t>1970 </a:t>
            </a:r>
            <a:r>
              <a:rPr lang="ko-KR" altLang="en-US" dirty="0" smtClean="0"/>
              <a:t>년대에 </a:t>
            </a:r>
            <a:r>
              <a:rPr lang="en-US" altLang="ko-KR" dirty="0" smtClean="0"/>
              <a:t>AT &amp; T</a:t>
            </a:r>
            <a:r>
              <a:rPr lang="ko-KR" altLang="en-US" dirty="0" smtClean="0"/>
              <a:t>는 그것을 무료로주었습니다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BSD UNIX</a:t>
            </a:r>
            <a:r>
              <a:rPr lang="ko-KR" altLang="en-US" dirty="0" smtClean="0"/>
              <a:t>로 알려진 또 다른 </a:t>
            </a:r>
            <a:r>
              <a:rPr lang="ko-KR" altLang="en-US" dirty="0" err="1" smtClean="0"/>
              <a:t>인기있는</a:t>
            </a:r>
            <a:r>
              <a:rPr lang="ko-KR" altLang="en-US" dirty="0" smtClean="0"/>
              <a:t> 버전은</a:t>
            </a:r>
          </a:p>
          <a:p>
            <a:r>
              <a:rPr lang="en-US" altLang="ko-KR" dirty="0" smtClean="0"/>
              <a:t>AT &amp; T </a:t>
            </a:r>
            <a:r>
              <a:rPr lang="ko-KR" altLang="en-US" dirty="0" smtClean="0"/>
              <a:t>소스 코드를 사용하여 개발되었습니다</a:t>
            </a:r>
            <a:r>
              <a:rPr lang="en-US" altLang="ko-KR" dirty="0" smtClean="0"/>
              <a:t>. BSD </a:t>
            </a:r>
            <a:r>
              <a:rPr lang="ko-KR" altLang="en-US" dirty="0" smtClean="0"/>
              <a:t>버전</a:t>
            </a:r>
          </a:p>
          <a:p>
            <a:r>
              <a:rPr lang="ko-KR" altLang="en-US" dirty="0" smtClean="0"/>
              <a:t>워드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텍스트 편집을 처음으로 포함했습니다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다른 버전의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1980 </a:t>
            </a:r>
            <a:r>
              <a:rPr lang="ko-KR" altLang="en-US" dirty="0" smtClean="0"/>
              <a:t>년대에 출시되었지만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SCO UNIX, Sun </a:t>
            </a:r>
            <a:r>
              <a:rPr lang="en-US" altLang="ko-KR" dirty="0" err="1" smtClean="0"/>
              <a:t>Microsystem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Solaris, HP-UX,</a:t>
            </a:r>
          </a:p>
          <a:p>
            <a:r>
              <a:rPr lang="en-US" altLang="ko-KR" dirty="0" smtClean="0"/>
              <a:t>IBM</a:t>
            </a:r>
            <a:r>
              <a:rPr lang="ko-KR" altLang="en-US" dirty="0" smtClean="0"/>
              <a:t>의 </a:t>
            </a:r>
            <a:r>
              <a:rPr lang="en-US" altLang="ko-KR" smtClean="0"/>
              <a:t>AIX.</a:t>
            </a:r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사용자 지정 2">
      <a:dk1>
        <a:srgbClr val="C1D2EB"/>
      </a:dk1>
      <a:lt1>
        <a:srgbClr val="193051"/>
      </a:lt1>
      <a:dk2>
        <a:srgbClr val="C1D2EB"/>
      </a:dk2>
      <a:lt2>
        <a:srgbClr val="193051"/>
      </a:lt2>
      <a:accent1>
        <a:srgbClr val="262626"/>
      </a:accent1>
      <a:accent2>
        <a:srgbClr val="262626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</TotalTime>
  <Words>601</Words>
  <Application>Microsoft Office PowerPoint</Application>
  <PresentationFormat>화면 슬라이드 쇼(4:3)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가을</vt:lpstr>
      <vt:lpstr>         chapter 5</vt:lpstr>
      <vt:lpstr>제 목표</vt:lpstr>
      <vt:lpstr>네트워크 운영 시스템 - 소개</vt:lpstr>
      <vt:lpstr>NOS - 공통 기능</vt:lpstr>
      <vt:lpstr>NOS - 최근 기록</vt:lpstr>
      <vt:lpstr>NOS - Novell NetWare</vt:lpstr>
      <vt:lpstr>NOS - Microsoft</vt:lpstr>
      <vt:lpstr>NOS - Linux</vt:lpstr>
      <vt:lpstr>NOS - UNIX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원종주</dc:creator>
  <cp:lastModifiedBy>원종주</cp:lastModifiedBy>
  <cp:revision>13</cp:revision>
  <dcterms:created xsi:type="dcterms:W3CDTF">2017-04-23T14:06:35Z</dcterms:created>
  <dcterms:modified xsi:type="dcterms:W3CDTF">2017-04-23T15:37:24Z</dcterms:modified>
</cp:coreProperties>
</file>