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27" d="100"/>
          <a:sy n="27" d="100"/>
        </p:scale>
        <p:origin x="-110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 </a:t>
            </a:r>
            <a:r>
              <a:rPr lang="en-US" altLang="ko-KR" b="1" dirty="0" smtClean="0"/>
              <a:t>chapter 7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음성 네트워크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음성 네트워크의 사업 목적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인간의 목소리와 데이터의 전송</a:t>
            </a:r>
          </a:p>
          <a:p>
            <a:r>
              <a:rPr lang="ko-KR" altLang="en-US" dirty="0" smtClean="0"/>
              <a:t>점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점 </a:t>
            </a:r>
            <a:r>
              <a:rPr lang="en-US" altLang="ko-KR" dirty="0" smtClean="0"/>
              <a:t>B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조직은 </a:t>
            </a:r>
            <a:r>
              <a:rPr lang="en-US" altLang="ko-KR" dirty="0" smtClean="0"/>
              <a:t>POTS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PSTN</a:t>
            </a:r>
            <a:r>
              <a:rPr lang="ko-KR" altLang="en-US" dirty="0" smtClean="0"/>
              <a:t>을 사용하여 단순하게합니다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POTS</a:t>
            </a:r>
            <a:r>
              <a:rPr lang="ko-KR" altLang="en-US" dirty="0" smtClean="0"/>
              <a:t>를 통한 아날로그 음성 및 데이터 통신</a:t>
            </a:r>
          </a:p>
          <a:p>
            <a:r>
              <a:rPr lang="en-US" altLang="ko-KR" dirty="0" smtClean="0"/>
              <a:t>ISDN</a:t>
            </a:r>
            <a:r>
              <a:rPr lang="ko-KR" altLang="en-US" dirty="0" smtClean="0"/>
              <a:t>과 같은 디지털 전환 서비스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PSTN</a:t>
            </a:r>
            <a:r>
              <a:rPr lang="ko-KR" altLang="en-US" dirty="0" smtClean="0"/>
              <a:t>이 음성 및 데이터 전송을 서비스합니다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조직의 사설 교환기 </a:t>
            </a:r>
            <a:r>
              <a:rPr lang="en-US" altLang="ko-KR" dirty="0" smtClean="0"/>
              <a:t>(PBX)</a:t>
            </a:r>
            <a:r>
              <a:rPr lang="ko-KR" altLang="en-US" dirty="0" smtClean="0"/>
              <a:t>에 대한 트렁크</a:t>
            </a:r>
          </a:p>
          <a:p>
            <a:r>
              <a:rPr lang="ko-KR" altLang="en-US" dirty="0" smtClean="0"/>
              <a:t>시스템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셀룰러</a:t>
            </a:r>
            <a:r>
              <a:rPr lang="ko-KR" altLang="en-US" dirty="0" smtClean="0"/>
              <a:t> 무선은 </a:t>
            </a:r>
            <a:r>
              <a:rPr lang="en-US" altLang="ko-KR" dirty="0" smtClean="0"/>
              <a:t>PSTN</a:t>
            </a:r>
            <a:r>
              <a:rPr lang="ko-KR" altLang="en-US" dirty="0" smtClean="0"/>
              <a:t>을 사용하여 연결합니다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지점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 </a:t>
            </a:r>
            <a:r>
              <a:rPr lang="ko-KR" altLang="en-US" dirty="0" smtClean="0"/>
              <a:t>사이의 음성 및 데이터 전송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POTS</a:t>
            </a:r>
            <a:r>
              <a:rPr lang="ko-KR" altLang="en-US" dirty="0" smtClean="0"/>
              <a:t>를 통한 디지털 데이터 전송</a:t>
            </a:r>
          </a:p>
          <a:p>
            <a:r>
              <a:rPr lang="ko-KR" altLang="en-US" dirty="0" smtClean="0"/>
              <a:t>모뎀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모뎀이 간단한 </a:t>
            </a:r>
            <a:r>
              <a:rPr lang="ko-KR" altLang="en-US" dirty="0" err="1" smtClean="0"/>
              <a:t>반송파를</a:t>
            </a:r>
            <a:r>
              <a:rPr lang="ko-KR" altLang="en-US" dirty="0" smtClean="0"/>
              <a:t> 변조합니다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서로 다른 주파수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진폭 및</a:t>
            </a:r>
          </a:p>
          <a:p>
            <a:r>
              <a:rPr lang="ko-KR" altLang="en-US" dirty="0" smtClean="0"/>
              <a:t>위상들로 변환 한 후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수신 측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모뎀 개발로 인해</a:t>
            </a:r>
          </a:p>
          <a:p>
            <a:r>
              <a:rPr lang="ko-KR" altLang="en-US" dirty="0" smtClean="0"/>
              <a:t>데이터 통신의 시작</a:t>
            </a:r>
          </a:p>
          <a:p>
            <a:r>
              <a:rPr lang="ko-KR" altLang="en-US" dirty="0" smtClean="0"/>
              <a:t>일반 전화선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사립 </a:t>
            </a:r>
            <a:r>
              <a:rPr lang="ko-KR" altLang="en-US" dirty="0" smtClean="0"/>
              <a:t>지사 교환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사설 교환기 </a:t>
            </a:r>
            <a:r>
              <a:rPr lang="en-US" altLang="ko-KR" dirty="0" smtClean="0"/>
              <a:t>(PBX)</a:t>
            </a:r>
            <a:r>
              <a:rPr lang="ko-KR" altLang="en-US" dirty="0" smtClean="0"/>
              <a:t>는 사설 교환기입니다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버전의 </a:t>
            </a:r>
            <a:r>
              <a:rPr lang="en-US" altLang="ko-KR" dirty="0" smtClean="0"/>
              <a:t>PSTN </a:t>
            </a:r>
            <a:r>
              <a:rPr lang="ko-KR" altLang="en-US" dirty="0" smtClean="0"/>
              <a:t>중계 교환기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PBX</a:t>
            </a:r>
            <a:r>
              <a:rPr lang="ko-KR" altLang="en-US" dirty="0" smtClean="0"/>
              <a:t>는 다음과 같은 조직에서 구현할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음성 네트워크 사용을 제어하고 관리하며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기능 및 비용</a:t>
            </a:r>
          </a:p>
          <a:p>
            <a:r>
              <a:rPr lang="en-US" altLang="ko-KR" dirty="0" smtClean="0"/>
              <a:t>• PBX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조직의 상당 부분 비용</a:t>
            </a:r>
          </a:p>
          <a:p>
            <a:r>
              <a:rPr lang="ko-KR" altLang="en-US" dirty="0" smtClean="0"/>
              <a:t>음성 네트워크가 전화에서 전달된다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회사 자체로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• PBX </a:t>
            </a:r>
            <a:r>
              <a:rPr lang="ko-KR" altLang="en-US" dirty="0" smtClean="0"/>
              <a:t>사업 목적 및 특징</a:t>
            </a:r>
          </a:p>
          <a:p>
            <a:r>
              <a:rPr lang="en-US" altLang="ko-KR" dirty="0" smtClean="0"/>
              <a:t>- PBX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년 이상 존재 해 왔습니다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최초 </a:t>
            </a:r>
            <a:r>
              <a:rPr lang="en-US" altLang="ko-KR" dirty="0" smtClean="0"/>
              <a:t>PBX</a:t>
            </a:r>
            <a:r>
              <a:rPr lang="ko-KR" altLang="en-US" dirty="0" smtClean="0"/>
              <a:t>는 사업장에 설치된 스위치 보드였습니다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1800 </a:t>
            </a:r>
            <a:r>
              <a:rPr lang="ko-KR" altLang="en-US" dirty="0" smtClean="0"/>
              <a:t>년대 후반과 </a:t>
            </a:r>
            <a:r>
              <a:rPr lang="en-US" altLang="ko-KR" dirty="0" smtClean="0"/>
              <a:t>1900 </a:t>
            </a:r>
            <a:r>
              <a:rPr lang="ko-KR" altLang="en-US" dirty="0" smtClean="0"/>
              <a:t>년대 초반의 위치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비즈니스 가입자와 전화 회사 모두</a:t>
            </a:r>
          </a:p>
          <a:p>
            <a:r>
              <a:rPr lang="en-US" altLang="ko-KR" dirty="0" smtClean="0"/>
              <a:t>PBX </a:t>
            </a:r>
            <a:r>
              <a:rPr lang="ko-KR" altLang="en-US" dirty="0" smtClean="0"/>
              <a:t>설치로 이익을 얻었습니다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사업체는 임대 비용을 줄일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다중 로컬 루프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전화 회사는</a:t>
            </a:r>
          </a:p>
          <a:p>
            <a:r>
              <a:rPr lang="ko-KR" altLang="en-US" dirty="0" smtClean="0"/>
              <a:t>추가 로컬 루프 설치 및 지원</a:t>
            </a:r>
          </a:p>
          <a:p>
            <a:r>
              <a:rPr lang="ko-KR" altLang="en-US" dirty="0" smtClean="0"/>
              <a:t>비즈니스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초기 </a:t>
            </a:r>
            <a:r>
              <a:rPr lang="en-US" altLang="ko-KR" dirty="0" smtClean="0"/>
              <a:t>PBX </a:t>
            </a:r>
            <a:r>
              <a:rPr lang="ko-KR" altLang="en-US" dirty="0" smtClean="0"/>
              <a:t>시스템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수동 조작 스위치 보드였습니다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그들은 설치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소유 및 유지 보수를 받았다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유료로 전화 회사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비즈니스 가입자는</a:t>
            </a:r>
          </a:p>
          <a:p>
            <a:r>
              <a:rPr lang="ko-KR" altLang="en-US" dirty="0" smtClean="0"/>
              <a:t>내부 호 전환 및 제어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비즈니스 가입자도 비용을 즐겼다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감소 된 로컬 루프에 의해 상쇄 된 구조</a:t>
            </a:r>
          </a:p>
          <a:p>
            <a:r>
              <a:rPr lang="ko-KR" altLang="en-US" dirty="0" smtClean="0"/>
              <a:t>요금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최신 </a:t>
            </a:r>
            <a:r>
              <a:rPr lang="en-US" altLang="ko-KR" dirty="0" smtClean="0"/>
              <a:t>PBX </a:t>
            </a:r>
            <a:r>
              <a:rPr lang="ko-KR" altLang="en-US" dirty="0" smtClean="0"/>
              <a:t>시스템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와 같은 초기 </a:t>
            </a:r>
            <a:r>
              <a:rPr lang="en-US" altLang="ko-KR" dirty="0" smtClean="0"/>
              <a:t>PBX</a:t>
            </a:r>
            <a:r>
              <a:rPr lang="ko-KR" altLang="en-US" dirty="0" smtClean="0"/>
              <a:t>의 기능을 포함하십시오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내부 호 전환 및 제어의 효율성</a:t>
            </a:r>
          </a:p>
          <a:p>
            <a:r>
              <a:rPr lang="ko-KR" altLang="en-US" dirty="0" smtClean="0"/>
              <a:t>비용 절감 효과가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개선하도록 설계된 서비스 포함</a:t>
            </a:r>
          </a:p>
          <a:p>
            <a:r>
              <a:rPr lang="ko-KR" altLang="en-US" dirty="0" smtClean="0"/>
              <a:t>음성 네트워크 성능 및</a:t>
            </a:r>
          </a:p>
          <a:p>
            <a:r>
              <a:rPr lang="ko-KR" altLang="en-US" dirty="0" smtClean="0"/>
              <a:t>통신 효율성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• PBX </a:t>
            </a:r>
            <a:r>
              <a:rPr lang="ko-KR" altLang="en-US" dirty="0" smtClean="0"/>
              <a:t>및 무선 통신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일반 휴대 전화는 부분적으로 통합 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PBX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사용자의 휴대 전화 번호를</a:t>
            </a:r>
          </a:p>
          <a:p>
            <a:r>
              <a:rPr lang="en-US" altLang="ko-KR" dirty="0" smtClean="0"/>
              <a:t>PBX </a:t>
            </a:r>
            <a:r>
              <a:rPr lang="ko-KR" altLang="en-US" dirty="0" smtClean="0"/>
              <a:t>기능을 활용하는 </a:t>
            </a:r>
            <a:r>
              <a:rPr lang="en-US" altLang="ko-KR" dirty="0" smtClean="0"/>
              <a:t>PBX </a:t>
            </a:r>
            <a:r>
              <a:rPr lang="ko-KR" altLang="en-US" dirty="0" smtClean="0"/>
              <a:t>데이터베이스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일반 휴대 전화는 다이얼 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전화를받지</a:t>
            </a:r>
            <a:r>
              <a:rPr lang="ko-KR" altLang="en-US" dirty="0" smtClean="0"/>
              <a:t> 않습니다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처리 또는 교환 기능을 </a:t>
            </a:r>
            <a:r>
              <a:rPr lang="en-US" altLang="ko-KR" dirty="0" smtClean="0"/>
              <a:t>PBX</a:t>
            </a:r>
            <a:r>
              <a:rPr lang="ko-KR" altLang="en-US" dirty="0" smtClean="0"/>
              <a:t>에서</a:t>
            </a:r>
          </a:p>
          <a:p>
            <a:r>
              <a:rPr lang="ko-KR" altLang="en-US" dirty="0" err="1" smtClean="0"/>
              <a:t>셀룰러</a:t>
            </a:r>
            <a:r>
              <a:rPr lang="ko-KR" altLang="en-US" dirty="0" smtClean="0"/>
              <a:t> 서비스 회사는 이러한 기능을 제공합니다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무선 </a:t>
            </a:r>
            <a:r>
              <a:rPr lang="en-US" altLang="ko-KR" dirty="0" smtClean="0"/>
              <a:t>PBX </a:t>
            </a:r>
            <a:r>
              <a:rPr lang="ko-KR" altLang="en-US" dirty="0" smtClean="0"/>
              <a:t>전화기는 일반적으로 중요한 곳에 판매됩니다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 휴대 전화보다 프리미엄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• Voice over IP</a:t>
            </a:r>
            <a:r>
              <a:rPr lang="ko-KR" altLang="en-US" dirty="0" smtClean="0"/>
              <a:t>는 다음과 같은 조합입니다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하드웨어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소프트웨어 및 프로토콜을</a:t>
            </a:r>
          </a:p>
          <a:p>
            <a:r>
              <a:rPr lang="en-US" altLang="ko-KR" dirty="0" smtClean="0"/>
              <a:t>IP</a:t>
            </a:r>
            <a:r>
              <a:rPr lang="ko-KR" altLang="en-US" dirty="0" smtClean="0"/>
              <a:t>를 통한 음성 커뮤니케이션 지원</a:t>
            </a:r>
          </a:p>
          <a:p>
            <a:r>
              <a:rPr lang="ko-KR" altLang="en-US" dirty="0" smtClean="0"/>
              <a:t>네트워크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클라이언트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IP-PBX </a:t>
            </a:r>
            <a:r>
              <a:rPr lang="ko-KR" altLang="en-US" dirty="0" smtClean="0"/>
              <a:t>토폴로지는</a:t>
            </a:r>
          </a:p>
          <a:p>
            <a:r>
              <a:rPr lang="en-US" altLang="ko-KR" dirty="0" smtClean="0"/>
              <a:t>VoIP</a:t>
            </a:r>
            <a:r>
              <a:rPr lang="ko-KR" altLang="en-US" dirty="0" smtClean="0"/>
              <a:t>의 예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VoIP </a:t>
            </a:r>
            <a:r>
              <a:rPr lang="ko-KR" altLang="en-US" dirty="0" smtClean="0"/>
              <a:t>프로토콜은 다음 두 가지 수준으로 분류됩니다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호출 신호 및 호출 전송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셀룰러</a:t>
            </a:r>
            <a:r>
              <a:rPr lang="ko-KR" altLang="en-US" dirty="0" smtClean="0"/>
              <a:t> 무선 </a:t>
            </a:r>
            <a:r>
              <a:rPr lang="ko-KR" altLang="en-US" dirty="0" smtClean="0"/>
              <a:t>음성 네트워크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셀룰러</a:t>
            </a:r>
            <a:r>
              <a:rPr lang="ko-KR" altLang="en-US" dirty="0" smtClean="0"/>
              <a:t> 무선 연결 분석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셀룰러</a:t>
            </a:r>
            <a:r>
              <a:rPr lang="ko-KR" altLang="en-US" dirty="0" smtClean="0"/>
              <a:t> 무선 디바이스의 전원이 켜지면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그것의 신원 신호를 가장 가까운 셀로 전송한다</a:t>
            </a:r>
          </a:p>
          <a:p>
            <a:r>
              <a:rPr lang="ko-KR" altLang="en-US" dirty="0" smtClean="0"/>
              <a:t>탑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전송은 라디오를 사용하여 수행됩니다</a:t>
            </a:r>
          </a:p>
          <a:p>
            <a:r>
              <a:rPr lang="ko-KR" altLang="en-US" dirty="0" smtClean="0"/>
              <a:t>회수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셀 타워가 반응하여 셀 네트워크 제공</a:t>
            </a:r>
          </a:p>
          <a:p>
            <a:r>
              <a:rPr lang="ko-KR" altLang="en-US" dirty="0" smtClean="0"/>
              <a:t>정보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</a:t>
            </a:r>
            <a:r>
              <a:rPr lang="ko-KR" altLang="en-US" dirty="0" smtClean="0"/>
              <a:t>이 전송은 다른 라디오를 사용하여 수행됩니다</a:t>
            </a:r>
          </a:p>
          <a:p>
            <a:r>
              <a:rPr lang="ko-KR" altLang="en-US" dirty="0" smtClean="0"/>
              <a:t>제어 채널을 설정하는 주파수</a:t>
            </a:r>
          </a:p>
          <a:p>
            <a:r>
              <a:rPr lang="ko-KR" altLang="en-US" dirty="0" smtClean="0"/>
              <a:t>휴대 전화와 </a:t>
            </a:r>
            <a:r>
              <a:rPr lang="ko-KR" altLang="en-US" dirty="0" err="1" smtClean="0"/>
              <a:t>셀룰러</a:t>
            </a:r>
            <a:r>
              <a:rPr lang="ko-KR" altLang="en-US" dirty="0" smtClean="0"/>
              <a:t> 네트워크 사이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셀룰러</a:t>
            </a:r>
            <a:r>
              <a:rPr lang="ko-KR" altLang="en-US" dirty="0" smtClean="0"/>
              <a:t> 무선 연결 분석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발신자가 전화를 걸어 </a:t>
            </a:r>
            <a:r>
              <a:rPr lang="en-US" altLang="ko-KR" dirty="0" smtClean="0"/>
              <a:t>Send</a:t>
            </a:r>
            <a:r>
              <a:rPr lang="ko-KR" altLang="en-US" dirty="0" smtClean="0"/>
              <a:t>를 누르면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번호는 제어 채널을 통해</a:t>
            </a:r>
          </a:p>
          <a:p>
            <a:r>
              <a:rPr lang="ko-KR" altLang="en-US" dirty="0" smtClean="0"/>
              <a:t>셀 타워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셀 타워가 전화를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스위칭으로</a:t>
            </a:r>
            <a:r>
              <a:rPr lang="ko-KR" altLang="en-US" dirty="0" smtClean="0"/>
              <a:t> 중계합니다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센터 </a:t>
            </a:r>
            <a:r>
              <a:rPr lang="en-US" altLang="ko-KR" dirty="0" smtClean="0"/>
              <a:t>(MSC).</a:t>
            </a:r>
          </a:p>
          <a:p>
            <a:r>
              <a:rPr lang="en-US" altLang="ko-KR" dirty="0" smtClean="0"/>
              <a:t>- MSC</a:t>
            </a:r>
            <a:r>
              <a:rPr lang="ko-KR" altLang="en-US" dirty="0" smtClean="0"/>
              <a:t>는 휴대 전화를</a:t>
            </a:r>
          </a:p>
          <a:p>
            <a:r>
              <a:rPr lang="ko-KR" altLang="en-US" dirty="0" smtClean="0"/>
              <a:t>특정 주파수 세트를 사용하도록 전화를 걸면</a:t>
            </a:r>
          </a:p>
          <a:p>
            <a:r>
              <a:rPr lang="ko-KR" altLang="en-US" dirty="0" smtClean="0"/>
              <a:t>음성 및 데이터 </a:t>
            </a:r>
            <a:r>
              <a:rPr lang="ko-KR" altLang="en-US" dirty="0" err="1" smtClean="0"/>
              <a:t>통신을위한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트래픽</a:t>
            </a:r>
            <a:r>
              <a:rPr lang="ko-KR" altLang="en-US" dirty="0" smtClean="0"/>
              <a:t> 채널</a:t>
            </a:r>
          </a:p>
          <a:p>
            <a:r>
              <a:rPr lang="ko-KR" altLang="en-US" dirty="0" smtClean="0"/>
              <a:t>셀 장치와 셀 타워 사이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 제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음성 네트워크의 사업 목적을 확인하십시오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평범한 환경에서 데이터를 전송하는 방법을 설명하십시오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전화 시스템 로컬 루프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비즈니스 목적 및 기능을 식별합니다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사설 교환기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PBX </a:t>
            </a:r>
            <a:r>
              <a:rPr lang="ko-KR" altLang="en-US" dirty="0" smtClean="0"/>
              <a:t>기술 정의 및 </a:t>
            </a:r>
            <a:r>
              <a:rPr lang="en-US" altLang="ko-KR" dirty="0" smtClean="0"/>
              <a:t>PBX </a:t>
            </a:r>
            <a:r>
              <a:rPr lang="ko-KR" altLang="en-US" dirty="0" smtClean="0"/>
              <a:t>논의</a:t>
            </a:r>
          </a:p>
          <a:p>
            <a:r>
              <a:rPr lang="ko-KR" altLang="en-US" dirty="0" err="1" smtClean="0"/>
              <a:t>스위칭</a:t>
            </a:r>
            <a:r>
              <a:rPr lang="ko-KR" altLang="en-US" dirty="0" smtClean="0"/>
              <a:t> 토폴로지 및 설계 고려 사항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셀룰러</a:t>
            </a:r>
            <a:r>
              <a:rPr lang="ko-KR" altLang="en-US" dirty="0" smtClean="0"/>
              <a:t> 무선 연결 분석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MSC</a:t>
            </a:r>
            <a:r>
              <a:rPr lang="ko-KR" altLang="en-US" dirty="0" smtClean="0"/>
              <a:t>는 또한 데이터베이스를 검색하여</a:t>
            </a:r>
          </a:p>
          <a:p>
            <a:r>
              <a:rPr lang="ko-KR" altLang="en-US" dirty="0" smtClean="0"/>
              <a:t>호출되는 번호는 </a:t>
            </a:r>
            <a:r>
              <a:rPr lang="en-US" altLang="ko-KR" dirty="0" smtClean="0"/>
              <a:t>MSC</a:t>
            </a:r>
            <a:r>
              <a:rPr lang="ko-KR" altLang="en-US" dirty="0" smtClean="0"/>
              <a:t>의 셀룰러 내에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네트워크 또는 다른 무선 시스템의 일부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동일한 셀 </a:t>
            </a:r>
            <a:r>
              <a:rPr lang="ko-KR" altLang="en-US" dirty="0" err="1" smtClean="0"/>
              <a:t>내에있는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대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통화 또는</a:t>
            </a:r>
          </a:p>
          <a:p>
            <a:r>
              <a:rPr lang="ko-KR" altLang="en-US" dirty="0" smtClean="0"/>
              <a:t>동일한 </a:t>
            </a:r>
            <a:r>
              <a:rPr lang="en-US" altLang="ko-KR" dirty="0" smtClean="0"/>
              <a:t>MSC</a:t>
            </a:r>
            <a:r>
              <a:rPr lang="ko-KR" altLang="en-US" dirty="0" smtClean="0"/>
              <a:t>에 연결된 셀 그룹은 다음과 같습니다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MSC</a:t>
            </a:r>
            <a:r>
              <a:rPr lang="ko-KR" altLang="en-US" dirty="0" smtClean="0"/>
              <a:t>에서 목적지로 전환되었습니다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토지 호출 또는 다른 셀에 대한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호출</a:t>
            </a:r>
          </a:p>
          <a:p>
            <a:r>
              <a:rPr lang="ko-KR" altLang="en-US" dirty="0" smtClean="0"/>
              <a:t>네트워크는 </a:t>
            </a:r>
            <a:r>
              <a:rPr lang="en-US" altLang="ko-KR" dirty="0" smtClean="0"/>
              <a:t>MSC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PSTN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라우팅되어야합니다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셀룰러</a:t>
            </a:r>
            <a:r>
              <a:rPr lang="ko-KR" altLang="en-US" dirty="0" smtClean="0"/>
              <a:t> 무선 액세스 방법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무선 액세스 방법은 </a:t>
            </a:r>
            <a:r>
              <a:rPr lang="ko-KR" altLang="en-US" dirty="0" err="1" smtClean="0"/>
              <a:t>공기라고도합니다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인터페이스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오늘날 가장 일반적인 무선 인터페이스</a:t>
            </a:r>
          </a:p>
          <a:p>
            <a:r>
              <a:rPr lang="ko-KR" altLang="en-US" dirty="0" smtClean="0"/>
              <a:t>시분할 다중 액세스 </a:t>
            </a:r>
            <a:r>
              <a:rPr lang="en-US" altLang="ko-KR" dirty="0" smtClean="0"/>
              <a:t>(TDMA) </a:t>
            </a:r>
            <a:r>
              <a:rPr lang="ko-KR" altLang="en-US" dirty="0" smtClean="0"/>
              <a:t>및</a:t>
            </a:r>
          </a:p>
          <a:p>
            <a:r>
              <a:rPr lang="ko-KR" altLang="en-US" dirty="0" smtClean="0"/>
              <a:t>코드 분할 다중 접속 </a:t>
            </a:r>
            <a:r>
              <a:rPr lang="en-US" altLang="ko-KR" dirty="0" smtClean="0"/>
              <a:t>(CDMA)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주파수 분할 다중 접속 </a:t>
            </a:r>
            <a:r>
              <a:rPr lang="en-US" altLang="ko-KR" dirty="0" smtClean="0"/>
              <a:t>(FDMA)</a:t>
            </a:r>
          </a:p>
          <a:p>
            <a:r>
              <a:rPr lang="en-US" altLang="ko-KR" dirty="0" smtClean="0"/>
              <a:t>1980 </a:t>
            </a:r>
            <a:r>
              <a:rPr lang="ko-KR" altLang="en-US" dirty="0" smtClean="0"/>
              <a:t>년대에 만연했다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• FDMA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아날로그 </a:t>
            </a:r>
            <a:r>
              <a:rPr lang="ko-KR" altLang="en-US" dirty="0" err="1" smtClean="0"/>
              <a:t>셀룰러</a:t>
            </a:r>
            <a:r>
              <a:rPr lang="ko-KR" altLang="en-US" dirty="0" smtClean="0"/>
              <a:t> 무선 액세스 방법입니다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늦게 테스트 시장에서 구현되었습니다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1970 </a:t>
            </a:r>
            <a:r>
              <a:rPr lang="ko-KR" altLang="en-US" dirty="0" smtClean="0"/>
              <a:t>년대 미국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최초의 무선 </a:t>
            </a:r>
            <a:r>
              <a:rPr lang="ko-KR" altLang="en-US" dirty="0" err="1" smtClean="0"/>
              <a:t>인터페이스가되었습니다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초기에 </a:t>
            </a:r>
            <a:r>
              <a:rPr lang="ko-KR" altLang="en-US" dirty="0" err="1" smtClean="0"/>
              <a:t>셀룰러</a:t>
            </a:r>
            <a:r>
              <a:rPr lang="ko-KR" altLang="en-US" dirty="0" smtClean="0"/>
              <a:t> 무선 네트워크를 배치했다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1980 </a:t>
            </a:r>
            <a:r>
              <a:rPr lang="ko-KR" altLang="en-US" dirty="0" smtClean="0"/>
              <a:t>년대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이 초기 아날로그 셀룰러 네트워크는</a:t>
            </a:r>
          </a:p>
          <a:p>
            <a:r>
              <a:rPr lang="ko-KR" altLang="en-US" dirty="0" smtClean="0"/>
              <a:t>고급 이동 전화 서비스</a:t>
            </a:r>
          </a:p>
          <a:p>
            <a:r>
              <a:rPr lang="en-US" altLang="ko-KR" dirty="0" smtClean="0"/>
              <a:t>(AMPS)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• TDMA</a:t>
            </a:r>
          </a:p>
          <a:p>
            <a:r>
              <a:rPr lang="en-US" altLang="ko-KR" dirty="0" smtClean="0"/>
              <a:t>- TDMA</a:t>
            </a:r>
            <a:r>
              <a:rPr lang="ko-KR" altLang="en-US" dirty="0" smtClean="0"/>
              <a:t>는 더 많은 것을 만들기 위해 </a:t>
            </a:r>
            <a:r>
              <a:rPr lang="en-US" altLang="ko-KR" dirty="0" smtClean="0"/>
              <a:t>FDMA</a:t>
            </a:r>
            <a:r>
              <a:rPr lang="ko-KR" altLang="en-US" dirty="0" smtClean="0"/>
              <a:t>에 시간 차원을 추가합니다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무선 주파수 대역폭의 효율적인 사용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TDMA</a:t>
            </a:r>
            <a:r>
              <a:rPr lang="ko-KR" altLang="en-US" dirty="0" smtClean="0"/>
              <a:t>를 사용하면 여러 통화가</a:t>
            </a:r>
          </a:p>
          <a:p>
            <a:r>
              <a:rPr lang="ko-KR" altLang="en-US" dirty="0" smtClean="0"/>
              <a:t>동일한 주파수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TDMA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FDMA</a:t>
            </a:r>
            <a:r>
              <a:rPr lang="ko-KR" altLang="en-US" dirty="0" smtClean="0"/>
              <a:t>보다 전력 소비가 적습니다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TDMA</a:t>
            </a:r>
            <a:r>
              <a:rPr lang="ko-KR" altLang="en-US" dirty="0" smtClean="0"/>
              <a:t>는 일부 셀룰러에 의해 무선 인터페이스로 제공됩니다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통신 사업자이지만 일반적으로 기본</a:t>
            </a:r>
          </a:p>
          <a:p>
            <a:r>
              <a:rPr lang="ko-KR" altLang="en-US" dirty="0" smtClean="0"/>
              <a:t>글로벌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시스템 용 에어 인터페이스</a:t>
            </a:r>
          </a:p>
          <a:p>
            <a:r>
              <a:rPr lang="ko-KR" altLang="en-US" dirty="0" smtClean="0"/>
              <a:t>통신 </a:t>
            </a:r>
            <a:r>
              <a:rPr lang="en-US" altLang="ko-KR" dirty="0" smtClean="0"/>
              <a:t>(GSM)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CDMA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그것은 에어 인터페이스입니다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1960 </a:t>
            </a:r>
            <a:r>
              <a:rPr lang="ko-KR" altLang="en-US" dirty="0" smtClean="0"/>
              <a:t>년대 미국 군대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CDMA</a:t>
            </a:r>
            <a:r>
              <a:rPr lang="ko-KR" altLang="en-US" dirty="0" smtClean="0"/>
              <a:t>로 비효율적 인 부분 제거</a:t>
            </a:r>
          </a:p>
          <a:p>
            <a:r>
              <a:rPr lang="ko-KR" altLang="en-US" dirty="0" smtClean="0"/>
              <a:t>확산에 의해 </a:t>
            </a:r>
            <a:r>
              <a:rPr lang="en-US" altLang="ko-KR" dirty="0" smtClean="0"/>
              <a:t>FDMA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TDMA</a:t>
            </a:r>
            <a:r>
              <a:rPr lang="ko-KR" altLang="en-US" dirty="0" smtClean="0"/>
              <a:t>와 관련된다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다중 통화 또는 데이터 전송</a:t>
            </a:r>
          </a:p>
          <a:p>
            <a:r>
              <a:rPr lang="ko-KR" altLang="en-US" dirty="0" smtClean="0"/>
              <a:t>주파수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• CDMA 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대역폭 효율성은</a:t>
            </a:r>
          </a:p>
          <a:p>
            <a:r>
              <a:rPr lang="ko-KR" altLang="en-US" dirty="0" smtClean="0"/>
              <a:t>전송을 여러</a:t>
            </a:r>
          </a:p>
          <a:p>
            <a:r>
              <a:rPr lang="en-US" altLang="ko-KR" dirty="0" smtClean="0"/>
              <a:t>frequencies - </a:t>
            </a:r>
            <a:r>
              <a:rPr lang="ko-KR" altLang="en-US" dirty="0" smtClean="0"/>
              <a:t>호출자의 수</a:t>
            </a:r>
          </a:p>
          <a:p>
            <a:r>
              <a:rPr lang="ko-KR" altLang="en-US" dirty="0" smtClean="0"/>
              <a:t>동시에 라디오의 범위를 사용한다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통화 </a:t>
            </a:r>
            <a:r>
              <a:rPr lang="ko-KR" altLang="en-US" dirty="0" err="1" smtClean="0"/>
              <a:t>전송을위한</a:t>
            </a:r>
            <a:r>
              <a:rPr lang="ko-KR" altLang="en-US" dirty="0" smtClean="0"/>
              <a:t> 주파수가 증가합니다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CDMA</a:t>
            </a:r>
            <a:r>
              <a:rPr lang="ko-KR" altLang="en-US" dirty="0" smtClean="0"/>
              <a:t>로</a:t>
            </a:r>
          </a:p>
          <a:p>
            <a:r>
              <a:rPr lang="en-US" altLang="ko-KR" dirty="0" smtClean="0"/>
              <a:t>- CDMA</a:t>
            </a:r>
            <a:r>
              <a:rPr lang="ko-KR" altLang="en-US" dirty="0" smtClean="0"/>
              <a:t>는 더 나은 통화 핸드 오프 방법을 제공합니다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호출 신호 반영 관리를</a:t>
            </a:r>
          </a:p>
          <a:p>
            <a:r>
              <a:rPr lang="en-US" altLang="ko-KR" dirty="0" smtClean="0"/>
              <a:t>CDMA </a:t>
            </a:r>
            <a:r>
              <a:rPr lang="ko-KR" altLang="en-US" dirty="0" err="1" smtClean="0"/>
              <a:t>폰은</a:t>
            </a:r>
            <a:r>
              <a:rPr lang="ko-KR" altLang="en-US" dirty="0" smtClean="0"/>
              <a:t> 그들의 전력보다 적은 전력을 소비합니다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TDMA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FDMA </a:t>
            </a:r>
            <a:r>
              <a:rPr lang="ko-KR" altLang="en-US" dirty="0" smtClean="0"/>
              <a:t>대응 물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무선 데이터 서비스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무선 이동 통신사 연결 제공</a:t>
            </a:r>
          </a:p>
          <a:p>
            <a:r>
              <a:rPr lang="ko-KR" altLang="en-US" dirty="0" smtClean="0"/>
              <a:t>개별 원격 사용자 및 상위 조직</a:t>
            </a:r>
          </a:p>
          <a:p>
            <a:r>
              <a:rPr lang="ko-KR" altLang="en-US" dirty="0" smtClean="0"/>
              <a:t>네트워크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데이터 속도는 약 </a:t>
            </a:r>
            <a:r>
              <a:rPr lang="en-US" altLang="ko-KR" dirty="0" smtClean="0"/>
              <a:t>100 Kbps ~ 2.4</a:t>
            </a:r>
          </a:p>
          <a:p>
            <a:r>
              <a:rPr lang="en-US" altLang="ko-KR" dirty="0" smtClean="0"/>
              <a:t>Mbps.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무선 데이터 서비스는</a:t>
            </a:r>
          </a:p>
          <a:p>
            <a:r>
              <a:rPr lang="en-US" altLang="ko-KR" dirty="0" smtClean="0"/>
              <a:t>2G, 2.5G, 3G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4G </a:t>
            </a:r>
            <a:r>
              <a:rPr lang="ko-KR" altLang="en-US" dirty="0" smtClean="0"/>
              <a:t>무선 데이터</a:t>
            </a:r>
          </a:p>
          <a:p>
            <a:r>
              <a:rPr lang="ko-KR" altLang="en-US" dirty="0" smtClean="0"/>
              <a:t>통신 기술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• VoIP (Voice over IP)</a:t>
            </a:r>
            <a:r>
              <a:rPr lang="ko-KR" altLang="en-US" dirty="0" smtClean="0"/>
              <a:t>를 정의하고 설명합니다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셀룰러</a:t>
            </a:r>
            <a:r>
              <a:rPr lang="ko-KR" altLang="en-US" dirty="0" smtClean="0"/>
              <a:t> 무선 음성 네트워크 및</a:t>
            </a:r>
          </a:p>
          <a:p>
            <a:r>
              <a:rPr lang="ko-KR" altLang="en-US" dirty="0" err="1" smtClean="0"/>
              <a:t>셀룰러</a:t>
            </a:r>
            <a:r>
              <a:rPr lang="ko-KR" altLang="en-US" dirty="0" smtClean="0"/>
              <a:t> 무선의 해부학을 설명하다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연결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세 가지 무선 액세스를 나열하고 설명합니다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행동 양식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3 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셀룰러</a:t>
            </a:r>
            <a:r>
              <a:rPr lang="ko-KR" altLang="en-US" dirty="0" smtClean="0"/>
              <a:t> 무선 장치를 식별하고 설명합니다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위상 구조 및 </a:t>
            </a:r>
            <a:r>
              <a:rPr lang="en-US" altLang="ko-KR" dirty="0" smtClean="0"/>
              <a:t>PSTN </a:t>
            </a:r>
            <a:r>
              <a:rPr lang="ko-KR" altLang="en-US" dirty="0" smtClean="0"/>
              <a:t>연결</a:t>
            </a:r>
          </a:p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셀룰러</a:t>
            </a:r>
            <a:r>
              <a:rPr lang="ko-KR" altLang="en-US" dirty="0" smtClean="0"/>
              <a:t> 무선 데이터 서비스를 열거하고 토론하십시오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음성 네트워크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음성 네트워크는 인간의 목소리를</a:t>
            </a:r>
          </a:p>
          <a:p>
            <a:r>
              <a:rPr lang="ko-KR" altLang="en-US" dirty="0" smtClean="0"/>
              <a:t>원격 위치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음성 네트워크는 전기 전송을 사용합니다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오래 전부터 음성 네트워크가 </a:t>
            </a:r>
            <a:r>
              <a:rPr lang="ko-KR" altLang="en-US" dirty="0" smtClean="0"/>
              <a:t>존재했습니다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현대의 데이터 네트워크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음성 네트워크는 전통적으로 아날로그</a:t>
            </a:r>
          </a:p>
          <a:p>
            <a:r>
              <a:rPr lang="ko-KR" altLang="en-US" dirty="0" smtClean="0"/>
              <a:t>데이터 네트워크</a:t>
            </a:r>
          </a:p>
          <a:p>
            <a:r>
              <a:rPr lang="ko-KR" altLang="en-US" dirty="0" smtClean="0"/>
              <a:t>일반적으로 디지털 방식을 사용합니다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음성 네트워크는 전통적으로 구축되어 왔습니다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 네트워크와는 별도로 관리됩니다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• 1870 </a:t>
            </a:r>
            <a:r>
              <a:rPr lang="ko-KR" altLang="en-US" dirty="0" smtClean="0"/>
              <a:t>년대 말 </a:t>
            </a:r>
            <a:r>
              <a:rPr lang="en-US" altLang="ko-KR" dirty="0" smtClean="0"/>
              <a:t>~ 1950 </a:t>
            </a:r>
            <a:r>
              <a:rPr lang="ko-KR" altLang="en-US" dirty="0" smtClean="0"/>
              <a:t>년대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음성 네트워크</a:t>
            </a:r>
          </a:p>
          <a:p>
            <a:r>
              <a:rPr lang="ko-KR" altLang="en-US" dirty="0" smtClean="0"/>
              <a:t>특히 아날로그 전송에 사용되었습니다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인간의 목소리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1960 </a:t>
            </a:r>
            <a:r>
              <a:rPr lang="ko-KR" altLang="en-US" dirty="0" smtClean="0"/>
              <a:t>년대와 </a:t>
            </a:r>
            <a:r>
              <a:rPr lang="en-US" altLang="ko-KR" dirty="0" smtClean="0"/>
              <a:t>1970 </a:t>
            </a:r>
            <a:r>
              <a:rPr lang="ko-KR" altLang="en-US" dirty="0" smtClean="0"/>
              <a:t>년대에는</a:t>
            </a:r>
          </a:p>
          <a:p>
            <a:r>
              <a:rPr lang="ko-KR" altLang="en-US" dirty="0" smtClean="0"/>
              <a:t>메인 프레임 컴퓨터가 전화를 사용하기 시작했습니다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회사의 아날로그 음성 네트워크 공유</a:t>
            </a:r>
          </a:p>
          <a:p>
            <a:r>
              <a:rPr lang="ko-KR" altLang="en-US" dirty="0" smtClean="0"/>
              <a:t>컴퓨팅 리소스 및 디지털 데이터 전송</a:t>
            </a:r>
          </a:p>
          <a:p>
            <a:r>
              <a:rPr lang="ko-KR" altLang="en-US" dirty="0" smtClean="0"/>
              <a:t>원격지 사이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현대의 음성 네트워크는 아날로그 기반</a:t>
            </a:r>
          </a:p>
          <a:p>
            <a:r>
              <a:rPr lang="ko-KR" altLang="en-US" dirty="0" smtClean="0"/>
              <a:t>또는 디지털 기술 또는 이들의 조합 일 </a:t>
            </a:r>
            <a:r>
              <a:rPr lang="ko-KR" altLang="en-US" dirty="0" err="1" smtClean="0"/>
              <a:t>수있다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가장 빠른 음성 네트워크는</a:t>
            </a:r>
          </a:p>
          <a:p>
            <a:r>
              <a:rPr lang="ko-KR" altLang="en-US" dirty="0" smtClean="0"/>
              <a:t>첫 번째 상용 전화 도입</a:t>
            </a:r>
          </a:p>
          <a:p>
            <a:r>
              <a:rPr lang="en-US" altLang="ko-KR" dirty="0" smtClean="0"/>
              <a:t>1870 </a:t>
            </a:r>
            <a:r>
              <a:rPr lang="ko-KR" altLang="en-US" dirty="0" smtClean="0"/>
              <a:t>년대 후반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</a:t>
            </a:r>
            <a:r>
              <a:rPr lang="ko-KR" altLang="en-US" dirty="0" smtClean="0"/>
              <a:t>이 초기 전화 네트워크는</a:t>
            </a:r>
          </a:p>
          <a:p>
            <a:r>
              <a:rPr lang="ko-KR" altLang="en-US" dirty="0" smtClean="0"/>
              <a:t>다른 사람의 </a:t>
            </a:r>
            <a:r>
              <a:rPr lang="ko-KR" altLang="en-US" dirty="0" err="1" smtClean="0"/>
              <a:t>집에있는</a:t>
            </a:r>
            <a:r>
              <a:rPr lang="ko-KR" altLang="en-US" dirty="0" smtClean="0"/>
              <a:t> 사람의 집</a:t>
            </a:r>
          </a:p>
          <a:p>
            <a:r>
              <a:rPr lang="en-US" altLang="ko-KR" dirty="0" smtClean="0"/>
              <a:t>point-to-point </a:t>
            </a:r>
            <a:r>
              <a:rPr lang="ko-KR" altLang="en-US" dirty="0" smtClean="0"/>
              <a:t>연결을 생성합니다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다른 사람의 집과 이어지는 연결</a:t>
            </a:r>
          </a:p>
          <a:p>
            <a:r>
              <a:rPr lang="ko-KR" altLang="en-US" dirty="0" smtClean="0"/>
              <a:t>추가적인 </a:t>
            </a:r>
            <a:r>
              <a:rPr lang="en-US" altLang="ko-KR" dirty="0" smtClean="0"/>
              <a:t>point-to-point </a:t>
            </a:r>
            <a:r>
              <a:rPr lang="ko-KR" altLang="en-US" dirty="0" smtClean="0"/>
              <a:t>설치가 필요함</a:t>
            </a:r>
          </a:p>
          <a:p>
            <a:r>
              <a:rPr lang="ko-KR" altLang="en-US" dirty="0" smtClean="0"/>
              <a:t>사이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이러한 모든 지점 간 연결은 비효율적이었습니다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설치 및 유지 보수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이로 인해 </a:t>
            </a:r>
            <a:r>
              <a:rPr lang="en-US" altLang="ko-KR" dirty="0" smtClean="0"/>
              <a:t>1878 </a:t>
            </a:r>
            <a:r>
              <a:rPr lang="ko-KR" altLang="en-US" dirty="0" smtClean="0"/>
              <a:t>년에 첫 번째 개발이 이루어졌습니다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전화 교환기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전화국 </a:t>
            </a:r>
            <a:r>
              <a:rPr lang="en-US" altLang="ko-KR" dirty="0" smtClean="0"/>
              <a:t>(CO).</a:t>
            </a:r>
          </a:p>
          <a:p>
            <a:r>
              <a:rPr lang="en-US" altLang="ko-KR" dirty="0" smtClean="0"/>
              <a:t>• CO</a:t>
            </a:r>
            <a:r>
              <a:rPr lang="ko-KR" altLang="en-US" dirty="0" smtClean="0"/>
              <a:t>는 전화가 소유 한 물리적 시설입니다</a:t>
            </a:r>
          </a:p>
          <a:p>
            <a:r>
              <a:rPr lang="ko-KR" altLang="en-US" dirty="0" smtClean="0"/>
              <a:t>회사이며 모든 전화가 연결된 허브 </a:t>
            </a:r>
            <a:r>
              <a:rPr lang="ko-KR" altLang="en-US" dirty="0" err="1" smtClean="0"/>
              <a:t>역할을합니다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특정 지역의 가입자가 연결됩니다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가입자가 전화를 </a:t>
            </a:r>
            <a:r>
              <a:rPr lang="ko-KR" altLang="en-US" dirty="0" err="1" smtClean="0"/>
              <a:t>걸면이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전화는에</a:t>
            </a:r>
            <a:r>
              <a:rPr lang="ko-KR" altLang="en-US" dirty="0" smtClean="0"/>
              <a:t> 연결됩니다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</a:t>
            </a:r>
            <a:r>
              <a:rPr lang="ko-KR" altLang="en-US" dirty="0" smtClean="0"/>
              <a:t>를 누른 다음 전화가 다른 전화와 연결됩니다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구독자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가정과 사무실 간의 현대적인 연결</a:t>
            </a:r>
          </a:p>
          <a:p>
            <a:r>
              <a:rPr lang="en-US" altLang="ko-KR" dirty="0" smtClean="0"/>
              <a:t>CO</a:t>
            </a:r>
            <a:r>
              <a:rPr lang="ko-KR" altLang="en-US" dirty="0" smtClean="0"/>
              <a:t>는 지역 통신 사업자가 제공합니다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(LEC).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집이나 사무실과</a:t>
            </a:r>
          </a:p>
          <a:p>
            <a:r>
              <a:rPr lang="en-US" altLang="ko-KR" dirty="0" smtClean="0"/>
              <a:t>CO</a:t>
            </a:r>
            <a:r>
              <a:rPr lang="ko-KR" altLang="en-US" dirty="0" smtClean="0"/>
              <a:t>는 로컬 루프로 알려져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로컬 루프는 한 쌍의 </a:t>
            </a:r>
            <a:r>
              <a:rPr lang="ko-KR" altLang="en-US" dirty="0" err="1" smtClean="0"/>
              <a:t>연선으로</a:t>
            </a:r>
            <a:r>
              <a:rPr lang="ko-KR" altLang="en-US" dirty="0" smtClean="0"/>
              <a:t> 구성됩니다</a:t>
            </a:r>
          </a:p>
          <a:p>
            <a:r>
              <a:rPr lang="ko-KR" altLang="en-US" dirty="0" smtClean="0"/>
              <a:t>데이터에 사용 된 </a:t>
            </a:r>
            <a:r>
              <a:rPr lang="en-US" altLang="ko-KR" dirty="0" smtClean="0"/>
              <a:t>UTP </a:t>
            </a:r>
            <a:r>
              <a:rPr lang="ko-KR" altLang="en-US" dirty="0" smtClean="0"/>
              <a:t>케이블과 같은 전선</a:t>
            </a:r>
          </a:p>
          <a:p>
            <a:r>
              <a:rPr lang="ko-KR" altLang="en-US" dirty="0" smtClean="0"/>
              <a:t>네트워크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하나 이상의 </a:t>
            </a:r>
            <a:r>
              <a:rPr lang="en-US" altLang="ko-KR" dirty="0" smtClean="0"/>
              <a:t>CO</a:t>
            </a:r>
            <a:r>
              <a:rPr lang="ko-KR" altLang="en-US" dirty="0" smtClean="0"/>
              <a:t>와 결합 된 로컬 루프</a:t>
            </a:r>
          </a:p>
          <a:p>
            <a:r>
              <a:rPr lang="ko-KR" altLang="en-US" dirty="0" smtClean="0"/>
              <a:t>지역 </a:t>
            </a:r>
            <a:r>
              <a:rPr lang="ko-KR" altLang="en-US" dirty="0" err="1" smtClean="0"/>
              <a:t>통화를위한</a:t>
            </a:r>
            <a:r>
              <a:rPr lang="ko-KR" altLang="en-US" dirty="0" smtClean="0"/>
              <a:t> 기본 음성 네트워크를 구성합니다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• </a:t>
            </a:r>
            <a:r>
              <a:rPr lang="en-US" altLang="ko-KR" dirty="0" err="1" smtClean="0"/>
              <a:t>longdistance</a:t>
            </a:r>
            <a:r>
              <a:rPr lang="ko-KR" altLang="en-US" dirty="0" smtClean="0"/>
              <a:t>와 결합 된 로컬 루프 및 </a:t>
            </a:r>
            <a:r>
              <a:rPr lang="en-US" altLang="ko-KR" dirty="0" smtClean="0"/>
              <a:t>CO</a:t>
            </a:r>
          </a:p>
          <a:p>
            <a:r>
              <a:rPr lang="ko-KR" altLang="en-US" dirty="0" smtClean="0"/>
              <a:t>기술은 음성 네트워크를 구성합니다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일반적으로 평범한 </a:t>
            </a:r>
            <a:r>
              <a:rPr lang="ko-KR" altLang="en-US" dirty="0" err="1" smtClean="0"/>
              <a:t>구식이라고하는</a:t>
            </a:r>
            <a:endParaRPr lang="ko-KR" altLang="en-US" dirty="0" smtClean="0"/>
          </a:p>
          <a:p>
            <a:r>
              <a:rPr lang="ko-KR" altLang="en-US" dirty="0" smtClean="0"/>
              <a:t>전화 시스템 </a:t>
            </a:r>
            <a:r>
              <a:rPr lang="en-US" altLang="ko-KR" dirty="0" smtClean="0"/>
              <a:t>(POTS).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공식적으로</a:t>
            </a:r>
            <a:r>
              <a:rPr lang="en-US" altLang="ko-KR" dirty="0" smtClean="0"/>
              <a:t>, POTS</a:t>
            </a:r>
            <a:r>
              <a:rPr lang="ko-KR" altLang="en-US" dirty="0" smtClean="0"/>
              <a:t>는 대중으로 더 잘 묘사됩니다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교환 전화망 </a:t>
            </a:r>
            <a:r>
              <a:rPr lang="en-US" altLang="ko-KR" dirty="0" smtClean="0"/>
              <a:t>(PSTN).</a:t>
            </a:r>
          </a:p>
          <a:p>
            <a:r>
              <a:rPr lang="en-US" altLang="ko-KR" dirty="0" smtClean="0"/>
              <a:t>• POTS</a:t>
            </a:r>
            <a:r>
              <a:rPr lang="ko-KR" altLang="en-US" dirty="0" smtClean="0"/>
              <a:t>는 음성의 기본 토대를 제공합니다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한국과 한국을 아우르는 네트워크</a:t>
            </a:r>
          </a:p>
          <a:p>
            <a:r>
              <a:rPr lang="ko-KR" altLang="en-US" dirty="0" smtClean="0"/>
              <a:t>전 세계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POTS</a:t>
            </a:r>
            <a:r>
              <a:rPr lang="ko-KR" altLang="en-US" dirty="0" smtClean="0"/>
              <a:t>는 기술적으로 </a:t>
            </a:r>
            <a:r>
              <a:rPr lang="en-US" altLang="ko-KR" dirty="0" smtClean="0"/>
              <a:t>PSTN</a:t>
            </a:r>
            <a:r>
              <a:rPr lang="ko-KR" altLang="en-US" dirty="0" smtClean="0"/>
              <a:t>의 일부입니다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 아날로그 전화를 서비스합니다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사용자 지정 2">
      <a:dk1>
        <a:srgbClr val="C1D2EB"/>
      </a:dk1>
      <a:lt1>
        <a:srgbClr val="193051"/>
      </a:lt1>
      <a:dk2>
        <a:srgbClr val="C1D2EB"/>
      </a:dk2>
      <a:lt2>
        <a:srgbClr val="193051"/>
      </a:lt2>
      <a:accent1>
        <a:srgbClr val="262626"/>
      </a:accent1>
      <a:accent2>
        <a:srgbClr val="262626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104</TotalTime>
  <Words>1351</Words>
  <Application>Microsoft Office PowerPoint</Application>
  <PresentationFormat>화면 슬라이드 쇼(4:3)</PresentationFormat>
  <Paragraphs>245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가을</vt:lpstr>
      <vt:lpstr>         chapter 7</vt:lpstr>
      <vt:lpstr>  제 목표</vt:lpstr>
      <vt:lpstr>슬라이드 3</vt:lpstr>
      <vt:lpstr>음성 네트워크 – 소개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사립 지사 교환</vt:lpstr>
      <vt:lpstr>슬라이드 13</vt:lpstr>
      <vt:lpstr>슬라이드 14</vt:lpstr>
      <vt:lpstr>슬라이드 15</vt:lpstr>
      <vt:lpstr>슬라이드 16</vt:lpstr>
      <vt:lpstr>슬라이드 17</vt:lpstr>
      <vt:lpstr>셀룰러 무선 음성 네트워크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원종주</dc:creator>
  <cp:lastModifiedBy>원종주</cp:lastModifiedBy>
  <cp:revision>15</cp:revision>
  <dcterms:created xsi:type="dcterms:W3CDTF">2017-04-23T14:06:35Z</dcterms:created>
  <dcterms:modified xsi:type="dcterms:W3CDTF">2017-04-23T15:51:24Z</dcterms:modified>
</cp:coreProperties>
</file>