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10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406151-ADEA-4B75-BAAE-5853BC103625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5C6815-DE82-45C3-B11F-61206C92D99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 </a:t>
            </a:r>
            <a:r>
              <a:rPr lang="en-US" altLang="ko-KR" b="1" dirty="0" smtClean="0"/>
              <a:t>chapter </a:t>
            </a:r>
            <a:r>
              <a:rPr lang="en-US" altLang="ko-KR" b="1" dirty="0" smtClean="0"/>
              <a:t>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광역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기타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디지털 가입자 회선 기술 </a:t>
            </a:r>
            <a:r>
              <a:rPr lang="en-US" altLang="ko-KR" dirty="0" smtClean="0"/>
              <a:t>(DSL)</a:t>
            </a:r>
            <a:r>
              <a:rPr lang="ko-KR" altLang="en-US" dirty="0" smtClean="0"/>
              <a:t>은 기존의</a:t>
            </a:r>
          </a:p>
          <a:p>
            <a:r>
              <a:rPr lang="ko-KR" altLang="en-US" dirty="0" smtClean="0"/>
              <a:t>고속 인터넷 접속 및 데이터 전화 회선</a:t>
            </a:r>
          </a:p>
          <a:p>
            <a:r>
              <a:rPr lang="ko-KR" altLang="en-US" dirty="0" smtClean="0"/>
              <a:t>연락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DSL</a:t>
            </a:r>
            <a:r>
              <a:rPr lang="ko-KR" altLang="en-US" dirty="0" smtClean="0"/>
              <a:t>은 고객 모두에게 별도의 장비가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위치 및 이동 통신사의 중앙 오피스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고객은 </a:t>
            </a:r>
            <a:r>
              <a:rPr lang="en-US" altLang="ko-KR" dirty="0" smtClean="0"/>
              <a:t>DSL </a:t>
            </a:r>
            <a:r>
              <a:rPr lang="ko-KR" altLang="en-US" dirty="0" smtClean="0"/>
              <a:t>모뎀과 라인 </a:t>
            </a:r>
            <a:r>
              <a:rPr lang="ko-KR" altLang="en-US" dirty="0" err="1" smtClean="0"/>
              <a:t>스플리터가</a:t>
            </a:r>
            <a:r>
              <a:rPr lang="ko-KR" altLang="en-US" dirty="0" smtClean="0"/>
              <a:t>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이동 통신사의 중앙 오피스 </a:t>
            </a:r>
            <a:r>
              <a:rPr lang="en-US" altLang="ko-KR" dirty="0" smtClean="0"/>
              <a:t>(CO)</a:t>
            </a:r>
            <a:r>
              <a:rPr lang="ko-KR" altLang="en-US" dirty="0" smtClean="0"/>
              <a:t>에는 메인</a:t>
            </a:r>
          </a:p>
          <a:p>
            <a:r>
              <a:rPr lang="ko-KR" altLang="en-US" dirty="0" smtClean="0"/>
              <a:t>들어오는 음성과 데이터를 분리하는 분배 프레임</a:t>
            </a:r>
          </a:p>
          <a:p>
            <a:r>
              <a:rPr lang="ko-KR" altLang="en-US" dirty="0" smtClean="0"/>
              <a:t>교통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통신사의 </a:t>
            </a:r>
            <a:r>
              <a:rPr lang="en-US" altLang="ko-KR" dirty="0" smtClean="0"/>
              <a:t>CO</a:t>
            </a:r>
            <a:r>
              <a:rPr lang="ko-KR" altLang="en-US" dirty="0" smtClean="0"/>
              <a:t>에는 디지털 가입자 회선이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액세스 </a:t>
            </a:r>
            <a:r>
              <a:rPr lang="ko-KR" altLang="en-US" dirty="0" err="1" smtClean="0"/>
              <a:t>멀티플렉서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(DSLAM)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DSL </a:t>
            </a:r>
            <a:r>
              <a:rPr lang="ko-KR" altLang="en-US" dirty="0" smtClean="0"/>
              <a:t>데이터 변환</a:t>
            </a:r>
          </a:p>
          <a:p>
            <a:r>
              <a:rPr lang="en-US" altLang="ko-KR" dirty="0" smtClean="0"/>
              <a:t>ATM </a:t>
            </a:r>
            <a:r>
              <a:rPr lang="ko-KR" altLang="en-US" dirty="0" smtClean="0"/>
              <a:t>셀로 </a:t>
            </a:r>
            <a:r>
              <a:rPr lang="ko-KR" altLang="en-US" dirty="0" err="1" smtClean="0"/>
              <a:t>스트리밍한다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기타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VDSL</a:t>
            </a:r>
            <a:r>
              <a:rPr lang="ko-KR" altLang="en-US" dirty="0" smtClean="0"/>
              <a:t>은 매우 높은 데이터 속도의 </a:t>
            </a:r>
            <a:r>
              <a:rPr lang="en-US" altLang="ko-KR" dirty="0" smtClean="0"/>
              <a:t>DSL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업로드 속도는 </a:t>
            </a:r>
            <a:r>
              <a:rPr lang="en-US" altLang="ko-KR" dirty="0" smtClean="0"/>
              <a:t>16Mbps</a:t>
            </a:r>
            <a:r>
              <a:rPr lang="ko-KR" altLang="en-US" dirty="0" smtClean="0"/>
              <a:t>에 접근합니다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다운로드 속도는 </a:t>
            </a:r>
            <a:r>
              <a:rPr lang="en-US" altLang="ko-KR" dirty="0" smtClean="0"/>
              <a:t>52Mbps</a:t>
            </a:r>
            <a:r>
              <a:rPr lang="ko-KR" altLang="en-US" dirty="0" smtClean="0"/>
              <a:t>에 접근합니다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고객 구내 및 고객 간 거리</a:t>
            </a:r>
          </a:p>
          <a:p>
            <a:r>
              <a:rPr lang="ko-KR" altLang="en-US" dirty="0" smtClean="0"/>
              <a:t>중앙 사무실은 </a:t>
            </a:r>
            <a:r>
              <a:rPr lang="en-US" altLang="ko-KR" dirty="0" smtClean="0"/>
              <a:t>4,000 </a:t>
            </a:r>
            <a:r>
              <a:rPr lang="ko-KR" altLang="en-US" dirty="0" smtClean="0"/>
              <a:t>피트 이하 </a:t>
            </a:r>
            <a:r>
              <a:rPr lang="ko-KR" altLang="en-US" dirty="0" err="1" smtClean="0"/>
              <a:t>여야합니다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VDSL</a:t>
            </a:r>
            <a:r>
              <a:rPr lang="ko-KR" altLang="en-US" dirty="0" smtClean="0"/>
              <a:t>에는 경쟁 표준이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서로 호환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기타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유선 텔레비전 </a:t>
            </a:r>
            <a:r>
              <a:rPr lang="en-US" altLang="ko-KR" dirty="0" smtClean="0"/>
              <a:t>(CATV)</a:t>
            </a:r>
            <a:r>
              <a:rPr lang="ko-KR" altLang="en-US" dirty="0" smtClean="0"/>
              <a:t>은 가정으로 판매됩니다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 오피스 및 소규모 기업에 적합합니다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- 3 Mbps</a:t>
            </a:r>
            <a:r>
              <a:rPr lang="ko-KR" altLang="en-US" dirty="0" smtClean="0"/>
              <a:t>의 전송 속도 업로드 및 다운로드</a:t>
            </a:r>
          </a:p>
          <a:p>
            <a:r>
              <a:rPr lang="en-US" altLang="ko-KR" dirty="0" smtClean="0"/>
              <a:t>27-56 Mbps </a:t>
            </a:r>
            <a:r>
              <a:rPr lang="ko-KR" altLang="en-US" dirty="0" smtClean="0"/>
              <a:t>범위의 속도를 달성 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고객 장비에는 케이블 모뎀과</a:t>
            </a:r>
          </a:p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NIC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CATV </a:t>
            </a:r>
            <a:r>
              <a:rPr lang="ko-KR" altLang="en-US" dirty="0" smtClean="0"/>
              <a:t>회사는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광섬유 </a:t>
            </a:r>
            <a:r>
              <a:rPr lang="ko-KR" altLang="en-US" dirty="0" err="1" smtClean="0"/>
              <a:t>동축</a:t>
            </a:r>
            <a:r>
              <a:rPr lang="ko-KR" altLang="en-US" dirty="0" smtClean="0"/>
              <a:t> 케이블</a:t>
            </a:r>
          </a:p>
          <a:p>
            <a:r>
              <a:rPr lang="en-US" altLang="ko-KR" dirty="0" smtClean="0"/>
              <a:t>(HFC)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케이블 헤드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트랜스미터 및</a:t>
            </a:r>
          </a:p>
          <a:p>
            <a:r>
              <a:rPr lang="ko-KR" altLang="en-US" dirty="0" smtClean="0"/>
              <a:t>케이블 모뎀 종단 시스템 </a:t>
            </a:r>
            <a:r>
              <a:rPr lang="en-US" altLang="ko-KR" dirty="0" smtClean="0"/>
              <a:t>(CMTS).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기타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메트로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폴리탄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네트워크 </a:t>
            </a:r>
            <a:r>
              <a:rPr lang="en-US" altLang="ko-KR" dirty="0" smtClean="0"/>
              <a:t>(MENs)</a:t>
            </a:r>
            <a:r>
              <a:rPr lang="ko-KR" altLang="en-US" dirty="0" smtClean="0"/>
              <a:t>는 고속</a:t>
            </a:r>
          </a:p>
          <a:p>
            <a:r>
              <a:rPr lang="ko-KR" altLang="en-US" dirty="0" smtClean="0"/>
              <a:t>물리적 인 범위를 넘어서는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연결성</a:t>
            </a:r>
          </a:p>
          <a:p>
            <a:r>
              <a:rPr lang="ko-KR" altLang="en-US" dirty="0" smtClean="0"/>
              <a:t>조직의 캠퍼스 경계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- 100Mbps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1Gbps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또는 </a:t>
            </a:r>
            <a:r>
              <a:rPr lang="en-US" altLang="ko-KR" dirty="0" smtClean="0"/>
              <a:t>10Gbps</a:t>
            </a:r>
          </a:p>
          <a:p>
            <a:r>
              <a:rPr lang="ko-KR" altLang="en-US" dirty="0" err="1" smtClean="0"/>
              <a:t>캐리어와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이더넷을</a:t>
            </a:r>
            <a:r>
              <a:rPr lang="ko-KR" altLang="en-US" dirty="0" smtClean="0"/>
              <a:t> 지정할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메트로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포럼 </a:t>
            </a:r>
            <a:r>
              <a:rPr lang="en-US" altLang="ko-KR" dirty="0" smtClean="0"/>
              <a:t>(MEF)</a:t>
            </a:r>
          </a:p>
          <a:p>
            <a:r>
              <a:rPr lang="ko-KR" altLang="en-US" dirty="0" err="1" smtClean="0"/>
              <a:t>메트로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표준 개발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기타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수동 광 네트워크 </a:t>
            </a:r>
            <a:r>
              <a:rPr lang="en-US" altLang="ko-KR" dirty="0" smtClean="0"/>
              <a:t>(PON)</a:t>
            </a:r>
            <a:r>
              <a:rPr lang="ko-KR" altLang="en-US" dirty="0" smtClean="0"/>
              <a:t>는 광섬유 네트워크입니다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활성 구성 요소가 제거 된</a:t>
            </a:r>
          </a:p>
          <a:p>
            <a:r>
              <a:rPr lang="ko-KR" altLang="en-US" dirty="0" smtClean="0"/>
              <a:t>고객과 이동 통신사의 </a:t>
            </a:r>
            <a:r>
              <a:rPr lang="en-US" altLang="ko-KR" dirty="0" smtClean="0"/>
              <a:t>CO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광 분배기는 광 신호를 다중</a:t>
            </a:r>
          </a:p>
          <a:p>
            <a:r>
              <a:rPr lang="ko-KR" altLang="en-US" dirty="0" smtClean="0"/>
              <a:t>고객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ATM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PON (APON)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155 Mbps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622</a:t>
            </a:r>
          </a:p>
          <a:p>
            <a:r>
              <a:rPr lang="ko-KR" altLang="en-US" dirty="0" smtClean="0"/>
              <a:t>다운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Mbps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업스트림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155 Mbps.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PON (EPON)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기가비트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</a:t>
            </a:r>
            <a:r>
              <a:rPr lang="en-US" altLang="ko-KR" dirty="0" smtClean="0"/>
              <a:t>PON</a:t>
            </a:r>
          </a:p>
          <a:p>
            <a:r>
              <a:rPr lang="en-US" altLang="ko-KR" dirty="0" smtClean="0"/>
              <a:t>(GPON) </a:t>
            </a:r>
            <a:r>
              <a:rPr lang="ko-KR" altLang="en-US" dirty="0" smtClean="0"/>
              <a:t>개발 중입니다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기타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MAN / WAN </a:t>
            </a:r>
            <a:r>
              <a:rPr lang="ko-KR" altLang="en-US" dirty="0" smtClean="0"/>
              <a:t>서비스는 공유</a:t>
            </a:r>
          </a:p>
          <a:p>
            <a:r>
              <a:rPr lang="en-US" altLang="ko-KR" dirty="0" smtClean="0"/>
              <a:t>30-mile</a:t>
            </a:r>
            <a:r>
              <a:rPr lang="ko-KR" altLang="en-US" dirty="0" smtClean="0"/>
              <a:t>에 최대 </a:t>
            </a:r>
            <a:r>
              <a:rPr lang="en-US" altLang="ko-KR" dirty="0" smtClean="0"/>
              <a:t>70 Mbps</a:t>
            </a:r>
            <a:r>
              <a:rPr lang="ko-KR" altLang="en-US" dirty="0" smtClean="0"/>
              <a:t>의 대역폭</a:t>
            </a:r>
          </a:p>
          <a:p>
            <a:r>
              <a:rPr lang="ko-KR" altLang="en-US" dirty="0" smtClean="0"/>
              <a:t>가시선 범위가 아닌 범위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무선 </a:t>
            </a:r>
            <a:r>
              <a:rPr lang="en-US" altLang="ko-KR" dirty="0" smtClean="0"/>
              <a:t>MAN / WAN </a:t>
            </a:r>
            <a:r>
              <a:rPr lang="ko-KR" altLang="en-US" dirty="0" smtClean="0"/>
              <a:t>서비스는 일반적으로</a:t>
            </a:r>
          </a:p>
          <a:p>
            <a:r>
              <a:rPr lang="en-US" altLang="ko-KR" dirty="0" err="1" smtClean="0"/>
              <a:t>WiMAX</a:t>
            </a:r>
            <a:r>
              <a:rPr lang="ko-KR" altLang="en-US" dirty="0" smtClean="0"/>
              <a:t>로 알려져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WiMAX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IEEE 802.16 </a:t>
            </a:r>
            <a:r>
              <a:rPr lang="ko-KR" altLang="en-US" dirty="0" smtClean="0"/>
              <a:t>표준을 따릅니다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통신</a:t>
            </a:r>
            <a:br>
              <a:rPr lang="ko-KR" altLang="en-US" dirty="0" smtClean="0"/>
            </a:br>
            <a:r>
              <a:rPr lang="ko-KR" altLang="en-US" dirty="0" smtClean="0"/>
              <a:t>이동 통신사를 통해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멀티플렉싱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멀티플렉싱은</a:t>
            </a:r>
            <a:r>
              <a:rPr lang="ko-KR" altLang="en-US" dirty="0" smtClean="0"/>
              <a:t> 여러 신호를 결합합니다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여러 소스를 하나의 복합 신호로 변환합니다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복합 신호는 통신 사업자 및</a:t>
            </a:r>
          </a:p>
          <a:p>
            <a:r>
              <a:rPr lang="ko-KR" altLang="en-US" dirty="0" smtClean="0"/>
              <a:t>다른 통신사의 네트워크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멀티플렉싱은</a:t>
            </a:r>
            <a:endParaRPr lang="ko-KR" altLang="en-US" dirty="0" smtClean="0"/>
          </a:p>
          <a:p>
            <a:r>
              <a:rPr lang="ko-KR" altLang="en-US" dirty="0" smtClean="0"/>
              <a:t>통신 사업자가 사용할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인프라</a:t>
            </a:r>
          </a:p>
          <a:p>
            <a:r>
              <a:rPr lang="ko-KR" altLang="en-US" dirty="0" smtClean="0"/>
              <a:t>고속 </a:t>
            </a:r>
            <a:r>
              <a:rPr lang="en-US" altLang="ko-KR" dirty="0" smtClean="0"/>
              <a:t>WAN </a:t>
            </a:r>
            <a:r>
              <a:rPr lang="ko-KR" altLang="en-US" dirty="0" smtClean="0"/>
              <a:t>서비스 제공</a:t>
            </a:r>
          </a:p>
          <a:p>
            <a:r>
              <a:rPr lang="ko-KR" altLang="en-US" dirty="0" smtClean="0"/>
              <a:t>저렴한 요금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멀티플렉싱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여러 유형의 </a:t>
            </a:r>
            <a:r>
              <a:rPr lang="ko-KR" altLang="en-US" dirty="0" err="1" smtClean="0"/>
              <a:t>멀티플렉싱이</a:t>
            </a:r>
            <a:r>
              <a:rPr lang="ko-KR" altLang="en-US" dirty="0" smtClean="0"/>
              <a:t> 구현됩니다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통신 사업자가 이러한 결합 된 복잡한</a:t>
            </a:r>
          </a:p>
          <a:p>
            <a:r>
              <a:rPr lang="ko-KR" altLang="en-US" dirty="0" smtClean="0"/>
              <a:t>신호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주파수 분할 다중화 </a:t>
            </a:r>
            <a:r>
              <a:rPr lang="en-US" altLang="ko-KR" dirty="0" smtClean="0"/>
              <a:t>(FDM)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시분할 다중화 </a:t>
            </a:r>
            <a:r>
              <a:rPr lang="en-US" altLang="ko-KR" dirty="0" smtClean="0"/>
              <a:t>(TDM)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통계적 시분할 다중화 </a:t>
            </a:r>
            <a:r>
              <a:rPr lang="en-US" altLang="ko-KR" dirty="0" smtClean="0"/>
              <a:t>(STDM)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파장 분할 다중화 </a:t>
            </a:r>
            <a:r>
              <a:rPr lang="en-US" altLang="ko-KR" dirty="0" smtClean="0"/>
              <a:t>(WDM)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고밀도 파장 분할 다중화 </a:t>
            </a:r>
            <a:r>
              <a:rPr lang="en-US" altLang="ko-KR" dirty="0" smtClean="0"/>
              <a:t>(DWDM)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역 다중화 </a:t>
            </a:r>
            <a:r>
              <a:rPr lang="en-US" altLang="ko-KR" dirty="0" smtClean="0"/>
              <a:t>(IMUX)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회로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기술</a:t>
            </a:r>
          </a:p>
          <a:p>
            <a:r>
              <a:rPr lang="ko-KR" altLang="en-US" dirty="0" smtClean="0"/>
              <a:t>아키텍처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식별 및 설명 다른</a:t>
            </a:r>
          </a:p>
          <a:p>
            <a:r>
              <a:rPr lang="ko-KR" altLang="en-US" dirty="0" smtClean="0"/>
              <a:t>유형의 회선 교환 통신 사업자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전용 회로를 정의하고 목록을 작성하고 설명합니다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전용 회로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교환망에 대해 논의하고 목록 및</a:t>
            </a:r>
          </a:p>
          <a:p>
            <a:r>
              <a:rPr lang="ko-KR" altLang="en-US" dirty="0" smtClean="0"/>
              <a:t>서로 다른 유형의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통신 사업자를 기술한다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다른 고속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나열 및 설명</a:t>
            </a:r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다양한 종류의</a:t>
            </a:r>
          </a:p>
          <a:p>
            <a:r>
              <a:rPr lang="ko-KR" altLang="en-US" dirty="0" smtClean="0"/>
              <a:t>다중화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원격 연결</a:t>
            </a:r>
            <a:br>
              <a:rPr lang="ko-KR" altLang="en-US" dirty="0" smtClean="0"/>
            </a:br>
            <a:r>
              <a:rPr lang="ko-KR" altLang="en-US" dirty="0" smtClean="0"/>
              <a:t>네트워크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회선 교환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회선 교환은</a:t>
            </a:r>
          </a:p>
          <a:p>
            <a:r>
              <a:rPr lang="ko-KR" altLang="en-US" dirty="0" smtClean="0"/>
              <a:t>사이의 전용 통신 경로를 생성합니다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독점적으로 </a:t>
            </a:r>
            <a:r>
              <a:rPr lang="ko-KR" altLang="en-US" dirty="0" err="1" smtClean="0"/>
              <a:t>사용하기위한</a:t>
            </a:r>
            <a:r>
              <a:rPr lang="ko-KR" altLang="en-US" dirty="0" smtClean="0"/>
              <a:t> 점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</a:p>
          <a:p>
            <a:r>
              <a:rPr lang="ko-KR" altLang="en-US" dirty="0" smtClean="0"/>
              <a:t>연결 기간 동안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회선 교환 통신 사업자 서비스 범위의 데이터 속도</a:t>
            </a:r>
          </a:p>
          <a:p>
            <a:r>
              <a:rPr lang="en-US" altLang="ko-KR" dirty="0" smtClean="0"/>
              <a:t>28.8 Kbps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56 Kbps</a:t>
            </a:r>
            <a:r>
              <a:rPr lang="ko-KR" altLang="en-US" dirty="0" smtClean="0"/>
              <a:t>의 모뎀 전화 접속 속도에서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1.544 Mbps</a:t>
            </a:r>
            <a:r>
              <a:rPr lang="ko-KR" altLang="en-US" dirty="0" smtClean="0"/>
              <a:t>의 로우 </a:t>
            </a:r>
            <a:r>
              <a:rPr lang="ko-KR" altLang="en-US" dirty="0" err="1" smtClean="0"/>
              <a:t>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광대역</a:t>
            </a:r>
            <a:r>
              <a:rPr lang="ko-KR" altLang="en-US" dirty="0" smtClean="0"/>
              <a:t> 데이터 속도에 이르기까지 다양합니다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사업자는 회선 교환 통신 사업자 서비스를 구현합니다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사이의 데이터 전송 요구 사항</a:t>
            </a:r>
          </a:p>
          <a:p>
            <a:r>
              <a:rPr lang="ko-KR" altLang="en-US" dirty="0" smtClean="0"/>
              <a:t>위치는 주로 텍스트 기반이며</a:t>
            </a:r>
          </a:p>
          <a:p>
            <a:r>
              <a:rPr lang="ko-KR" altLang="en-US" dirty="0" smtClean="0"/>
              <a:t>연속 연결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회선 교환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모든 회선 교환 서비스는 </a:t>
            </a:r>
            <a:r>
              <a:rPr lang="en-US" altLang="ko-KR" dirty="0" smtClean="0"/>
              <a:t>PSTN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사이에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 인프라를 제공합니다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원격 위치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회선 교환 방식 연결은</a:t>
            </a:r>
          </a:p>
          <a:p>
            <a:r>
              <a:rPr lang="ko-KR" altLang="en-US" dirty="0" smtClean="0"/>
              <a:t>원격 위치에 연결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전화를 걸어 전화 번호</a:t>
            </a:r>
          </a:p>
          <a:p>
            <a:r>
              <a:rPr lang="ko-KR" altLang="en-US" dirty="0" smtClean="0"/>
              <a:t>원격 컴퓨터 또는 네트워크에 연결하고</a:t>
            </a:r>
          </a:p>
          <a:p>
            <a:r>
              <a:rPr lang="ko-KR" altLang="en-US" dirty="0" smtClean="0"/>
              <a:t>끊을 때까지 연결이 유지됩니다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매회마다 회선 교환 연결 요금이 부과됩니다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 시간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통합 서비스 디지털 네트워크</a:t>
            </a:r>
          </a:p>
          <a:p>
            <a:r>
              <a:rPr lang="en-US" altLang="ko-KR" dirty="0" smtClean="0"/>
              <a:t>- ISDN</a:t>
            </a:r>
            <a:r>
              <a:rPr lang="ko-KR" altLang="en-US" dirty="0" smtClean="0"/>
              <a:t>은 디지털 회선 교환 서비스입니다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원래 </a:t>
            </a:r>
            <a:r>
              <a:rPr lang="en-US" altLang="ko-KR" dirty="0" smtClean="0"/>
              <a:t>1960 </a:t>
            </a:r>
            <a:r>
              <a:rPr lang="ko-KR" altLang="en-US" dirty="0" smtClean="0"/>
              <a:t>년대에 디지털로 개발되었습니다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아날로그 전화선 교체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ISDN</a:t>
            </a:r>
            <a:r>
              <a:rPr lang="ko-KR" altLang="en-US" dirty="0" smtClean="0"/>
              <a:t>에는 일반 아날로그와 동일한 기능이 많이 있습니다</a:t>
            </a:r>
          </a:p>
          <a:p>
            <a:r>
              <a:rPr lang="ko-KR" altLang="en-US" dirty="0" smtClean="0"/>
              <a:t>전화선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ISDN</a:t>
            </a:r>
            <a:r>
              <a:rPr lang="ko-KR" altLang="en-US" dirty="0" smtClean="0"/>
              <a:t>은 음성 및 데이터 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및 기타 변환 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데이터</a:t>
            </a:r>
          </a:p>
          <a:p>
            <a:r>
              <a:rPr lang="ko-KR" altLang="en-US" dirty="0" smtClean="0"/>
              <a:t>디지털로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비용 때문에 광범위하게 배치 된 적이 없었습니다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미국 내 모든 가정에서 전화 교체</a:t>
            </a:r>
          </a:p>
          <a:p>
            <a:r>
              <a:rPr lang="en-US" altLang="ko-KR" dirty="0" smtClean="0"/>
              <a:t>AT &amp; T</a:t>
            </a:r>
            <a:r>
              <a:rPr lang="ko-KR" altLang="en-US" dirty="0" smtClean="0"/>
              <a:t>가 전화 독점을 실시한 날들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SONET (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광 네트워크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고속 </a:t>
            </a:r>
            <a:r>
              <a:rPr lang="ko-KR" altLang="en-US" dirty="0" err="1" smtClean="0"/>
              <a:t>데이터를위한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ANSI </a:t>
            </a:r>
            <a:r>
              <a:rPr lang="ko-KR" altLang="en-US" dirty="0" smtClean="0"/>
              <a:t>표준</a:t>
            </a:r>
          </a:p>
          <a:p>
            <a:r>
              <a:rPr lang="ko-KR" altLang="en-US" dirty="0" smtClean="0"/>
              <a:t>광섬유 케이블을 통한 통신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광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레벨로 정의됩니다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(OC-x)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SONET</a:t>
            </a:r>
            <a:r>
              <a:rPr lang="ko-KR" altLang="en-US" dirty="0" smtClean="0"/>
              <a:t>은 오류에 대한 중복 링으로 배포됩니다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</a:t>
            </a:r>
            <a:r>
              <a:rPr lang="ko-KR" altLang="en-US" dirty="0" err="1" smtClean="0"/>
              <a:t>캐리어</a:t>
            </a:r>
            <a:r>
              <a:rPr lang="ko-KR" altLang="en-US" dirty="0" smtClean="0"/>
              <a:t> 서비스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보다 효율적인 데이터 및</a:t>
            </a:r>
          </a:p>
          <a:p>
            <a:r>
              <a:rPr lang="ko-KR" altLang="en-US" dirty="0" smtClean="0"/>
              <a:t>음성 전송 서비스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endParaRPr lang="ko-KR" altLang="en-US" dirty="0" smtClean="0"/>
          </a:p>
          <a:p>
            <a:r>
              <a:rPr lang="ko-KR" altLang="en-US" dirty="0" smtClean="0"/>
              <a:t>전송 회로의 유휴 시간 감소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항상 켜져 있고 전송할 </a:t>
            </a:r>
            <a:r>
              <a:rPr lang="ko-KR" altLang="en-US" dirty="0" err="1" smtClean="0"/>
              <a:t>준비가되어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방식의 통화 설정이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용량을 낭비 할 필요가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연결이 사용 중이 아닙니다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통신 사업자 서비스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표시됩니다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공용 데이터 </a:t>
            </a:r>
            <a:r>
              <a:rPr lang="ko-KR" altLang="en-US" dirty="0" err="1" smtClean="0"/>
              <a:t>네트워크라고합니다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(PDN).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패킷은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통과해야합니다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어셈블러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디스어셈블러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(PAD)</a:t>
            </a:r>
            <a:r>
              <a:rPr lang="ko-KR" altLang="en-US" dirty="0" smtClean="0"/>
              <a:t>를 사용하여</a:t>
            </a:r>
          </a:p>
          <a:p>
            <a:r>
              <a:rPr lang="en-US" altLang="ko-KR" dirty="0" smtClean="0"/>
              <a:t>PDN.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err="1" smtClean="0"/>
              <a:t>패킷</a:t>
            </a:r>
            <a:r>
              <a:rPr lang="ko-KR" altLang="en-US" dirty="0" smtClean="0"/>
              <a:t> 교환 서비스</a:t>
            </a:r>
          </a:p>
          <a:p>
            <a:r>
              <a:rPr lang="en-US" altLang="ko-KR" dirty="0" smtClean="0"/>
              <a:t>- X.25</a:t>
            </a:r>
            <a:r>
              <a:rPr lang="ko-KR" altLang="en-US" dirty="0" smtClean="0"/>
              <a:t>는</a:t>
            </a:r>
          </a:p>
          <a:p>
            <a:r>
              <a:rPr lang="ko-KR" altLang="en-US" dirty="0" smtClean="0"/>
              <a:t>원격 컴퓨터 간의 </a:t>
            </a:r>
            <a:r>
              <a:rPr lang="en-US" altLang="ko-KR" dirty="0" smtClean="0"/>
              <a:t>PSTN</a:t>
            </a:r>
          </a:p>
          <a:p>
            <a:r>
              <a:rPr lang="ko-KR" altLang="en-US" dirty="0" smtClean="0"/>
              <a:t>최대 데이터 속도는 </a:t>
            </a:r>
            <a:r>
              <a:rPr lang="en-US" altLang="ko-KR" dirty="0" smtClean="0"/>
              <a:t>64Kbps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프레임 릴레이는 다음 범위의 데이터 속도를 제공합니다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56Kbps ~ 45Mbps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전송 모드 </a:t>
            </a:r>
            <a:r>
              <a:rPr lang="en-US" altLang="ko-KR" dirty="0" smtClean="0"/>
              <a:t>(ATM)</a:t>
            </a:r>
            <a:r>
              <a:rPr lang="ko-KR" altLang="en-US" dirty="0" smtClean="0"/>
              <a:t>는</a:t>
            </a:r>
          </a:p>
          <a:p>
            <a:r>
              <a:rPr lang="ko-KR" altLang="en-US" dirty="0" smtClean="0"/>
              <a:t>널리 인정 된 셀 중계 표준</a:t>
            </a:r>
          </a:p>
          <a:p>
            <a:r>
              <a:rPr lang="ko-KR" altLang="en-US" dirty="0" smtClean="0"/>
              <a:t>과학 기술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사용자 지정 2">
      <a:dk1>
        <a:srgbClr val="C1D2EB"/>
      </a:dk1>
      <a:lt1>
        <a:srgbClr val="193051"/>
      </a:lt1>
      <a:dk2>
        <a:srgbClr val="C1D2EB"/>
      </a:dk2>
      <a:lt2>
        <a:srgbClr val="193051"/>
      </a:lt2>
      <a:accent1>
        <a:srgbClr val="262626"/>
      </a:accent1>
      <a:accent2>
        <a:srgbClr val="262626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111</TotalTime>
  <Words>965</Words>
  <Application>Microsoft Office PowerPoint</Application>
  <PresentationFormat>화면 슬라이드 쇼(4:3)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가을</vt:lpstr>
      <vt:lpstr>         chapter 8</vt:lpstr>
      <vt:lpstr>제 목표</vt:lpstr>
      <vt:lpstr>원격 연결 네트워크 (계속)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데이터 통신 이동 통신사를 통해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원종주</dc:creator>
  <cp:lastModifiedBy>원종주</cp:lastModifiedBy>
  <cp:revision>16</cp:revision>
  <dcterms:created xsi:type="dcterms:W3CDTF">2017-04-23T14:06:35Z</dcterms:created>
  <dcterms:modified xsi:type="dcterms:W3CDTF">2017-04-23T15:58:21Z</dcterms:modified>
</cp:coreProperties>
</file>