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4" r:id="rId2"/>
    <p:sldId id="306" r:id="rId3"/>
    <p:sldId id="307" r:id="rId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8" autoAdjust="0"/>
    <p:restoredTop sz="86391" autoAdjust="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4AAE3-69E1-4E22-A0C2-B9B064217AB8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F58E-6EC3-4875-B09E-61155077FF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5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4C58-34D1-42D3-9BBA-D9DC0BD24367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8878-7671-4666-A623-73D044BE0AE0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90AE-3E26-41D0-8E0D-E4A87AE47238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5126-62DD-4DA6-AD90-36482C25CA4D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57F-873B-4EA1-A6CD-F2580F5DF229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6DAB-7B17-443C-82D2-A2F8B606DF73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0979-A881-4143-BFFD-092A98041045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DFF6-2E8A-479E-9B94-18507775469D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0E5D-C8E2-4E03-9D85-EFBA6CC4B8B3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03F2-C071-43F8-8124-6B5E7420A3E1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9B04-38FA-40D4-96B8-23F55D607861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68F7-80AA-4FCA-9580-121133F4F810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ToyCom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명령</a:t>
            </a:r>
            <a:r>
              <a:rPr lang="ko-KR" altLang="en-US" dirty="0"/>
              <a:t>어</a:t>
            </a:r>
          </a:p>
        </p:txBody>
      </p:sp>
      <p:pic>
        <p:nvPicPr>
          <p:cNvPr id="21507" name="Picture 3" descr="D:\lecture\computer_architecture\강의노트\그림 파일\표7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19074"/>
            <a:ext cx="5162550" cy="634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31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ToyCom</a:t>
            </a:r>
            <a:r>
              <a:rPr lang="en-US" altLang="ko-KR" dirty="0" smtClean="0"/>
              <a:t> simulation </a:t>
            </a:r>
            <a:r>
              <a:rPr lang="en-US" altLang="ko-KR" dirty="0" smtClean="0"/>
              <a:t>Report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95536" y="1216645"/>
                <a:ext cx="8363272" cy="480464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기계어로</a:t>
                </a:r>
                <a:r>
                  <a:rPr lang="en-US" altLang="ko-KR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ko-KR" altLang="en-US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다음의 기능을 수행하는 프로그램을 만들고</a:t>
                </a:r>
                <a:r>
                  <a:rPr lang="en-US" altLang="ko-KR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, </a:t>
                </a:r>
                <a:r>
                  <a:rPr lang="en-US" altLang="ko-KR" sz="180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ToyCom</a:t>
                </a:r>
                <a:r>
                  <a:rPr lang="en-US" altLang="ko-KR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 simulator</a:t>
                </a:r>
                <a:r>
                  <a:rPr lang="ko-KR" altLang="en-US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로 </a:t>
                </a:r>
                <a:r>
                  <a:rPr lang="en-US" altLang="ko-KR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simulation</a:t>
                </a:r>
                <a:r>
                  <a:rPr lang="ko-KR" altLang="en-US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을 수행한 후에</a:t>
                </a:r>
                <a:r>
                  <a:rPr lang="en-US" altLang="ko-KR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프로그램 </a:t>
                </a:r>
                <a:r>
                  <a:rPr lang="en-US" altLang="ko-KR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code</a:t>
                </a:r>
                <a:r>
                  <a:rPr lang="ko-KR" altLang="en-US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와 최종 결과 화면</a:t>
                </a:r>
                <a:r>
                  <a:rPr lang="en-US" altLang="ko-KR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(2</a:t>
                </a:r>
                <a:r>
                  <a:rPr lang="ko-KR" altLang="en-US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장</a:t>
                </a:r>
                <a:r>
                  <a:rPr lang="en-US" altLang="ko-KR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)</a:t>
                </a:r>
                <a:r>
                  <a:rPr lang="ko-KR" altLang="en-US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을 </a:t>
                </a:r>
                <a:r>
                  <a:rPr lang="en-US" altLang="ko-KR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capture</a:t>
                </a:r>
                <a:r>
                  <a:rPr lang="ko-KR" altLang="en-US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하여 보고서로 제출하시오</a:t>
                </a:r>
                <a:r>
                  <a:rPr lang="en-US" altLang="ko-KR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. Code</a:t>
                </a:r>
                <a:r>
                  <a:rPr lang="ko-KR" altLang="en-US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에는 </a:t>
                </a:r>
                <a:r>
                  <a:rPr lang="en-US" altLang="ko-KR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comment </a:t>
                </a:r>
                <a:r>
                  <a:rPr lang="ko-KR" altLang="en-US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문으로 동작 내용을 상세하게 설명하시오</a:t>
                </a:r>
                <a:r>
                  <a:rPr lang="en-US" altLang="ko-KR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손으로 작성하여 제출함</a:t>
                </a:r>
                <a:r>
                  <a:rPr lang="en-US" altLang="ko-KR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).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8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800" dirty="0" smtClean="0">
                    <a:solidFill>
                      <a:schemeClr val="tx2">
                        <a:lumMod val="75000"/>
                      </a:schemeClr>
                    </a:solidFill>
                  </a:rPr>
                  <a:t>기능</a:t>
                </a:r>
                <a:endParaRPr lang="en-US" altLang="ko-KR" sz="18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/>
                  <a:t>프로그램은 </a:t>
                </a:r>
                <a:r>
                  <a:rPr lang="en-US" altLang="ko-KR" sz="1600" dirty="0" smtClean="0"/>
                  <a:t>100</a:t>
                </a:r>
                <a:r>
                  <a:rPr lang="ko-KR" altLang="en-US" sz="1600" dirty="0" smtClean="0"/>
                  <a:t>번지부터 실행한다</a:t>
                </a:r>
                <a:r>
                  <a:rPr lang="en-US" altLang="ko-KR" sz="1600" dirty="0" smtClean="0"/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/>
                  <a:t>A=20; B=19; C=1;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/>
                  <a:t>A-B &gt;0 </a:t>
                </a:r>
                <a:r>
                  <a:rPr lang="ko-KR" altLang="en-US" sz="1600" dirty="0" smtClean="0"/>
                  <a:t>이면 </a:t>
                </a:r>
                <a:r>
                  <a:rPr lang="en-US" altLang="ko-KR" sz="1600" dirty="0" smtClean="0"/>
                  <a:t>C</a:t>
                </a:r>
                <a:r>
                  <a:rPr lang="ko-KR" altLang="en-US" sz="1600" dirty="0" smtClean="0"/>
                  <a:t>를 하나증가</a:t>
                </a:r>
                <a:r>
                  <a:rPr lang="en-US" altLang="ko-KR" sz="1600" dirty="0" smtClean="0"/>
                  <a:t>, A-B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16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ko-KR" altLang="en-US" sz="1600" b="1" i="1" smtClean="0">
                        <a:latin typeface="Cambria Math"/>
                        <a:ea typeface="Cambria Math"/>
                      </a:rPr>
                      <m:t>이면</m:t>
                    </m:r>
                    <m:r>
                      <a:rPr lang="en-US" altLang="ko-KR" sz="16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altLang="ko-KR" sz="1600" dirty="0" smtClean="0"/>
                  <a:t> C</a:t>
                </a:r>
                <a:r>
                  <a:rPr lang="ko-KR" altLang="en-US" sz="1600" dirty="0" smtClean="0"/>
                  <a:t>를 하나 감소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화면 </a:t>
                </a:r>
                <a:r>
                  <a:rPr lang="ko-KR" altLang="en-US" sz="1600" dirty="0" err="1" smtClean="0"/>
                  <a:t>캡쳐</a:t>
                </a:r>
                <a:r>
                  <a:rPr lang="en-US" altLang="ko-KR" sz="1600" dirty="0" smtClean="0"/>
                  <a:t>)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/>
                  <a:t>A=18;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A-B &gt;0 </a:t>
                </a:r>
                <a:r>
                  <a:rPr lang="ko-KR" altLang="en-US" sz="1600" dirty="0"/>
                  <a:t>이면 </a:t>
                </a:r>
                <a:r>
                  <a:rPr lang="en-US" altLang="ko-KR" sz="1600" dirty="0"/>
                  <a:t>C</a:t>
                </a:r>
                <a:r>
                  <a:rPr lang="ko-KR" altLang="en-US" sz="1600" dirty="0"/>
                  <a:t>를 하나증가</a:t>
                </a:r>
                <a:r>
                  <a:rPr lang="en-US" altLang="ko-KR" sz="1600" dirty="0"/>
                  <a:t>, A-B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1600" i="1">
                        <a:latin typeface="Cambria Math"/>
                        <a:ea typeface="Cambria Math"/>
                      </a:rPr>
                      <m:t>𝟎</m:t>
                    </m:r>
                    <m:r>
                      <a:rPr lang="ko-KR" altLang="en-US" sz="1600" i="1">
                        <a:latin typeface="Cambria Math"/>
                        <a:ea typeface="Cambria Math"/>
                      </a:rPr>
                      <m:t>이면</m:t>
                    </m:r>
                    <m:r>
                      <a:rPr lang="en-US" altLang="ko-KR" sz="1600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altLang="ko-KR" sz="1600" dirty="0"/>
                  <a:t> C</a:t>
                </a:r>
                <a:r>
                  <a:rPr lang="ko-KR" altLang="en-US" sz="1600" dirty="0"/>
                  <a:t>를 하나 </a:t>
                </a:r>
                <a:r>
                  <a:rPr lang="ko-KR" altLang="en-US" sz="1600" dirty="0" smtClean="0"/>
                  <a:t>감소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화면 </a:t>
                </a:r>
                <a:r>
                  <a:rPr lang="ko-KR" altLang="en-US" sz="1600" dirty="0" err="1"/>
                  <a:t>캡쳐</a:t>
                </a:r>
                <a:r>
                  <a:rPr lang="en-US" altLang="ko-KR" sz="1600" dirty="0"/>
                  <a:t>)</a:t>
                </a:r>
                <a:endParaRPr lang="en-US" altLang="ko-KR" sz="1600" dirty="0" smtClean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95536" y="1216645"/>
                <a:ext cx="8363272" cy="4804643"/>
              </a:xfrm>
              <a:blipFill rotWithShape="1">
                <a:blip r:embed="rId2"/>
                <a:stretch>
                  <a:fillRect l="-656" r="-5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60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ToyCom</a:t>
            </a:r>
            <a:r>
              <a:rPr lang="en-US" altLang="ko-KR" dirty="0"/>
              <a:t> simulation </a:t>
            </a:r>
            <a:r>
              <a:rPr lang="en-US" altLang="ko-KR" dirty="0" smtClean="0"/>
              <a:t>Report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57200" y="1412776"/>
            <a:ext cx="8003232" cy="53086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기계어로</a:t>
            </a:r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다음의 기능을 수행하는 프로그램을 만들고</a:t>
            </a:r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1800" dirty="0" err="1">
                <a:solidFill>
                  <a:schemeClr val="tx2">
                    <a:lumMod val="75000"/>
                  </a:schemeClr>
                </a:solidFill>
              </a:rPr>
              <a:t>ToyCom</a:t>
            </a:r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</a:rPr>
              <a:t> simulator</a:t>
            </a: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로 </a:t>
            </a:r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</a:rPr>
              <a:t>simulation</a:t>
            </a: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을 수행한 후에</a:t>
            </a:r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프로그램 </a:t>
            </a:r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와 최종 결과 화면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(3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</a:rPr>
              <a:t>장</a:t>
            </a:r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을 </a:t>
            </a:r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</a:rPr>
              <a:t>capture</a:t>
            </a: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하여 보고서로 제출하시오</a:t>
            </a:r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</a:rPr>
              <a:t>. Code</a:t>
            </a: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에는 </a:t>
            </a:r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</a:rPr>
              <a:t>comment </a:t>
            </a: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문으로 동작 내용을 상세하게 설명하시오</a:t>
            </a:r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손으로 작성하여 제출함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기능</a:t>
            </a:r>
            <a:endParaRPr lang="en-US" altLang="ko-KR" sz="18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Main </a:t>
            </a:r>
            <a:r>
              <a:rPr lang="ko-KR" altLang="en-US" sz="1600" dirty="0" smtClean="0"/>
              <a:t>함수 프로그램은 </a:t>
            </a:r>
            <a:r>
              <a:rPr lang="en-US" altLang="ko-KR" sz="1600" dirty="0"/>
              <a:t>100</a:t>
            </a:r>
            <a:r>
              <a:rPr lang="ko-KR" altLang="en-US" sz="1600" dirty="0"/>
              <a:t>번지부터 실행한다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R0 </a:t>
            </a:r>
            <a:r>
              <a:rPr lang="ko-KR" altLang="en-US" sz="1600" dirty="0" smtClean="0"/>
              <a:t>값을 초기화한다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CALL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명령을 사용하여 </a:t>
            </a:r>
            <a:r>
              <a:rPr lang="en-US" altLang="ko-KR" sz="1600" dirty="0" smtClean="0"/>
              <a:t>subroutine </a:t>
            </a:r>
            <a:r>
              <a:rPr lang="ko-KR" altLang="en-US" sz="1600" dirty="0" smtClean="0"/>
              <a:t>함수를 만들고</a:t>
            </a:r>
            <a:r>
              <a:rPr lang="en-US" altLang="ko-KR" sz="1600" dirty="0" smtClean="0"/>
              <a:t>, subroutine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부터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까지 더한 값을 </a:t>
            </a:r>
            <a:r>
              <a:rPr lang="en-US" altLang="ko-KR" sz="1600" dirty="0" smtClean="0"/>
              <a:t>R0</a:t>
            </a:r>
            <a:r>
              <a:rPr lang="ko-KR" altLang="en-US" sz="1600" dirty="0" smtClean="0"/>
              <a:t>에 저장한다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화면 </a:t>
            </a:r>
            <a:r>
              <a:rPr lang="ko-KR" altLang="en-US" sz="1600" dirty="0" err="1" smtClean="0"/>
              <a:t>캡쳐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RET </a:t>
            </a:r>
            <a:r>
              <a:rPr lang="ko-KR" altLang="en-US" sz="1600" dirty="0" smtClean="0"/>
              <a:t>명령을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사용하여 </a:t>
            </a:r>
            <a:r>
              <a:rPr lang="en-US" altLang="ko-KR" sz="1600" dirty="0" smtClean="0"/>
              <a:t>Main </a:t>
            </a:r>
            <a:r>
              <a:rPr lang="ko-KR" altLang="en-US" sz="1600" dirty="0" smtClean="0"/>
              <a:t>함수로 복귀한 후 </a:t>
            </a:r>
            <a:r>
              <a:rPr lang="ko-KR" altLang="en-US" sz="1600" dirty="0" smtClean="0"/>
              <a:t>이중 </a:t>
            </a:r>
            <a:r>
              <a:rPr lang="en-US" altLang="ko-KR" sz="1600" dirty="0" smtClean="0"/>
              <a:t>loop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돌리면서 구구단을 계산하는 프로그램을 작성하시오</a:t>
            </a:r>
            <a:r>
              <a:rPr lang="en-US" altLang="ko-KR" sz="1600" dirty="0" smtClean="0"/>
              <a:t>. (1</a:t>
            </a:r>
            <a:r>
              <a:rPr lang="ko-KR" altLang="en-US" sz="1600" dirty="0" smtClean="0"/>
              <a:t>단 또는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단에서 중간 값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</a:t>
            </a:r>
            <a:r>
              <a:rPr lang="ko-KR" altLang="en-US" sz="1600" dirty="0" err="1" smtClean="0"/>
              <a:t>캡쳐</a:t>
            </a:r>
            <a:r>
              <a:rPr lang="en-US" altLang="ko-KR" sz="1600" dirty="0" smtClean="0"/>
              <a:t>, 9</a:t>
            </a:r>
            <a:r>
              <a:rPr lang="ko-KR" altLang="en-US" sz="1600" dirty="0" smtClean="0"/>
              <a:t>단의 마지막 </a:t>
            </a:r>
            <a:r>
              <a:rPr lang="en-US" altLang="ko-KR" sz="1600" dirty="0" smtClean="0"/>
              <a:t>81</a:t>
            </a:r>
            <a:r>
              <a:rPr lang="ko-KR" altLang="en-US" sz="1600" dirty="0" smtClean="0"/>
              <a:t>값이 나오는 부분 </a:t>
            </a:r>
            <a:r>
              <a:rPr lang="ko-KR" altLang="en-US" sz="1600" dirty="0" err="1" smtClean="0"/>
              <a:t>캡쳐</a:t>
            </a:r>
            <a:r>
              <a:rPr lang="en-US" altLang="ko-KR" sz="1600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390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227</Words>
  <Application>Microsoft Office PowerPoint</Application>
  <PresentationFormat>화면 슬라이드 쇼(4:3)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ToyCom 명령어</vt:lpstr>
      <vt:lpstr>ToyCom simulation Report #1</vt:lpstr>
      <vt:lpstr>ToyCom simulation Report #2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구조의 개요</dc:title>
  <dc:creator>Microsoft Corporation</dc:creator>
  <cp:lastModifiedBy>Windows 사용자</cp:lastModifiedBy>
  <cp:revision>298</cp:revision>
  <cp:lastPrinted>2017-09-11T14:11:24Z</cp:lastPrinted>
  <dcterms:created xsi:type="dcterms:W3CDTF">2006-10-05T04:04:58Z</dcterms:created>
  <dcterms:modified xsi:type="dcterms:W3CDTF">2018-12-09T13:58:09Z</dcterms:modified>
</cp:coreProperties>
</file>