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F740B-FC8E-45E2-B473-122623AD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9CBF9-4D29-44D9-8C4D-D151C59AE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8380-ACBF-43E3-A442-0662FC20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1EEEF-61A1-4E3D-8D3B-D4A8737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D9989-7579-4908-A1F2-2DA4042D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C642-9C3A-4EC7-809B-D8406425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64DE2-460F-4394-BC2F-DC108873C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61881-E92D-45F0-811E-43F9972C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B3C1-B259-44F9-99E5-2F9EB46E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9E6BD-63AD-47D1-A53E-C178064B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5CC807-44F9-45DA-83FE-F23B207B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C7DD9-3158-4E73-B1B6-EDFC91A86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392F-8805-436E-8C73-D4C34834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DC66-17E6-4655-80C6-7CF30032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2E29A-0AE8-4B74-8479-2DBF953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0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7CC8-D43A-4EA6-8E49-F21E486E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4F27A-747C-4930-B420-BEBE1551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834C-A764-482D-803C-A496BC4A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A3897-E120-46FF-BC4B-83EF024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03991-8ABE-43EF-99AE-32F1C30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07978-36EF-4402-9818-C8F4E5A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1EB48-8850-4DF0-85BD-588B27B4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3AAE8-C0C9-40B2-B933-5519B811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8E0DB-9AAF-4C21-A1BC-17D8F1D3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61884-B720-4961-9DD1-DE7E858B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78AD-E3B3-4797-81B6-590AED57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0D0EC-91AE-48C2-AB8D-E81B6E485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B84A2-DE82-4496-B5B9-1438A374E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F10EB-A5F9-4FB9-B53D-376B52D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EBCE4-55E1-40EF-A491-0721F29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91013-2E22-43BE-9C4A-587C888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C1BE-116A-45CA-982A-73D37305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BC762-D949-4C84-BA9E-B19E6563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9B632-1362-4A34-89A6-8A8CFFEB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D597A-2F37-4BF1-AF98-1F7B8468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895F40-EC62-45BB-A211-C69603BE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44147-45FA-4F31-8B16-CCB9CF4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B23977-C392-459F-A743-90AF410A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94D668-3B44-4F92-B419-C89F8CA1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B7FC1-028B-433B-8496-D1D6DEE4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6E6BEB-5A2C-4008-8687-1DED0DBF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FEFE0-4C94-4854-A5CB-C75029BA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721C9-3088-4B36-AE6C-D40B878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8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32C7B6-4C38-4D21-A1DE-7071F0EB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D653F-6438-49E6-822E-C25E82FB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2DA34-5865-47DC-9CFB-1A15EB2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7052-1214-4509-8331-3EEDBAD2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FA39-99E4-4105-9AD5-C203AF86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4B0A9-891A-4DD5-AE0A-7739E353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D09A8-96BD-4FEE-92AD-2D3424BD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AA3E3-38BD-4BB1-9E47-EB5DCF5A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739BE-B126-45AE-8223-B0F0B45E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4AD40-F967-4F35-B8FC-0C14B941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20D59-6BE2-4DA2-95F9-F8E1CFE7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52C13-D966-49A5-837F-6E498319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B0094-CCDB-47BB-8002-B5147B71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AC2B7-5617-4FB1-BBAD-9018026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B17CE-BFED-4FBF-AC34-79206BF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846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16959-105D-4B96-B10B-85A2B05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D37A9-A156-42BD-BA92-1A6EAAE3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E99FE-89BF-44DE-A54B-F174A049D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406A-91B7-4874-AC8B-AEF13C66CFD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9F69E-0D67-41A7-B1AE-496293683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AF05A-74FF-463A-A986-CDAF4C0E7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F6EF-657D-4283-84E3-68C0F470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7574" y="528761"/>
            <a:ext cx="7136852" cy="5332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5753" y="1045845"/>
            <a:ext cx="8160494" cy="4394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281" y="674645"/>
            <a:ext cx="7201438" cy="5508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30F0FB-FFEC-4C89-B771-F555AD3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814387"/>
            <a:ext cx="69151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7249CB-2E80-4F99-A41D-3764C4C3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938212"/>
            <a:ext cx="6772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60E94E-7543-468F-9470-197BF638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904875"/>
            <a:ext cx="65151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B4046C-6CAA-44B3-94E7-25CBCA6F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8" y="522546"/>
            <a:ext cx="7318915" cy="58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61917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2019-06-15T09:30:25.000</dcterms:created>
  <dc:creator>김 다나</dc:creator>
  <cp:lastModifiedBy>g1996</cp:lastModifiedBy>
  <dcterms:modified xsi:type="dcterms:W3CDTF">2019-06-16T07:08:49.805</dcterms:modified>
  <cp:revision>7</cp:revision>
  <dc:title>PowerPoint 프레젠테이션</dc:title>
  <cp:version>1000.0000.01</cp:version>
</cp:coreProperties>
</file>