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30F170C3-BF4D-437E-BC3C-806B4567EBF4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Vaughn" initials="MV" lastIdx="1" clrIdx="0">
    <p:extLst>
      <p:ext uri="{19B8F6BF-5375-455C-9EA6-DF929625EA0E}">
        <p15:presenceInfo xmlns:p15="http://schemas.microsoft.com/office/powerpoint/2012/main" userId="Mike Vaug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8T19:17:49.8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FD33-2961-4281-BC38-46B866560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56E19E-656B-44CD-94A7-480CE5DF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63140-8B31-4A1A-BEF5-EBA8F332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8CDC6-B864-4C03-BE35-82133D81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B734D-2D08-4146-8C37-ED78E0E4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8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5D75C-9E2C-4B31-9182-EDF7DF43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CAB3B-3836-4646-961A-64E20103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3355C-9FD2-4527-A944-3B09917B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592FB-675E-4EC7-9E45-7674A1C2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5F2A9-986C-40D0-801C-7103809D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EB9087-F2A4-4966-82A5-DEA2335DC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8BD51-5AA5-4797-985B-AE38D8E57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96EAC-8E93-468F-970D-83757C57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197FA-3F3B-477B-8D81-E5B882AF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A5227-E307-449C-966F-F9342EFA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27A74-BC27-4B51-A653-1F16902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021AA-E092-480E-86A3-239CA12C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1ADCB-9505-4A46-8D12-88527035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09F47-DDDA-4C1B-A028-F715223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A2C81-E9CC-4711-AD82-973830A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7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F919E-1458-4B55-8C33-EE80D1AC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2A154-D3DD-49DF-AF51-B5527DCF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6CA09-D096-4D4B-98D5-50F1B527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2B86E-851A-4B41-9B27-CD30739F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D686A-92A2-4055-90E2-FEF9364B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6142E-422A-429E-AFF3-6E75FEA1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C4507-0C84-49D1-A608-DB9FB9AC7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01756-74FF-4C9A-9A5B-85F3F76B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A6572-B6C9-4B51-B07F-B76947C0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6D05B-BC60-4E61-AA84-F2D39747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B0356-8A55-40D4-A0B1-D6044A30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FA7F7-FD43-4412-8292-BAB23335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6215D-5F76-4AAA-8112-4280721D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06DE0-CD1D-4390-9454-12A52ED6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65FFF5-6D10-4868-BFE2-F7BE84874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1B3DE-DA02-4B53-A76C-F7AA2DCD1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9A28DE-C825-459C-BD7D-F45F5C05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48A7-28CF-4AC5-83D2-FB1A31D0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FCA2A-FE8C-4695-B014-94C710B2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0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50A4E-946F-457F-9103-D15DF2F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02F13-EDA5-4D03-B1FB-C13632E6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85261C-DAB0-4B02-B6C5-677718D0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09248-E472-41D1-90AD-5FD51D6B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5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964D-1074-4A10-8988-08755D9C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254CB-E4A1-4D68-BF27-2AF6CEA2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FBFF1-AF7C-4552-ACF5-D7E19F56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9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A2B6F-1BDE-420A-9C44-82380433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E2F93-63E3-4162-9CFB-D164A92B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351C47-73C9-4D52-A4CA-81C8CB11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AA614-DFE1-4776-864E-DC2B5C7B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AC904-5671-4363-BFCA-E0BDD5C2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72C93-6B26-4DE6-9F18-937D2C9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0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323E2-80F7-4866-8376-6F671687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366789-4F77-4EBA-B6F9-DDAED15CE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7D953-8641-46E2-9183-CC0DBC879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953E6-474C-4A46-9EFC-5F35AD2A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C9766-3208-4DE3-9BF3-DE3E5FA8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34913-49E2-4F62-8906-85030841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3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9F98E4-FF98-40B8-80B1-83608F56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CC2B5-F2BF-4A41-A2BF-598F3BB9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1EB9-0C28-4DB4-9E58-D9AB3EEF6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FA8C-39EE-4324-9795-A921817C5BB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EA1A5-5367-4286-BB6C-697A35B5B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2FA4B-BA8A-4831-9114-AA8C83F2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4DC95-AFB4-4AFC-AED4-98AB05911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kdltmais9@naver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183C55-E17A-4D7E-ADEC-E0108441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79901"/>
              </p:ext>
            </p:extLst>
          </p:nvPr>
        </p:nvGraphicFramePr>
        <p:xfrm>
          <a:off x="1062446" y="905689"/>
          <a:ext cx="8940800" cy="40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80558358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18146478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76234505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112848799"/>
                    </a:ext>
                  </a:extLst>
                </a:gridCol>
              </a:tblGrid>
              <a:tr h="400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소개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취미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연락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포트폴리오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9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76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751545-E7D6-4B55-8178-25B0A4DABCC1}"/>
              </a:ext>
            </a:extLst>
          </p:cNvPr>
          <p:cNvSpPr txBox="1"/>
          <p:nvPr/>
        </p:nvSpPr>
        <p:spPr>
          <a:xfrm>
            <a:off x="2778034" y="426720"/>
            <a:ext cx="411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      소개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출생부터 지금까지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0F1FCBE-A694-4C77-A1E7-1FDB0F02574D}"/>
              </a:ext>
            </a:extLst>
          </p:cNvPr>
          <p:cNvSpPr/>
          <p:nvPr/>
        </p:nvSpPr>
        <p:spPr>
          <a:xfrm>
            <a:off x="957943" y="1314994"/>
            <a:ext cx="10789920" cy="12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8F67E4-2200-4A33-A01C-EEFF7DDB925C}"/>
              </a:ext>
            </a:extLst>
          </p:cNvPr>
          <p:cNvCxnSpPr/>
          <p:nvPr/>
        </p:nvCxnSpPr>
        <p:spPr>
          <a:xfrm>
            <a:off x="5756366" y="1436914"/>
            <a:ext cx="0" cy="507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01D64B-1375-4EFC-B506-60028BB97310}"/>
              </a:ext>
            </a:extLst>
          </p:cNvPr>
          <p:cNvCxnSpPr/>
          <p:nvPr/>
        </p:nvCxnSpPr>
        <p:spPr>
          <a:xfrm flipH="1">
            <a:off x="5033554" y="2272937"/>
            <a:ext cx="72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B091C1-7A71-4366-B5E7-9F0C6E7CD4EF}"/>
              </a:ext>
            </a:extLst>
          </p:cNvPr>
          <p:cNvCxnSpPr/>
          <p:nvPr/>
        </p:nvCxnSpPr>
        <p:spPr>
          <a:xfrm flipH="1">
            <a:off x="5756366" y="3130731"/>
            <a:ext cx="72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DF6FA0-0246-4456-90B5-DB08D8D02743}"/>
              </a:ext>
            </a:extLst>
          </p:cNvPr>
          <p:cNvCxnSpPr/>
          <p:nvPr/>
        </p:nvCxnSpPr>
        <p:spPr>
          <a:xfrm flipH="1">
            <a:off x="5033554" y="4271554"/>
            <a:ext cx="72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F5B6BF-1395-4170-810B-126CCFAC3158}"/>
              </a:ext>
            </a:extLst>
          </p:cNvPr>
          <p:cNvCxnSpPr/>
          <p:nvPr/>
        </p:nvCxnSpPr>
        <p:spPr>
          <a:xfrm flipH="1">
            <a:off x="5756366" y="5246914"/>
            <a:ext cx="72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C0F47C-662F-491C-9D73-9D94272A830B}"/>
              </a:ext>
            </a:extLst>
          </p:cNvPr>
          <p:cNvCxnSpPr/>
          <p:nvPr/>
        </p:nvCxnSpPr>
        <p:spPr>
          <a:xfrm flipH="1">
            <a:off x="5033554" y="6109063"/>
            <a:ext cx="72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9094F9-A3F4-4E32-B59C-DB20A9590A38}"/>
              </a:ext>
            </a:extLst>
          </p:cNvPr>
          <p:cNvSpPr txBox="1"/>
          <p:nvPr/>
        </p:nvSpPr>
        <p:spPr>
          <a:xfrm>
            <a:off x="1828800" y="1942011"/>
            <a:ext cx="31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출생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69FB0-5D70-4FF5-97C1-223696580D81}"/>
              </a:ext>
            </a:extLst>
          </p:cNvPr>
          <p:cNvSpPr txBox="1"/>
          <p:nvPr/>
        </p:nvSpPr>
        <p:spPr>
          <a:xfrm>
            <a:off x="2455823" y="3959143"/>
            <a:ext cx="257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AE53F-0664-4121-B778-5026023B8BDE}"/>
              </a:ext>
            </a:extLst>
          </p:cNvPr>
          <p:cNvSpPr txBox="1"/>
          <p:nvPr/>
        </p:nvSpPr>
        <p:spPr>
          <a:xfrm>
            <a:off x="6548846" y="2917371"/>
            <a:ext cx="268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배고프당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E16532-803C-4EA7-9A2F-31492B3E32E2}"/>
              </a:ext>
            </a:extLst>
          </p:cNvPr>
          <p:cNvSpPr txBox="1"/>
          <p:nvPr/>
        </p:nvSpPr>
        <p:spPr>
          <a:xfrm>
            <a:off x="6479178" y="4998720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 하러 </a:t>
            </a:r>
            <a:r>
              <a:rPr lang="ko-KR" altLang="en-US" dirty="0" err="1"/>
              <a:t>가야지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0A7FE-8CEE-4A8A-8B32-466164BE61C7}"/>
              </a:ext>
            </a:extLst>
          </p:cNvPr>
          <p:cNvSpPr txBox="1"/>
          <p:nvPr/>
        </p:nvSpPr>
        <p:spPr>
          <a:xfrm>
            <a:off x="2778034" y="5817326"/>
            <a:ext cx="225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개발왕</a:t>
            </a:r>
            <a:r>
              <a:rPr lang="en-US" altLang="ko-KR" dirty="0"/>
              <a:t>,…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3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841120-A2EA-4A7B-B4FD-CA9E63E7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1423421"/>
            <a:ext cx="7144747" cy="422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D0EEB-384C-41FF-8DB4-08ADF857E910}"/>
              </a:ext>
            </a:extLst>
          </p:cNvPr>
          <p:cNvSpPr txBox="1"/>
          <p:nvPr/>
        </p:nvSpPr>
        <p:spPr>
          <a:xfrm>
            <a:off x="3333750" y="333375"/>
            <a:ext cx="591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       </a:t>
            </a:r>
            <a:r>
              <a:rPr lang="ko-KR" altLang="en-US" dirty="0"/>
              <a:t>취미 생활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4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B1DE7-48D6-4DC3-A682-1EDBD21971D8}"/>
              </a:ext>
            </a:extLst>
          </p:cNvPr>
          <p:cNvSpPr txBox="1"/>
          <p:nvPr/>
        </p:nvSpPr>
        <p:spPr>
          <a:xfrm>
            <a:off x="3117669" y="470263"/>
            <a:ext cx="67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</a:t>
            </a:r>
            <a:r>
              <a:rPr lang="ko-KR" altLang="en-US" dirty="0"/>
              <a:t>연락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03A393-A0B3-4190-9E2E-FAD47010B29E}"/>
              </a:ext>
            </a:extLst>
          </p:cNvPr>
          <p:cNvSpPr/>
          <p:nvPr/>
        </p:nvSpPr>
        <p:spPr>
          <a:xfrm>
            <a:off x="383177" y="1654629"/>
            <a:ext cx="11564983" cy="3265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13AD1-33B3-4F70-9887-07AE766AEE66}"/>
              </a:ext>
            </a:extLst>
          </p:cNvPr>
          <p:cNvSpPr txBox="1"/>
          <p:nvPr/>
        </p:nvSpPr>
        <p:spPr>
          <a:xfrm>
            <a:off x="548640" y="1959429"/>
            <a:ext cx="5277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이종은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핸드폰 </a:t>
            </a:r>
            <a:r>
              <a:rPr lang="en-US" altLang="ko-KR" dirty="0"/>
              <a:t>: 010 </a:t>
            </a:r>
            <a:r>
              <a:rPr lang="en-US" altLang="ko-KR" dirty="0" err="1"/>
              <a:t>xxxx</a:t>
            </a:r>
            <a:r>
              <a:rPr lang="en-US" altLang="ko-KR" dirty="0"/>
              <a:t>- </a:t>
            </a:r>
            <a:r>
              <a:rPr lang="en-US" altLang="ko-KR" dirty="0" err="1"/>
              <a:t>xxxx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E-mail : </a:t>
            </a:r>
            <a:r>
              <a:rPr lang="en-US" altLang="ko-KR" dirty="0">
                <a:hlinkClick r:id="rId2"/>
              </a:rPr>
              <a:t>dkdltmais9@naver.com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소속 </a:t>
            </a:r>
            <a:r>
              <a:rPr lang="en-US" altLang="ko-KR" dirty="0"/>
              <a:t>: SSAFY </a:t>
            </a:r>
            <a:r>
              <a:rPr lang="ko-KR" altLang="en-US" dirty="0"/>
              <a:t>대전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DDFD2B-50FC-4976-AA1B-4E027787146F}"/>
              </a:ext>
            </a:extLst>
          </p:cNvPr>
          <p:cNvSpPr/>
          <p:nvPr/>
        </p:nvSpPr>
        <p:spPr>
          <a:xfrm>
            <a:off x="5965371" y="2023961"/>
            <a:ext cx="2063932" cy="1894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621A97-B5CB-4733-A2E3-111FA32D87D2}"/>
              </a:ext>
            </a:extLst>
          </p:cNvPr>
          <p:cNvSpPr/>
          <p:nvPr/>
        </p:nvSpPr>
        <p:spPr>
          <a:xfrm>
            <a:off x="8434251" y="2023961"/>
            <a:ext cx="2063932" cy="1894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35C93-BC8D-41A0-A039-DF3FC456E28F}"/>
              </a:ext>
            </a:extLst>
          </p:cNvPr>
          <p:cNvSpPr txBox="1"/>
          <p:nvPr/>
        </p:nvSpPr>
        <p:spPr>
          <a:xfrm>
            <a:off x="5965371" y="4153989"/>
            <a:ext cx="478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Facebook                     </a:t>
            </a:r>
            <a:r>
              <a:rPr lang="en-US" altLang="ko-KR" dirty="0" err="1"/>
              <a:t>instagram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1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90F94-078E-4C39-AFB8-71645637D0EB}"/>
              </a:ext>
            </a:extLst>
          </p:cNvPr>
          <p:cNvSpPr/>
          <p:nvPr/>
        </p:nvSpPr>
        <p:spPr>
          <a:xfrm>
            <a:off x="583474" y="1149532"/>
            <a:ext cx="2090057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A8DD9-8881-4519-9832-BC8B3E2D49EE}"/>
              </a:ext>
            </a:extLst>
          </p:cNvPr>
          <p:cNvSpPr txBox="1"/>
          <p:nvPr/>
        </p:nvSpPr>
        <p:spPr>
          <a:xfrm>
            <a:off x="3100251" y="330926"/>
            <a:ext cx="5817326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포트폴리오</a:t>
            </a:r>
            <a:r>
              <a:rPr lang="en-US" altLang="ko-KR" dirty="0"/>
              <a:t>(</a:t>
            </a:r>
            <a:r>
              <a:rPr lang="ko-KR" altLang="en-US" dirty="0"/>
              <a:t>지금은 자료가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DBEC4-75C0-4230-98F3-560BEDEDC9C2}"/>
              </a:ext>
            </a:extLst>
          </p:cNvPr>
          <p:cNvSpPr/>
          <p:nvPr/>
        </p:nvSpPr>
        <p:spPr>
          <a:xfrm>
            <a:off x="583474" y="3454344"/>
            <a:ext cx="2090057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BF91DF-EE11-4B08-BA28-2D4BA87052A6}"/>
              </a:ext>
            </a:extLst>
          </p:cNvPr>
          <p:cNvSpPr/>
          <p:nvPr/>
        </p:nvSpPr>
        <p:spPr>
          <a:xfrm>
            <a:off x="6326776" y="1084218"/>
            <a:ext cx="2090057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56FEC1-7655-4E02-AC76-9AE183C5431E}"/>
              </a:ext>
            </a:extLst>
          </p:cNvPr>
          <p:cNvSpPr/>
          <p:nvPr/>
        </p:nvSpPr>
        <p:spPr>
          <a:xfrm>
            <a:off x="6326776" y="3429000"/>
            <a:ext cx="2090057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36964-8409-4EA3-8753-E9C93FE1C3E1}"/>
              </a:ext>
            </a:extLst>
          </p:cNvPr>
          <p:cNvSpPr txBox="1"/>
          <p:nvPr/>
        </p:nvSpPr>
        <p:spPr>
          <a:xfrm>
            <a:off x="2673531" y="3454344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2D98-30D6-4CB5-AF44-5BD6BA807C3C}"/>
              </a:ext>
            </a:extLst>
          </p:cNvPr>
          <p:cNvSpPr txBox="1"/>
          <p:nvPr/>
        </p:nvSpPr>
        <p:spPr>
          <a:xfrm>
            <a:off x="2791098" y="1149532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BDE6B-A433-4602-9B81-8D0C4AD636F9}"/>
              </a:ext>
            </a:extLst>
          </p:cNvPr>
          <p:cNvSpPr txBox="1"/>
          <p:nvPr/>
        </p:nvSpPr>
        <p:spPr>
          <a:xfrm>
            <a:off x="8543109" y="1084218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D08B3-4C48-4026-BAF6-47EBEE234ECA}"/>
              </a:ext>
            </a:extLst>
          </p:cNvPr>
          <p:cNvSpPr txBox="1"/>
          <p:nvPr/>
        </p:nvSpPr>
        <p:spPr>
          <a:xfrm>
            <a:off x="8725989" y="3429001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57923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 Vaughn</dc:creator>
  <cp:lastModifiedBy>Mike Vaughn</cp:lastModifiedBy>
  <cp:revision>2</cp:revision>
  <dcterms:created xsi:type="dcterms:W3CDTF">2021-02-08T10:13:41Z</dcterms:created>
  <dcterms:modified xsi:type="dcterms:W3CDTF">2021-02-08T10:27:27Z</dcterms:modified>
</cp:coreProperties>
</file>