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4"/>
    <p:sldMasterId id="214748370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ed Hat Display SemiBold"/>
      <p:regular r:id="rId21"/>
      <p:bold r:id="rId22"/>
      <p:italic r:id="rId23"/>
      <p:boldItalic r:id="rId24"/>
    </p:embeddedFont>
    <p:embeddedFont>
      <p:font typeface="Roboto"/>
      <p:regular r:id="rId25"/>
      <p:bold r:id="rId26"/>
      <p:italic r:id="rId27"/>
      <p:boldItalic r:id="rId28"/>
    </p:embeddedFont>
    <p:embeddedFont>
      <p:font typeface="Red Hat Display Medium"/>
      <p:regular r:id="rId29"/>
      <p:bold r:id="rId30"/>
      <p:italic r:id="rId31"/>
      <p:boldItalic r:id="rId32"/>
    </p:embeddedFont>
    <p:embeddedFont>
      <p:font typeface="Red Hat Display"/>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edHatDisplaySemiBold-bold.fntdata"/><Relationship Id="rId21" Type="http://schemas.openxmlformats.org/officeDocument/2006/relationships/font" Target="fonts/RedHatDisplaySemiBold-regular.fntdata"/><Relationship Id="rId24" Type="http://schemas.openxmlformats.org/officeDocument/2006/relationships/font" Target="fonts/RedHatDisplaySemiBold-boldItalic.fntdata"/><Relationship Id="rId23" Type="http://schemas.openxmlformats.org/officeDocument/2006/relationships/font" Target="fonts/RedHatDisplaySemi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edHatDisplay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edHatDisplayMedium-italic.fntdata"/><Relationship Id="rId30" Type="http://schemas.openxmlformats.org/officeDocument/2006/relationships/font" Target="fonts/RedHatDisplayMedium-bold.fntdata"/><Relationship Id="rId11" Type="http://schemas.openxmlformats.org/officeDocument/2006/relationships/slide" Target="slides/slide5.xml"/><Relationship Id="rId33" Type="http://schemas.openxmlformats.org/officeDocument/2006/relationships/font" Target="fonts/RedHatDisplay-regular.fntdata"/><Relationship Id="rId10" Type="http://schemas.openxmlformats.org/officeDocument/2006/relationships/slide" Target="slides/slide4.xml"/><Relationship Id="rId32" Type="http://schemas.openxmlformats.org/officeDocument/2006/relationships/font" Target="fonts/RedHatDisplayMedium-boldItalic.fntdata"/><Relationship Id="rId13" Type="http://schemas.openxmlformats.org/officeDocument/2006/relationships/slide" Target="slides/slide7.xml"/><Relationship Id="rId35" Type="http://schemas.openxmlformats.org/officeDocument/2006/relationships/font" Target="fonts/RedHatDisplay-italic.fntdata"/><Relationship Id="rId12" Type="http://schemas.openxmlformats.org/officeDocument/2006/relationships/slide" Target="slides/slide6.xml"/><Relationship Id="rId34" Type="http://schemas.openxmlformats.org/officeDocument/2006/relationships/font" Target="fonts/RedHatDisplay-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edHatDisplay-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8524734ba1_2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8524734ba1_2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38524734ba1_2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38524734ba1_2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38524734ba1_2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38524734ba1_2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38524734ba1_2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38524734ba1_2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8524734ba1_2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38524734ba1_2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38524734ba1_2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38524734ba1_2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8524734ba1_2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38524734ba1_2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38524734ba1_2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38524734ba1_2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8524734ba1_2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8524734ba1_2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8524734ba1_2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38524734ba1_2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38524734ba1_2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38524734ba1_2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8524734ba1_2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8524734ba1_2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38524734ba1_2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38524734ba1_2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8524734ba1_2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38524734ba1_2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blank">
  <p:cSld name="BLANK">
    <p:spTree>
      <p:nvGrpSpPr>
        <p:cNvPr id="54" name="Shape 54"/>
        <p:cNvGrpSpPr/>
        <p:nvPr/>
      </p:nvGrpSpPr>
      <p:grpSpPr>
        <a:xfrm>
          <a:off x="0" y="0"/>
          <a:ext cx="0" cy="0"/>
          <a:chOff x="0" y="0"/>
          <a:chExt cx="0" cy="0"/>
        </a:xfrm>
      </p:grpSpPr>
      <p:sp>
        <p:nvSpPr>
          <p:cNvPr id="55" name="Google Shape;55;p14"/>
          <p:cNvSpPr/>
          <p:nvPr/>
        </p:nvSpPr>
        <p:spPr>
          <a:xfrm>
            <a:off x="810500" y="0"/>
            <a:ext cx="609900" cy="1020600"/>
          </a:xfrm>
          <a:prstGeom prst="snip2DiagRect">
            <a:avLst>
              <a:gd fmla="val 0" name="adj1"/>
              <a:gd fmla="val 48289"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56" name="Google Shape;56;p14"/>
          <p:cNvSpPr/>
          <p:nvPr/>
        </p:nvSpPr>
        <p:spPr>
          <a:xfrm>
            <a:off x="810500" y="2040871"/>
            <a:ext cx="609900" cy="1020600"/>
          </a:xfrm>
          <a:prstGeom prst="snip2DiagRect">
            <a:avLst>
              <a:gd fmla="val 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57" name="Google Shape;57;p14"/>
          <p:cNvSpPr/>
          <p:nvPr/>
        </p:nvSpPr>
        <p:spPr>
          <a:xfrm>
            <a:off x="3" y="3061484"/>
            <a:ext cx="812400" cy="10428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58" name="Google Shape;58;p14"/>
          <p:cNvSpPr/>
          <p:nvPr/>
        </p:nvSpPr>
        <p:spPr>
          <a:xfrm>
            <a:off x="810500" y="1020429"/>
            <a:ext cx="609900" cy="1020600"/>
          </a:xfrm>
          <a:prstGeom prst="snip2DiagRect">
            <a:avLst>
              <a:gd fmla="val 0" name="adj1"/>
              <a:gd fmla="val 48289"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59" name="Google Shape;59;p14"/>
          <p:cNvSpPr/>
          <p:nvPr/>
        </p:nvSpPr>
        <p:spPr>
          <a:xfrm>
            <a:off x="-1" y="0"/>
            <a:ext cx="812400" cy="1020600"/>
          </a:xfrm>
          <a:prstGeom prst="snip2DiagRect">
            <a:avLst>
              <a:gd fmla="val 0" name="adj1"/>
              <a:gd fmla="val 48289"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60" name="Google Shape;60;p14"/>
          <p:cNvSpPr/>
          <p:nvPr/>
        </p:nvSpPr>
        <p:spPr>
          <a:xfrm>
            <a:off x="810505" y="3061475"/>
            <a:ext cx="609900" cy="1042800"/>
          </a:xfrm>
          <a:prstGeom prst="snip2DiagRect">
            <a:avLst>
              <a:gd fmla="val 0" name="adj1"/>
              <a:gd fmla="val 3967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61" name="Google Shape;61;p14"/>
          <p:cNvSpPr/>
          <p:nvPr/>
        </p:nvSpPr>
        <p:spPr>
          <a:xfrm>
            <a:off x="-1" y="2040871"/>
            <a:ext cx="812400" cy="10206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62" name="Google Shape;62;p14"/>
          <p:cNvSpPr/>
          <p:nvPr/>
        </p:nvSpPr>
        <p:spPr>
          <a:xfrm>
            <a:off x="-1" y="1020418"/>
            <a:ext cx="812400" cy="1020600"/>
          </a:xfrm>
          <a:prstGeom prst="snip2DiagRect">
            <a:avLst>
              <a:gd fmla="val 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63" name="Google Shape;63;p14"/>
          <p:cNvSpPr/>
          <p:nvPr/>
        </p:nvSpPr>
        <p:spPr>
          <a:xfrm>
            <a:off x="3" y="4100578"/>
            <a:ext cx="812400" cy="10428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64" name="Google Shape;64;p14"/>
          <p:cNvSpPr/>
          <p:nvPr/>
        </p:nvSpPr>
        <p:spPr>
          <a:xfrm>
            <a:off x="810502" y="4100581"/>
            <a:ext cx="609900" cy="10428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65" name="Google Shape;65;p14"/>
          <p:cNvSpPr/>
          <p:nvPr/>
        </p:nvSpPr>
        <p:spPr>
          <a:xfrm>
            <a:off x="1420399" y="0"/>
            <a:ext cx="432000" cy="10206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66" name="Google Shape;66;p14"/>
          <p:cNvSpPr/>
          <p:nvPr/>
        </p:nvSpPr>
        <p:spPr>
          <a:xfrm>
            <a:off x="1420399" y="2040871"/>
            <a:ext cx="432000" cy="1020600"/>
          </a:xfrm>
          <a:prstGeom prst="snip2DiagRect">
            <a:avLst>
              <a:gd fmla="val 0" name="adj1"/>
              <a:gd fmla="val 3967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67" name="Google Shape;67;p14"/>
          <p:cNvSpPr/>
          <p:nvPr/>
        </p:nvSpPr>
        <p:spPr>
          <a:xfrm>
            <a:off x="1420399" y="1020429"/>
            <a:ext cx="432000" cy="1020600"/>
          </a:xfrm>
          <a:prstGeom prst="snip2DiagRect">
            <a:avLst>
              <a:gd fmla="val 0" name="adj1"/>
              <a:gd fmla="val 48289"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68" name="Google Shape;68;p14"/>
          <p:cNvSpPr/>
          <p:nvPr/>
        </p:nvSpPr>
        <p:spPr>
          <a:xfrm>
            <a:off x="1420401" y="3061475"/>
            <a:ext cx="432000" cy="10428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69" name="Google Shape;69;p14"/>
          <p:cNvSpPr/>
          <p:nvPr/>
        </p:nvSpPr>
        <p:spPr>
          <a:xfrm>
            <a:off x="1420400" y="4100581"/>
            <a:ext cx="432000" cy="10428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70" name="Google Shape;70;p14"/>
          <p:cNvSpPr txBox="1"/>
          <p:nvPr>
            <p:ph type="title"/>
          </p:nvPr>
        </p:nvSpPr>
        <p:spPr>
          <a:xfrm>
            <a:off x="3154650" y="3235981"/>
            <a:ext cx="5760900" cy="587700"/>
          </a:xfrm>
          <a:prstGeom prst="rect">
            <a:avLst/>
          </a:prstGeom>
        </p:spPr>
        <p:txBody>
          <a:bodyPr anchorCtr="0" anchor="b" bIns="0" lIns="0" spcFirstLastPara="1" rIns="91425" wrap="square" tIns="91425">
            <a:noAutofit/>
          </a:bodyPr>
          <a:lstStyle>
            <a:lvl1pPr lvl="0">
              <a:spcBef>
                <a:spcPts val="0"/>
              </a:spcBef>
              <a:spcAft>
                <a:spcPts val="0"/>
              </a:spcAft>
              <a:buNone/>
              <a:defRPr sz="4000"/>
            </a:lvl1pPr>
            <a:lvl2pPr lvl="1">
              <a:lnSpc>
                <a:spcPct val="115000"/>
              </a:lnSpc>
              <a:spcBef>
                <a:spcPts val="0"/>
              </a:spcBef>
              <a:spcAft>
                <a:spcPts val="0"/>
              </a:spcAft>
              <a:buNone/>
              <a:defRPr/>
            </a:lvl2pPr>
            <a:lvl3pPr lvl="2">
              <a:lnSpc>
                <a:spcPct val="115000"/>
              </a:lnSpc>
              <a:spcBef>
                <a:spcPts val="0"/>
              </a:spcBef>
              <a:spcAft>
                <a:spcPts val="0"/>
              </a:spcAft>
              <a:buNone/>
              <a:defRPr/>
            </a:lvl3pPr>
            <a:lvl4pPr lvl="3">
              <a:lnSpc>
                <a:spcPct val="115000"/>
              </a:lnSpc>
              <a:spcBef>
                <a:spcPts val="0"/>
              </a:spcBef>
              <a:spcAft>
                <a:spcPts val="0"/>
              </a:spcAft>
              <a:buNone/>
              <a:defRPr/>
            </a:lvl4pPr>
            <a:lvl5pPr lvl="4">
              <a:lnSpc>
                <a:spcPct val="115000"/>
              </a:lnSpc>
              <a:spcBef>
                <a:spcPts val="0"/>
              </a:spcBef>
              <a:spcAft>
                <a:spcPts val="0"/>
              </a:spcAft>
              <a:buNone/>
              <a:defRPr/>
            </a:lvl5pPr>
            <a:lvl6pPr lvl="5">
              <a:lnSpc>
                <a:spcPct val="115000"/>
              </a:lnSpc>
              <a:spcBef>
                <a:spcPts val="0"/>
              </a:spcBef>
              <a:spcAft>
                <a:spcPts val="0"/>
              </a:spcAft>
              <a:buNone/>
              <a:defRPr/>
            </a:lvl6pPr>
            <a:lvl7pPr lvl="6">
              <a:lnSpc>
                <a:spcPct val="115000"/>
              </a:lnSpc>
              <a:spcBef>
                <a:spcPts val="0"/>
              </a:spcBef>
              <a:spcAft>
                <a:spcPts val="0"/>
              </a:spcAft>
              <a:buNone/>
              <a:defRPr/>
            </a:lvl7pPr>
            <a:lvl8pPr lvl="7">
              <a:lnSpc>
                <a:spcPct val="115000"/>
              </a:lnSpc>
              <a:spcBef>
                <a:spcPts val="0"/>
              </a:spcBef>
              <a:spcAft>
                <a:spcPts val="0"/>
              </a:spcAft>
              <a:buNone/>
              <a:defRPr/>
            </a:lvl8pPr>
            <a:lvl9pPr lvl="8">
              <a:lnSpc>
                <a:spcPct val="115000"/>
              </a:lnSpc>
              <a:spcBef>
                <a:spcPts val="0"/>
              </a:spcBef>
              <a:spcAft>
                <a:spcPts val="0"/>
              </a:spcAft>
              <a:buNone/>
              <a:defRPr/>
            </a:lvl9pPr>
          </a:lstStyle>
          <a:p/>
        </p:txBody>
      </p:sp>
      <p:sp>
        <p:nvSpPr>
          <p:cNvPr id="71" name="Google Shape;71;p14"/>
          <p:cNvSpPr txBox="1"/>
          <p:nvPr>
            <p:ph idx="1" type="subTitle"/>
          </p:nvPr>
        </p:nvSpPr>
        <p:spPr>
          <a:xfrm>
            <a:off x="3154650" y="3875775"/>
            <a:ext cx="5760900" cy="506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BLANK_3">
    <p:bg>
      <p:bgPr>
        <a:solidFill>
          <a:schemeClr val="accent5"/>
        </a:solidFill>
      </p:bgPr>
    </p:bg>
    <p:spTree>
      <p:nvGrpSpPr>
        <p:cNvPr id="72" name="Shape 72"/>
        <p:cNvGrpSpPr/>
        <p:nvPr/>
      </p:nvGrpSpPr>
      <p:grpSpPr>
        <a:xfrm>
          <a:off x="0" y="0"/>
          <a:ext cx="0" cy="0"/>
          <a:chOff x="0" y="0"/>
          <a:chExt cx="0" cy="0"/>
        </a:xfrm>
      </p:grpSpPr>
      <p:sp>
        <p:nvSpPr>
          <p:cNvPr id="73" name="Google Shape;73;p15"/>
          <p:cNvSpPr/>
          <p:nvPr/>
        </p:nvSpPr>
        <p:spPr>
          <a:xfrm>
            <a:off x="810500" y="0"/>
            <a:ext cx="609900" cy="1020600"/>
          </a:xfrm>
          <a:prstGeom prst="snip2DiagRect">
            <a:avLst>
              <a:gd fmla="val 0" name="adj1"/>
              <a:gd fmla="val 48289"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74" name="Google Shape;74;p15"/>
          <p:cNvSpPr/>
          <p:nvPr/>
        </p:nvSpPr>
        <p:spPr>
          <a:xfrm>
            <a:off x="810500" y="2040871"/>
            <a:ext cx="609900" cy="1020600"/>
          </a:xfrm>
          <a:prstGeom prst="snip2DiagRect">
            <a:avLst>
              <a:gd fmla="val 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75" name="Google Shape;75;p15"/>
          <p:cNvSpPr/>
          <p:nvPr/>
        </p:nvSpPr>
        <p:spPr>
          <a:xfrm>
            <a:off x="3" y="3061484"/>
            <a:ext cx="812400" cy="10428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76" name="Google Shape;76;p15"/>
          <p:cNvSpPr/>
          <p:nvPr/>
        </p:nvSpPr>
        <p:spPr>
          <a:xfrm>
            <a:off x="810500" y="1020429"/>
            <a:ext cx="609900" cy="1020600"/>
          </a:xfrm>
          <a:prstGeom prst="snip2DiagRect">
            <a:avLst>
              <a:gd fmla="val 0" name="adj1"/>
              <a:gd fmla="val 48289"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77" name="Google Shape;77;p15"/>
          <p:cNvSpPr/>
          <p:nvPr/>
        </p:nvSpPr>
        <p:spPr>
          <a:xfrm>
            <a:off x="-1" y="0"/>
            <a:ext cx="812400" cy="1020600"/>
          </a:xfrm>
          <a:prstGeom prst="snip2DiagRect">
            <a:avLst>
              <a:gd fmla="val 0" name="adj1"/>
              <a:gd fmla="val 48289"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78" name="Google Shape;78;p15"/>
          <p:cNvSpPr/>
          <p:nvPr/>
        </p:nvSpPr>
        <p:spPr>
          <a:xfrm>
            <a:off x="810505" y="3061475"/>
            <a:ext cx="609900" cy="1042800"/>
          </a:xfrm>
          <a:prstGeom prst="snip2DiagRect">
            <a:avLst>
              <a:gd fmla="val 0" name="adj1"/>
              <a:gd fmla="val 3967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79" name="Google Shape;79;p15"/>
          <p:cNvSpPr/>
          <p:nvPr/>
        </p:nvSpPr>
        <p:spPr>
          <a:xfrm>
            <a:off x="-1" y="2040871"/>
            <a:ext cx="812400" cy="10206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80" name="Google Shape;80;p15"/>
          <p:cNvSpPr/>
          <p:nvPr/>
        </p:nvSpPr>
        <p:spPr>
          <a:xfrm>
            <a:off x="-1" y="1020418"/>
            <a:ext cx="812400" cy="1020600"/>
          </a:xfrm>
          <a:prstGeom prst="snip2DiagRect">
            <a:avLst>
              <a:gd fmla="val 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81" name="Google Shape;81;p15"/>
          <p:cNvSpPr/>
          <p:nvPr/>
        </p:nvSpPr>
        <p:spPr>
          <a:xfrm>
            <a:off x="3" y="4100578"/>
            <a:ext cx="812400" cy="10428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82" name="Google Shape;82;p15"/>
          <p:cNvSpPr/>
          <p:nvPr/>
        </p:nvSpPr>
        <p:spPr>
          <a:xfrm>
            <a:off x="810502" y="4100581"/>
            <a:ext cx="609900" cy="10428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83" name="Google Shape;83;p15"/>
          <p:cNvSpPr/>
          <p:nvPr/>
        </p:nvSpPr>
        <p:spPr>
          <a:xfrm>
            <a:off x="1420399" y="0"/>
            <a:ext cx="432000" cy="10206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84" name="Google Shape;84;p15"/>
          <p:cNvSpPr/>
          <p:nvPr/>
        </p:nvSpPr>
        <p:spPr>
          <a:xfrm>
            <a:off x="1420399" y="2040871"/>
            <a:ext cx="432000" cy="1020600"/>
          </a:xfrm>
          <a:prstGeom prst="snip2DiagRect">
            <a:avLst>
              <a:gd fmla="val 0" name="adj1"/>
              <a:gd fmla="val 3967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85" name="Google Shape;85;p15"/>
          <p:cNvSpPr/>
          <p:nvPr/>
        </p:nvSpPr>
        <p:spPr>
          <a:xfrm>
            <a:off x="1420399" y="1020429"/>
            <a:ext cx="432000" cy="1020600"/>
          </a:xfrm>
          <a:prstGeom prst="snip2DiagRect">
            <a:avLst>
              <a:gd fmla="val 0" name="adj1"/>
              <a:gd fmla="val 48289"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86" name="Google Shape;86;p15"/>
          <p:cNvSpPr/>
          <p:nvPr/>
        </p:nvSpPr>
        <p:spPr>
          <a:xfrm>
            <a:off x="1420401" y="3061475"/>
            <a:ext cx="432000" cy="10428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87" name="Google Shape;87;p15"/>
          <p:cNvSpPr/>
          <p:nvPr/>
        </p:nvSpPr>
        <p:spPr>
          <a:xfrm>
            <a:off x="1420400" y="4100581"/>
            <a:ext cx="432000" cy="10428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88" name="Google Shape;88;p15"/>
          <p:cNvSpPr txBox="1"/>
          <p:nvPr>
            <p:ph type="title"/>
          </p:nvPr>
        </p:nvSpPr>
        <p:spPr>
          <a:xfrm>
            <a:off x="3154650" y="467500"/>
            <a:ext cx="5760900" cy="587700"/>
          </a:xfrm>
          <a:prstGeom prst="rect">
            <a:avLst/>
          </a:prstGeom>
        </p:spPr>
        <p:txBody>
          <a:bodyPr anchorCtr="0" anchor="b" bIns="0" lIns="0" spcFirstLastPara="1" rIns="91425" wrap="square" tIns="91425">
            <a:noAutofit/>
          </a:bodyPr>
          <a:lstStyle>
            <a:lvl1pPr lvl="0">
              <a:spcBef>
                <a:spcPts val="0"/>
              </a:spcBef>
              <a:spcAft>
                <a:spcPts val="0"/>
              </a:spcAft>
              <a:buNone/>
              <a:defRPr sz="4000"/>
            </a:lvl1pPr>
            <a:lvl2pPr lvl="1">
              <a:lnSpc>
                <a:spcPct val="115000"/>
              </a:lnSpc>
              <a:spcBef>
                <a:spcPts val="0"/>
              </a:spcBef>
              <a:spcAft>
                <a:spcPts val="0"/>
              </a:spcAft>
              <a:buNone/>
              <a:defRPr/>
            </a:lvl2pPr>
            <a:lvl3pPr lvl="2">
              <a:lnSpc>
                <a:spcPct val="115000"/>
              </a:lnSpc>
              <a:spcBef>
                <a:spcPts val="0"/>
              </a:spcBef>
              <a:spcAft>
                <a:spcPts val="0"/>
              </a:spcAft>
              <a:buNone/>
              <a:defRPr/>
            </a:lvl3pPr>
            <a:lvl4pPr lvl="3">
              <a:lnSpc>
                <a:spcPct val="115000"/>
              </a:lnSpc>
              <a:spcBef>
                <a:spcPts val="0"/>
              </a:spcBef>
              <a:spcAft>
                <a:spcPts val="0"/>
              </a:spcAft>
              <a:buNone/>
              <a:defRPr/>
            </a:lvl4pPr>
            <a:lvl5pPr lvl="4">
              <a:lnSpc>
                <a:spcPct val="115000"/>
              </a:lnSpc>
              <a:spcBef>
                <a:spcPts val="0"/>
              </a:spcBef>
              <a:spcAft>
                <a:spcPts val="0"/>
              </a:spcAft>
              <a:buNone/>
              <a:defRPr/>
            </a:lvl5pPr>
            <a:lvl6pPr lvl="5">
              <a:lnSpc>
                <a:spcPct val="115000"/>
              </a:lnSpc>
              <a:spcBef>
                <a:spcPts val="0"/>
              </a:spcBef>
              <a:spcAft>
                <a:spcPts val="0"/>
              </a:spcAft>
              <a:buNone/>
              <a:defRPr/>
            </a:lvl6pPr>
            <a:lvl7pPr lvl="6">
              <a:lnSpc>
                <a:spcPct val="115000"/>
              </a:lnSpc>
              <a:spcBef>
                <a:spcPts val="0"/>
              </a:spcBef>
              <a:spcAft>
                <a:spcPts val="0"/>
              </a:spcAft>
              <a:buNone/>
              <a:defRPr/>
            </a:lvl7pPr>
            <a:lvl8pPr lvl="7">
              <a:lnSpc>
                <a:spcPct val="115000"/>
              </a:lnSpc>
              <a:spcBef>
                <a:spcPts val="0"/>
              </a:spcBef>
              <a:spcAft>
                <a:spcPts val="0"/>
              </a:spcAft>
              <a:buNone/>
              <a:defRPr/>
            </a:lvl8pPr>
            <a:lvl9pPr lvl="8">
              <a:lnSpc>
                <a:spcPct val="115000"/>
              </a:lnSpc>
              <a:spcBef>
                <a:spcPts val="0"/>
              </a:spcBef>
              <a:spcAft>
                <a:spcPts val="0"/>
              </a:spcAft>
              <a:buNone/>
              <a:defRPr/>
            </a:lvl9pPr>
          </a:lstStyle>
          <a:p/>
        </p:txBody>
      </p:sp>
      <p:sp>
        <p:nvSpPr>
          <p:cNvPr id="89" name="Google Shape;89;p15"/>
          <p:cNvSpPr txBox="1"/>
          <p:nvPr>
            <p:ph idx="1" type="subTitle"/>
          </p:nvPr>
        </p:nvSpPr>
        <p:spPr>
          <a:xfrm>
            <a:off x="3154650" y="1107294"/>
            <a:ext cx="5760900" cy="506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5"/>
          <p:cNvSpPr/>
          <p:nvPr>
            <p:ph idx="2" type="pic"/>
          </p:nvPr>
        </p:nvSpPr>
        <p:spPr>
          <a:xfrm>
            <a:off x="3154650" y="3875225"/>
            <a:ext cx="618600" cy="808500"/>
          </a:xfrm>
          <a:prstGeom prst="snip2DiagRect">
            <a:avLst>
              <a:gd fmla="val 0" name="adj1"/>
              <a:gd fmla="val 34473" name="adj2"/>
            </a:avLst>
          </a:prstGeom>
          <a:noFill/>
          <a:ln>
            <a:noFill/>
          </a:ln>
        </p:spPr>
      </p:sp>
      <p:sp>
        <p:nvSpPr>
          <p:cNvPr id="91" name="Google Shape;91;p15"/>
          <p:cNvSpPr txBox="1"/>
          <p:nvPr>
            <p:ph idx="3" type="subTitle"/>
          </p:nvPr>
        </p:nvSpPr>
        <p:spPr>
          <a:xfrm>
            <a:off x="3859150" y="4072916"/>
            <a:ext cx="2621700" cy="1731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900"/>
              <a:buFont typeface="Red Hat Display"/>
              <a:buNone/>
              <a:defRPr sz="900">
                <a:solidFill>
                  <a:schemeClr val="dk2"/>
                </a:solidFill>
              </a:defRPr>
            </a:lvl1pPr>
            <a:lvl2pPr lvl="1">
              <a:spcBef>
                <a:spcPts val="0"/>
              </a:spcBef>
              <a:spcAft>
                <a:spcPts val="0"/>
              </a:spcAft>
              <a:buClr>
                <a:schemeClr val="dk2"/>
              </a:buClr>
              <a:buSzPts val="900"/>
              <a:buNone/>
              <a:defRPr sz="900">
                <a:solidFill>
                  <a:schemeClr val="dk2"/>
                </a:solidFill>
              </a:defRPr>
            </a:lvl2pPr>
            <a:lvl3pPr lvl="2">
              <a:spcBef>
                <a:spcPts val="0"/>
              </a:spcBef>
              <a:spcAft>
                <a:spcPts val="0"/>
              </a:spcAft>
              <a:buClr>
                <a:schemeClr val="dk2"/>
              </a:buClr>
              <a:buSzPts val="900"/>
              <a:buNone/>
              <a:defRPr sz="900">
                <a:solidFill>
                  <a:schemeClr val="dk2"/>
                </a:solidFill>
              </a:defRPr>
            </a:lvl3pPr>
            <a:lvl4pPr lvl="3">
              <a:spcBef>
                <a:spcPts val="0"/>
              </a:spcBef>
              <a:spcAft>
                <a:spcPts val="0"/>
              </a:spcAft>
              <a:buClr>
                <a:schemeClr val="dk2"/>
              </a:buClr>
              <a:buSzPts val="900"/>
              <a:buNone/>
              <a:defRPr sz="900">
                <a:solidFill>
                  <a:schemeClr val="dk2"/>
                </a:solidFill>
              </a:defRPr>
            </a:lvl4pPr>
            <a:lvl5pPr lvl="4">
              <a:spcBef>
                <a:spcPts val="0"/>
              </a:spcBef>
              <a:spcAft>
                <a:spcPts val="0"/>
              </a:spcAft>
              <a:buClr>
                <a:schemeClr val="dk2"/>
              </a:buClr>
              <a:buSzPts val="900"/>
              <a:buNone/>
              <a:defRPr sz="900">
                <a:solidFill>
                  <a:schemeClr val="dk2"/>
                </a:solidFill>
              </a:defRPr>
            </a:lvl5pPr>
            <a:lvl6pPr lvl="5">
              <a:spcBef>
                <a:spcPts val="0"/>
              </a:spcBef>
              <a:spcAft>
                <a:spcPts val="0"/>
              </a:spcAft>
              <a:buClr>
                <a:schemeClr val="dk2"/>
              </a:buClr>
              <a:buSzPts val="900"/>
              <a:buNone/>
              <a:defRPr sz="900">
                <a:solidFill>
                  <a:schemeClr val="dk2"/>
                </a:solidFill>
              </a:defRPr>
            </a:lvl6pPr>
            <a:lvl7pPr lvl="6">
              <a:spcBef>
                <a:spcPts val="0"/>
              </a:spcBef>
              <a:spcAft>
                <a:spcPts val="0"/>
              </a:spcAft>
              <a:buClr>
                <a:schemeClr val="dk2"/>
              </a:buClr>
              <a:buSzPts val="900"/>
              <a:buNone/>
              <a:defRPr sz="900">
                <a:solidFill>
                  <a:schemeClr val="dk2"/>
                </a:solidFill>
              </a:defRPr>
            </a:lvl7pPr>
            <a:lvl8pPr lvl="7">
              <a:spcBef>
                <a:spcPts val="0"/>
              </a:spcBef>
              <a:spcAft>
                <a:spcPts val="0"/>
              </a:spcAft>
              <a:buClr>
                <a:schemeClr val="dk2"/>
              </a:buClr>
              <a:buSzPts val="900"/>
              <a:buNone/>
              <a:defRPr sz="900">
                <a:solidFill>
                  <a:schemeClr val="dk2"/>
                </a:solidFill>
              </a:defRPr>
            </a:lvl8pPr>
            <a:lvl9pPr lvl="8">
              <a:spcBef>
                <a:spcPts val="0"/>
              </a:spcBef>
              <a:spcAft>
                <a:spcPts val="0"/>
              </a:spcAft>
              <a:buClr>
                <a:schemeClr val="dk2"/>
              </a:buClr>
              <a:buSzPts val="900"/>
              <a:buNone/>
              <a:defRPr sz="900">
                <a:solidFill>
                  <a:schemeClr val="dk2"/>
                </a:solidFill>
              </a:defRPr>
            </a:lvl9pPr>
          </a:lstStyle>
          <a:p/>
        </p:txBody>
      </p:sp>
      <p:sp>
        <p:nvSpPr>
          <p:cNvPr id="92" name="Google Shape;92;p15"/>
          <p:cNvSpPr txBox="1"/>
          <p:nvPr>
            <p:ph idx="4" type="subTitle"/>
          </p:nvPr>
        </p:nvSpPr>
        <p:spPr>
          <a:xfrm>
            <a:off x="3859150" y="4321400"/>
            <a:ext cx="1061400" cy="1731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900"/>
              <a:buFont typeface="Red Hat Display"/>
              <a:buNone/>
              <a:defRPr sz="900"/>
            </a:lvl1pPr>
            <a:lvl2pPr lvl="1">
              <a:spcBef>
                <a:spcPts val="0"/>
              </a:spcBef>
              <a:spcAft>
                <a:spcPts val="0"/>
              </a:spcAft>
              <a:buClr>
                <a:schemeClr val="lt1"/>
              </a:buClr>
              <a:buSzPts val="900"/>
              <a:buNone/>
              <a:defRPr sz="900"/>
            </a:lvl2pPr>
            <a:lvl3pPr lvl="2">
              <a:spcBef>
                <a:spcPts val="0"/>
              </a:spcBef>
              <a:spcAft>
                <a:spcPts val="0"/>
              </a:spcAft>
              <a:buClr>
                <a:schemeClr val="lt1"/>
              </a:buClr>
              <a:buSzPts val="900"/>
              <a:buNone/>
              <a:defRPr sz="900"/>
            </a:lvl3pPr>
            <a:lvl4pPr lvl="3">
              <a:spcBef>
                <a:spcPts val="0"/>
              </a:spcBef>
              <a:spcAft>
                <a:spcPts val="0"/>
              </a:spcAft>
              <a:buClr>
                <a:schemeClr val="lt1"/>
              </a:buClr>
              <a:buSzPts val="900"/>
              <a:buNone/>
              <a:defRPr sz="900"/>
            </a:lvl4pPr>
            <a:lvl5pPr lvl="4">
              <a:spcBef>
                <a:spcPts val="0"/>
              </a:spcBef>
              <a:spcAft>
                <a:spcPts val="0"/>
              </a:spcAft>
              <a:buClr>
                <a:schemeClr val="lt1"/>
              </a:buClr>
              <a:buSzPts val="900"/>
              <a:buNone/>
              <a:defRPr sz="900"/>
            </a:lvl5pPr>
            <a:lvl6pPr lvl="5">
              <a:spcBef>
                <a:spcPts val="0"/>
              </a:spcBef>
              <a:spcAft>
                <a:spcPts val="0"/>
              </a:spcAft>
              <a:buClr>
                <a:schemeClr val="lt1"/>
              </a:buClr>
              <a:buSzPts val="900"/>
              <a:buNone/>
              <a:defRPr sz="900"/>
            </a:lvl6pPr>
            <a:lvl7pPr lvl="6">
              <a:spcBef>
                <a:spcPts val="0"/>
              </a:spcBef>
              <a:spcAft>
                <a:spcPts val="0"/>
              </a:spcAft>
              <a:buClr>
                <a:schemeClr val="lt1"/>
              </a:buClr>
              <a:buSzPts val="900"/>
              <a:buNone/>
              <a:defRPr sz="900"/>
            </a:lvl7pPr>
            <a:lvl8pPr lvl="7">
              <a:spcBef>
                <a:spcPts val="0"/>
              </a:spcBef>
              <a:spcAft>
                <a:spcPts val="0"/>
              </a:spcAft>
              <a:buClr>
                <a:schemeClr val="lt1"/>
              </a:buClr>
              <a:buSzPts val="900"/>
              <a:buNone/>
              <a:defRPr sz="900"/>
            </a:lvl8pPr>
            <a:lvl9pPr lvl="8">
              <a:spcBef>
                <a:spcPts val="0"/>
              </a:spcBef>
              <a:spcAft>
                <a:spcPts val="0"/>
              </a:spcAft>
              <a:buClr>
                <a:schemeClr val="lt1"/>
              </a:buClr>
              <a:buSzPts val="900"/>
              <a:buNone/>
              <a:defRPr sz="900"/>
            </a:lvl9pPr>
          </a:lstStyle>
          <a:p/>
        </p:txBody>
      </p:sp>
      <p:sp>
        <p:nvSpPr>
          <p:cNvPr id="93" name="Google Shape;93;p15"/>
          <p:cNvSpPr txBox="1"/>
          <p:nvPr>
            <p:ph idx="5" type="subTitle"/>
          </p:nvPr>
        </p:nvSpPr>
        <p:spPr>
          <a:xfrm>
            <a:off x="5055800" y="4321400"/>
            <a:ext cx="1061400" cy="1731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900"/>
              <a:buFont typeface="Red Hat Display"/>
              <a:buNone/>
              <a:defRPr sz="900"/>
            </a:lvl1pPr>
            <a:lvl2pPr lvl="1">
              <a:spcBef>
                <a:spcPts val="0"/>
              </a:spcBef>
              <a:spcAft>
                <a:spcPts val="0"/>
              </a:spcAft>
              <a:buClr>
                <a:schemeClr val="lt1"/>
              </a:buClr>
              <a:buSzPts val="900"/>
              <a:buNone/>
              <a:defRPr sz="900"/>
            </a:lvl2pPr>
            <a:lvl3pPr lvl="2">
              <a:spcBef>
                <a:spcPts val="0"/>
              </a:spcBef>
              <a:spcAft>
                <a:spcPts val="0"/>
              </a:spcAft>
              <a:buClr>
                <a:schemeClr val="lt1"/>
              </a:buClr>
              <a:buSzPts val="900"/>
              <a:buNone/>
              <a:defRPr sz="900"/>
            </a:lvl3pPr>
            <a:lvl4pPr lvl="3">
              <a:spcBef>
                <a:spcPts val="0"/>
              </a:spcBef>
              <a:spcAft>
                <a:spcPts val="0"/>
              </a:spcAft>
              <a:buClr>
                <a:schemeClr val="lt1"/>
              </a:buClr>
              <a:buSzPts val="900"/>
              <a:buNone/>
              <a:defRPr sz="900"/>
            </a:lvl4pPr>
            <a:lvl5pPr lvl="4">
              <a:spcBef>
                <a:spcPts val="0"/>
              </a:spcBef>
              <a:spcAft>
                <a:spcPts val="0"/>
              </a:spcAft>
              <a:buClr>
                <a:schemeClr val="lt1"/>
              </a:buClr>
              <a:buSzPts val="900"/>
              <a:buNone/>
              <a:defRPr sz="900"/>
            </a:lvl5pPr>
            <a:lvl6pPr lvl="5">
              <a:spcBef>
                <a:spcPts val="0"/>
              </a:spcBef>
              <a:spcAft>
                <a:spcPts val="0"/>
              </a:spcAft>
              <a:buClr>
                <a:schemeClr val="lt1"/>
              </a:buClr>
              <a:buSzPts val="900"/>
              <a:buNone/>
              <a:defRPr sz="900"/>
            </a:lvl6pPr>
            <a:lvl7pPr lvl="6">
              <a:spcBef>
                <a:spcPts val="0"/>
              </a:spcBef>
              <a:spcAft>
                <a:spcPts val="0"/>
              </a:spcAft>
              <a:buClr>
                <a:schemeClr val="lt1"/>
              </a:buClr>
              <a:buSzPts val="900"/>
              <a:buNone/>
              <a:defRPr sz="900"/>
            </a:lvl7pPr>
            <a:lvl8pPr lvl="7">
              <a:spcBef>
                <a:spcPts val="0"/>
              </a:spcBef>
              <a:spcAft>
                <a:spcPts val="0"/>
              </a:spcAft>
              <a:buClr>
                <a:schemeClr val="lt1"/>
              </a:buClr>
              <a:buSzPts val="900"/>
              <a:buNone/>
              <a:defRPr sz="900"/>
            </a:lvl8pPr>
            <a:lvl9pPr lvl="8">
              <a:spcBef>
                <a:spcPts val="0"/>
              </a:spcBef>
              <a:spcAft>
                <a:spcPts val="0"/>
              </a:spcAft>
              <a:buClr>
                <a:schemeClr val="lt1"/>
              </a:buClr>
              <a:buSzPts val="900"/>
              <a:buNone/>
              <a:defRPr sz="900"/>
            </a:lvl9pPr>
          </a:lstStyle>
          <a:p/>
        </p:txBody>
      </p:sp>
      <p:sp>
        <p:nvSpPr>
          <p:cNvPr id="94" name="Google Shape;94;p15"/>
          <p:cNvSpPr txBox="1"/>
          <p:nvPr>
            <p:ph idx="6" type="subTitle"/>
          </p:nvPr>
        </p:nvSpPr>
        <p:spPr>
          <a:xfrm>
            <a:off x="6252450" y="4321400"/>
            <a:ext cx="1061400" cy="1731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900"/>
              <a:buFont typeface="Red Hat Display"/>
              <a:buNone/>
              <a:defRPr sz="900"/>
            </a:lvl1pPr>
            <a:lvl2pPr lvl="1">
              <a:spcBef>
                <a:spcPts val="0"/>
              </a:spcBef>
              <a:spcAft>
                <a:spcPts val="0"/>
              </a:spcAft>
              <a:buClr>
                <a:schemeClr val="lt1"/>
              </a:buClr>
              <a:buSzPts val="900"/>
              <a:buNone/>
              <a:defRPr sz="900"/>
            </a:lvl2pPr>
            <a:lvl3pPr lvl="2">
              <a:spcBef>
                <a:spcPts val="0"/>
              </a:spcBef>
              <a:spcAft>
                <a:spcPts val="0"/>
              </a:spcAft>
              <a:buClr>
                <a:schemeClr val="lt1"/>
              </a:buClr>
              <a:buSzPts val="900"/>
              <a:buNone/>
              <a:defRPr sz="900"/>
            </a:lvl3pPr>
            <a:lvl4pPr lvl="3">
              <a:spcBef>
                <a:spcPts val="0"/>
              </a:spcBef>
              <a:spcAft>
                <a:spcPts val="0"/>
              </a:spcAft>
              <a:buClr>
                <a:schemeClr val="lt1"/>
              </a:buClr>
              <a:buSzPts val="900"/>
              <a:buNone/>
              <a:defRPr sz="900"/>
            </a:lvl4pPr>
            <a:lvl5pPr lvl="4">
              <a:spcBef>
                <a:spcPts val="0"/>
              </a:spcBef>
              <a:spcAft>
                <a:spcPts val="0"/>
              </a:spcAft>
              <a:buClr>
                <a:schemeClr val="lt1"/>
              </a:buClr>
              <a:buSzPts val="900"/>
              <a:buNone/>
              <a:defRPr sz="900"/>
            </a:lvl5pPr>
            <a:lvl6pPr lvl="5">
              <a:spcBef>
                <a:spcPts val="0"/>
              </a:spcBef>
              <a:spcAft>
                <a:spcPts val="0"/>
              </a:spcAft>
              <a:buClr>
                <a:schemeClr val="lt1"/>
              </a:buClr>
              <a:buSzPts val="900"/>
              <a:buNone/>
              <a:defRPr sz="900"/>
            </a:lvl6pPr>
            <a:lvl7pPr lvl="6">
              <a:spcBef>
                <a:spcPts val="0"/>
              </a:spcBef>
              <a:spcAft>
                <a:spcPts val="0"/>
              </a:spcAft>
              <a:buClr>
                <a:schemeClr val="lt1"/>
              </a:buClr>
              <a:buSzPts val="900"/>
              <a:buNone/>
              <a:defRPr sz="900"/>
            </a:lvl7pPr>
            <a:lvl8pPr lvl="7">
              <a:spcBef>
                <a:spcPts val="0"/>
              </a:spcBef>
              <a:spcAft>
                <a:spcPts val="0"/>
              </a:spcAft>
              <a:buClr>
                <a:schemeClr val="lt1"/>
              </a:buClr>
              <a:buSzPts val="900"/>
              <a:buNone/>
              <a:defRPr sz="900"/>
            </a:lvl8pPr>
            <a:lvl9pPr lvl="8">
              <a:spcBef>
                <a:spcPts val="0"/>
              </a:spcBef>
              <a:spcAft>
                <a:spcPts val="0"/>
              </a:spcAft>
              <a:buClr>
                <a:schemeClr val="lt1"/>
              </a:buClr>
              <a:buSzPts val="900"/>
              <a:buNone/>
              <a:defRPr sz="9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BLANK_2">
    <p:spTree>
      <p:nvGrpSpPr>
        <p:cNvPr id="95" name="Shape 95"/>
        <p:cNvGrpSpPr/>
        <p:nvPr/>
      </p:nvGrpSpPr>
      <p:grpSpPr>
        <a:xfrm>
          <a:off x="0" y="0"/>
          <a:ext cx="0" cy="0"/>
          <a:chOff x="0" y="0"/>
          <a:chExt cx="0" cy="0"/>
        </a:xfrm>
      </p:grpSpPr>
      <p:sp>
        <p:nvSpPr>
          <p:cNvPr id="96" name="Google Shape;96;p16"/>
          <p:cNvSpPr/>
          <p:nvPr/>
        </p:nvSpPr>
        <p:spPr>
          <a:xfrm>
            <a:off x="7291578" y="4100578"/>
            <a:ext cx="812400" cy="1042800"/>
          </a:xfrm>
          <a:prstGeom prst="snip2DiagRect">
            <a:avLst>
              <a:gd fmla="val 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97" name="Google Shape;97;p16"/>
          <p:cNvSpPr/>
          <p:nvPr/>
        </p:nvSpPr>
        <p:spPr>
          <a:xfrm>
            <a:off x="8102077" y="4100581"/>
            <a:ext cx="609900" cy="1042800"/>
          </a:xfrm>
          <a:prstGeom prst="snip2DiagRect">
            <a:avLst>
              <a:gd fmla="val 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98" name="Google Shape;98;p16"/>
          <p:cNvSpPr/>
          <p:nvPr/>
        </p:nvSpPr>
        <p:spPr>
          <a:xfrm>
            <a:off x="8677575" y="4100576"/>
            <a:ext cx="466500" cy="1042800"/>
          </a:xfrm>
          <a:prstGeom prst="snip2DiagRect">
            <a:avLst>
              <a:gd fmla="val 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99" name="Google Shape;99;p16"/>
          <p:cNvSpPr/>
          <p:nvPr/>
        </p:nvSpPr>
        <p:spPr>
          <a:xfrm>
            <a:off x="5206068" y="0"/>
            <a:ext cx="1241100" cy="10206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00" name="Google Shape;100;p16"/>
          <p:cNvSpPr/>
          <p:nvPr/>
        </p:nvSpPr>
        <p:spPr>
          <a:xfrm>
            <a:off x="6447262" y="0"/>
            <a:ext cx="844200" cy="1020600"/>
          </a:xfrm>
          <a:prstGeom prst="snip2DiagRect">
            <a:avLst>
              <a:gd fmla="val 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01" name="Google Shape;101;p16"/>
          <p:cNvSpPr/>
          <p:nvPr/>
        </p:nvSpPr>
        <p:spPr>
          <a:xfrm>
            <a:off x="8102075" y="0"/>
            <a:ext cx="609900" cy="1020600"/>
          </a:xfrm>
          <a:prstGeom prst="snip2DiagRect">
            <a:avLst>
              <a:gd fmla="val 0" name="adj1"/>
              <a:gd fmla="val 48289"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02" name="Google Shape;102;p16"/>
          <p:cNvSpPr/>
          <p:nvPr/>
        </p:nvSpPr>
        <p:spPr>
          <a:xfrm>
            <a:off x="8102075" y="2040871"/>
            <a:ext cx="609900" cy="1020600"/>
          </a:xfrm>
          <a:prstGeom prst="snip2DiagRect">
            <a:avLst>
              <a:gd fmla="val 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03" name="Google Shape;103;p16"/>
          <p:cNvSpPr/>
          <p:nvPr/>
        </p:nvSpPr>
        <p:spPr>
          <a:xfrm>
            <a:off x="7291578" y="3061484"/>
            <a:ext cx="812400" cy="1042800"/>
          </a:xfrm>
          <a:prstGeom prst="snip2DiagRect">
            <a:avLst>
              <a:gd fmla="val 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04" name="Google Shape;104;p16"/>
          <p:cNvSpPr/>
          <p:nvPr/>
        </p:nvSpPr>
        <p:spPr>
          <a:xfrm>
            <a:off x="5206074" y="1020431"/>
            <a:ext cx="1241100" cy="10206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05" name="Google Shape;105;p16"/>
          <p:cNvSpPr/>
          <p:nvPr/>
        </p:nvSpPr>
        <p:spPr>
          <a:xfrm>
            <a:off x="4028275" y="0"/>
            <a:ext cx="1177800" cy="10206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06" name="Google Shape;106;p16"/>
          <p:cNvSpPr/>
          <p:nvPr/>
        </p:nvSpPr>
        <p:spPr>
          <a:xfrm>
            <a:off x="4028281" y="1020428"/>
            <a:ext cx="1177800" cy="1020600"/>
          </a:xfrm>
          <a:prstGeom prst="snip2DiagRect">
            <a:avLst>
              <a:gd fmla="val 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07" name="Google Shape;107;p16"/>
          <p:cNvSpPr/>
          <p:nvPr/>
        </p:nvSpPr>
        <p:spPr>
          <a:xfrm>
            <a:off x="5206074" y="2040861"/>
            <a:ext cx="1241100" cy="1020600"/>
          </a:xfrm>
          <a:prstGeom prst="snip2DiagRect">
            <a:avLst>
              <a:gd fmla="val 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08" name="Google Shape;108;p16"/>
          <p:cNvSpPr/>
          <p:nvPr/>
        </p:nvSpPr>
        <p:spPr>
          <a:xfrm>
            <a:off x="8102075" y="1020429"/>
            <a:ext cx="609900" cy="1020600"/>
          </a:xfrm>
          <a:prstGeom prst="snip2DiagRect">
            <a:avLst>
              <a:gd fmla="val 0" name="adj1"/>
              <a:gd fmla="val 48289"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09" name="Google Shape;109;p16"/>
          <p:cNvSpPr/>
          <p:nvPr/>
        </p:nvSpPr>
        <p:spPr>
          <a:xfrm>
            <a:off x="7291574" y="0"/>
            <a:ext cx="812400" cy="1020600"/>
          </a:xfrm>
          <a:prstGeom prst="snip2DiagRect">
            <a:avLst>
              <a:gd fmla="val 0" name="adj1"/>
              <a:gd fmla="val 48289"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10" name="Google Shape;110;p16"/>
          <p:cNvSpPr/>
          <p:nvPr/>
        </p:nvSpPr>
        <p:spPr>
          <a:xfrm>
            <a:off x="8102080" y="3061475"/>
            <a:ext cx="609900" cy="1042800"/>
          </a:xfrm>
          <a:prstGeom prst="snip2DiagRect">
            <a:avLst>
              <a:gd fmla="val 0" name="adj1"/>
              <a:gd fmla="val 3967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11" name="Google Shape;111;p16"/>
          <p:cNvSpPr/>
          <p:nvPr/>
        </p:nvSpPr>
        <p:spPr>
          <a:xfrm>
            <a:off x="7291574" y="2040871"/>
            <a:ext cx="812400" cy="10206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12" name="Google Shape;112;p16"/>
          <p:cNvSpPr/>
          <p:nvPr/>
        </p:nvSpPr>
        <p:spPr>
          <a:xfrm>
            <a:off x="7291574" y="1020418"/>
            <a:ext cx="812400" cy="1020600"/>
          </a:xfrm>
          <a:prstGeom prst="snip2DiagRect">
            <a:avLst>
              <a:gd fmla="val 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13" name="Google Shape;113;p16"/>
          <p:cNvSpPr/>
          <p:nvPr/>
        </p:nvSpPr>
        <p:spPr>
          <a:xfrm>
            <a:off x="6447262" y="1020429"/>
            <a:ext cx="844200" cy="10206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14" name="Google Shape;114;p16"/>
          <p:cNvSpPr/>
          <p:nvPr/>
        </p:nvSpPr>
        <p:spPr>
          <a:xfrm>
            <a:off x="6447262" y="2040858"/>
            <a:ext cx="844200" cy="10206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15" name="Google Shape;115;p16"/>
          <p:cNvSpPr/>
          <p:nvPr/>
        </p:nvSpPr>
        <p:spPr>
          <a:xfrm>
            <a:off x="6447275" y="3061486"/>
            <a:ext cx="844200" cy="1042800"/>
          </a:xfrm>
          <a:prstGeom prst="snip2DiagRect">
            <a:avLst>
              <a:gd fmla="val 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16" name="Google Shape;116;p16"/>
          <p:cNvSpPr/>
          <p:nvPr/>
        </p:nvSpPr>
        <p:spPr>
          <a:xfrm>
            <a:off x="8677575" y="0"/>
            <a:ext cx="466500" cy="10206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17" name="Google Shape;117;p16"/>
          <p:cNvSpPr/>
          <p:nvPr/>
        </p:nvSpPr>
        <p:spPr>
          <a:xfrm>
            <a:off x="8677575" y="2040869"/>
            <a:ext cx="466500" cy="1020600"/>
          </a:xfrm>
          <a:prstGeom prst="snip2DiagRect">
            <a:avLst>
              <a:gd fmla="val 0" name="adj1"/>
              <a:gd fmla="val 3967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18" name="Google Shape;118;p16"/>
          <p:cNvSpPr/>
          <p:nvPr/>
        </p:nvSpPr>
        <p:spPr>
          <a:xfrm>
            <a:off x="8677575" y="1020428"/>
            <a:ext cx="466500" cy="1020600"/>
          </a:xfrm>
          <a:prstGeom prst="snip2DiagRect">
            <a:avLst>
              <a:gd fmla="val 0" name="adj1"/>
              <a:gd fmla="val 48289"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19" name="Google Shape;119;p16"/>
          <p:cNvSpPr/>
          <p:nvPr/>
        </p:nvSpPr>
        <p:spPr>
          <a:xfrm>
            <a:off x="8677577" y="3061472"/>
            <a:ext cx="466500" cy="10428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20" name="Google Shape;120;p16"/>
          <p:cNvSpPr txBox="1"/>
          <p:nvPr>
            <p:ph type="title"/>
          </p:nvPr>
        </p:nvSpPr>
        <p:spPr>
          <a:xfrm>
            <a:off x="259050" y="3670842"/>
            <a:ext cx="5760900" cy="587700"/>
          </a:xfrm>
          <a:prstGeom prst="rect">
            <a:avLst/>
          </a:prstGeom>
        </p:spPr>
        <p:txBody>
          <a:bodyPr anchorCtr="0" anchor="b" bIns="0" lIns="0" spcFirstLastPara="1" rIns="91425" wrap="square" tIns="91425">
            <a:noAutofit/>
          </a:bodyPr>
          <a:lstStyle>
            <a:lvl1pPr lvl="0">
              <a:spcBef>
                <a:spcPts val="0"/>
              </a:spcBef>
              <a:spcAft>
                <a:spcPts val="0"/>
              </a:spcAft>
              <a:buNone/>
              <a:defRPr sz="5600">
                <a:solidFill>
                  <a:schemeClr val="lt1"/>
                </a:solidFill>
              </a:defRPr>
            </a:lvl1pPr>
            <a:lvl2pPr lvl="1">
              <a:lnSpc>
                <a:spcPct val="115000"/>
              </a:lnSpc>
              <a:spcBef>
                <a:spcPts val="0"/>
              </a:spcBef>
              <a:spcAft>
                <a:spcPts val="0"/>
              </a:spcAft>
              <a:buNone/>
              <a:defRPr>
                <a:solidFill>
                  <a:schemeClr val="lt1"/>
                </a:solidFill>
              </a:defRPr>
            </a:lvl2pPr>
            <a:lvl3pPr lvl="2">
              <a:lnSpc>
                <a:spcPct val="115000"/>
              </a:lnSpc>
              <a:spcBef>
                <a:spcPts val="0"/>
              </a:spcBef>
              <a:spcAft>
                <a:spcPts val="0"/>
              </a:spcAft>
              <a:buNone/>
              <a:defRPr>
                <a:solidFill>
                  <a:schemeClr val="lt1"/>
                </a:solidFill>
              </a:defRPr>
            </a:lvl3pPr>
            <a:lvl4pPr lvl="3">
              <a:lnSpc>
                <a:spcPct val="115000"/>
              </a:lnSpc>
              <a:spcBef>
                <a:spcPts val="0"/>
              </a:spcBef>
              <a:spcAft>
                <a:spcPts val="0"/>
              </a:spcAft>
              <a:buNone/>
              <a:defRPr>
                <a:solidFill>
                  <a:schemeClr val="lt1"/>
                </a:solidFill>
              </a:defRPr>
            </a:lvl4pPr>
            <a:lvl5pPr lvl="4">
              <a:lnSpc>
                <a:spcPct val="115000"/>
              </a:lnSpc>
              <a:spcBef>
                <a:spcPts val="0"/>
              </a:spcBef>
              <a:spcAft>
                <a:spcPts val="0"/>
              </a:spcAft>
              <a:buNone/>
              <a:defRPr>
                <a:solidFill>
                  <a:schemeClr val="lt1"/>
                </a:solidFill>
              </a:defRPr>
            </a:lvl5pPr>
            <a:lvl6pPr lvl="5">
              <a:lnSpc>
                <a:spcPct val="115000"/>
              </a:lnSpc>
              <a:spcBef>
                <a:spcPts val="0"/>
              </a:spcBef>
              <a:spcAft>
                <a:spcPts val="0"/>
              </a:spcAft>
              <a:buNone/>
              <a:defRPr>
                <a:solidFill>
                  <a:schemeClr val="lt1"/>
                </a:solidFill>
              </a:defRPr>
            </a:lvl6pPr>
            <a:lvl7pPr lvl="6">
              <a:lnSpc>
                <a:spcPct val="115000"/>
              </a:lnSpc>
              <a:spcBef>
                <a:spcPts val="0"/>
              </a:spcBef>
              <a:spcAft>
                <a:spcPts val="0"/>
              </a:spcAft>
              <a:buNone/>
              <a:defRPr>
                <a:solidFill>
                  <a:schemeClr val="lt1"/>
                </a:solidFill>
              </a:defRPr>
            </a:lvl7pPr>
            <a:lvl8pPr lvl="7">
              <a:lnSpc>
                <a:spcPct val="115000"/>
              </a:lnSpc>
              <a:spcBef>
                <a:spcPts val="0"/>
              </a:spcBef>
              <a:spcAft>
                <a:spcPts val="0"/>
              </a:spcAft>
              <a:buNone/>
              <a:defRPr>
                <a:solidFill>
                  <a:schemeClr val="lt1"/>
                </a:solidFill>
              </a:defRPr>
            </a:lvl8pPr>
            <a:lvl9pPr lvl="8">
              <a:lnSpc>
                <a:spcPct val="115000"/>
              </a:lnSpc>
              <a:spcBef>
                <a:spcPts val="0"/>
              </a:spcBef>
              <a:spcAft>
                <a:spcPts val="0"/>
              </a:spcAft>
              <a:buNone/>
              <a:defRPr>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header">
  <p:cSld name="BLANK_1">
    <p:bg>
      <p:bgPr>
        <a:solidFill>
          <a:schemeClr val="accent5"/>
        </a:solidFill>
      </p:bgPr>
    </p:bg>
    <p:spTree>
      <p:nvGrpSpPr>
        <p:cNvPr id="121" name="Shape 121"/>
        <p:cNvGrpSpPr/>
        <p:nvPr/>
      </p:nvGrpSpPr>
      <p:grpSpPr>
        <a:xfrm>
          <a:off x="0" y="0"/>
          <a:ext cx="0" cy="0"/>
          <a:chOff x="0" y="0"/>
          <a:chExt cx="0" cy="0"/>
        </a:xfrm>
      </p:grpSpPr>
      <p:grpSp>
        <p:nvGrpSpPr>
          <p:cNvPr id="122" name="Google Shape;122;p17"/>
          <p:cNvGrpSpPr/>
          <p:nvPr/>
        </p:nvGrpSpPr>
        <p:grpSpPr>
          <a:xfrm>
            <a:off x="4895291" y="1377627"/>
            <a:ext cx="4091726" cy="3670806"/>
            <a:chOff x="5223565" y="1672200"/>
            <a:chExt cx="3763198" cy="3376074"/>
          </a:xfrm>
        </p:grpSpPr>
        <p:sp>
          <p:nvSpPr>
            <p:cNvPr id="123" name="Google Shape;123;p17"/>
            <p:cNvSpPr/>
            <p:nvPr/>
          </p:nvSpPr>
          <p:spPr>
            <a:xfrm>
              <a:off x="8597363" y="4658874"/>
              <a:ext cx="389400" cy="389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24" name="Google Shape;124;p17"/>
            <p:cNvSpPr/>
            <p:nvPr/>
          </p:nvSpPr>
          <p:spPr>
            <a:xfrm>
              <a:off x="8221477" y="4674761"/>
              <a:ext cx="364500" cy="364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25" name="Google Shape;125;p17"/>
            <p:cNvSpPr/>
            <p:nvPr/>
          </p:nvSpPr>
          <p:spPr>
            <a:xfrm>
              <a:off x="7827856" y="4668751"/>
              <a:ext cx="364500" cy="364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26" name="Google Shape;126;p17"/>
            <p:cNvSpPr/>
            <p:nvPr/>
          </p:nvSpPr>
          <p:spPr>
            <a:xfrm>
              <a:off x="7434256" y="4656732"/>
              <a:ext cx="364500" cy="364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27" name="Google Shape;127;p17"/>
            <p:cNvSpPr/>
            <p:nvPr/>
          </p:nvSpPr>
          <p:spPr>
            <a:xfrm>
              <a:off x="7061685" y="4674751"/>
              <a:ext cx="328500" cy="32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28" name="Google Shape;128;p17"/>
            <p:cNvSpPr/>
            <p:nvPr/>
          </p:nvSpPr>
          <p:spPr>
            <a:xfrm>
              <a:off x="6674992" y="4683725"/>
              <a:ext cx="310500" cy="31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29" name="Google Shape;129;p17"/>
            <p:cNvSpPr/>
            <p:nvPr/>
          </p:nvSpPr>
          <p:spPr>
            <a:xfrm>
              <a:off x="6302724" y="4703118"/>
              <a:ext cx="266100" cy="26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30" name="Google Shape;130;p17"/>
            <p:cNvSpPr/>
            <p:nvPr/>
          </p:nvSpPr>
          <p:spPr>
            <a:xfrm>
              <a:off x="5931636" y="4719313"/>
              <a:ext cx="233700" cy="23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31" name="Google Shape;131;p17"/>
            <p:cNvSpPr/>
            <p:nvPr/>
          </p:nvSpPr>
          <p:spPr>
            <a:xfrm>
              <a:off x="5574999" y="4754125"/>
              <a:ext cx="164100" cy="1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32" name="Google Shape;132;p17"/>
            <p:cNvSpPr/>
            <p:nvPr/>
          </p:nvSpPr>
          <p:spPr>
            <a:xfrm>
              <a:off x="5223565" y="4792075"/>
              <a:ext cx="88200" cy="8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33" name="Google Shape;133;p17"/>
            <p:cNvSpPr/>
            <p:nvPr/>
          </p:nvSpPr>
          <p:spPr>
            <a:xfrm>
              <a:off x="5233309" y="4405993"/>
              <a:ext cx="65100" cy="65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34" name="Google Shape;134;p17"/>
            <p:cNvSpPr/>
            <p:nvPr/>
          </p:nvSpPr>
          <p:spPr>
            <a:xfrm>
              <a:off x="5255991" y="4031074"/>
              <a:ext cx="32400" cy="3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35" name="Google Shape;135;p17"/>
            <p:cNvSpPr/>
            <p:nvPr/>
          </p:nvSpPr>
          <p:spPr>
            <a:xfrm>
              <a:off x="5577744" y="4359245"/>
              <a:ext cx="164100" cy="1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36" name="Google Shape;136;p17"/>
            <p:cNvSpPr/>
            <p:nvPr/>
          </p:nvSpPr>
          <p:spPr>
            <a:xfrm>
              <a:off x="5597859" y="3989773"/>
              <a:ext cx="128400" cy="12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37" name="Google Shape;137;p17"/>
            <p:cNvSpPr/>
            <p:nvPr/>
          </p:nvSpPr>
          <p:spPr>
            <a:xfrm>
              <a:off x="5617892" y="3617917"/>
              <a:ext cx="88200" cy="8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38" name="Google Shape;138;p17"/>
            <p:cNvSpPr/>
            <p:nvPr/>
          </p:nvSpPr>
          <p:spPr>
            <a:xfrm>
              <a:off x="5640242" y="3256822"/>
              <a:ext cx="43500" cy="4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39" name="Google Shape;139;p17"/>
            <p:cNvSpPr/>
            <p:nvPr/>
          </p:nvSpPr>
          <p:spPr>
            <a:xfrm>
              <a:off x="5947917" y="4337666"/>
              <a:ext cx="210300" cy="21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40" name="Google Shape;140;p17"/>
            <p:cNvSpPr/>
            <p:nvPr/>
          </p:nvSpPr>
          <p:spPr>
            <a:xfrm>
              <a:off x="5947917" y="3948966"/>
              <a:ext cx="210300" cy="21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41" name="Google Shape;141;p17"/>
            <p:cNvSpPr/>
            <p:nvPr/>
          </p:nvSpPr>
          <p:spPr>
            <a:xfrm>
              <a:off x="5971017" y="3583374"/>
              <a:ext cx="164100" cy="1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42" name="Google Shape;142;p17"/>
            <p:cNvSpPr/>
            <p:nvPr/>
          </p:nvSpPr>
          <p:spPr>
            <a:xfrm>
              <a:off x="6000412" y="3213736"/>
              <a:ext cx="120600" cy="120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43" name="Google Shape;143;p17"/>
            <p:cNvSpPr/>
            <p:nvPr/>
          </p:nvSpPr>
          <p:spPr>
            <a:xfrm>
              <a:off x="6028158" y="2848212"/>
              <a:ext cx="65100" cy="65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44" name="Google Shape;144;p17"/>
            <p:cNvSpPr/>
            <p:nvPr/>
          </p:nvSpPr>
          <p:spPr>
            <a:xfrm>
              <a:off x="6310165" y="4307974"/>
              <a:ext cx="266100" cy="26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45" name="Google Shape;145;p17"/>
            <p:cNvSpPr/>
            <p:nvPr/>
          </p:nvSpPr>
          <p:spPr>
            <a:xfrm>
              <a:off x="6317617" y="3928525"/>
              <a:ext cx="251100" cy="251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46" name="Google Shape;146;p17"/>
            <p:cNvSpPr/>
            <p:nvPr/>
          </p:nvSpPr>
          <p:spPr>
            <a:xfrm>
              <a:off x="6338017" y="3557025"/>
              <a:ext cx="210300" cy="21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47" name="Google Shape;147;p17"/>
            <p:cNvSpPr/>
            <p:nvPr/>
          </p:nvSpPr>
          <p:spPr>
            <a:xfrm>
              <a:off x="6353659" y="3174152"/>
              <a:ext cx="190800" cy="190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48" name="Google Shape;148;p17"/>
            <p:cNvSpPr/>
            <p:nvPr/>
          </p:nvSpPr>
          <p:spPr>
            <a:xfrm>
              <a:off x="6378718" y="2811048"/>
              <a:ext cx="140700" cy="14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49" name="Google Shape;149;p17"/>
            <p:cNvSpPr/>
            <p:nvPr/>
          </p:nvSpPr>
          <p:spPr>
            <a:xfrm>
              <a:off x="6742842" y="2786001"/>
              <a:ext cx="190800" cy="190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50" name="Google Shape;150;p17"/>
            <p:cNvSpPr/>
            <p:nvPr/>
          </p:nvSpPr>
          <p:spPr>
            <a:xfrm>
              <a:off x="6416508" y="2460862"/>
              <a:ext cx="65100" cy="65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51" name="Google Shape;151;p17"/>
            <p:cNvSpPr/>
            <p:nvPr/>
          </p:nvSpPr>
          <p:spPr>
            <a:xfrm>
              <a:off x="6767893" y="2423048"/>
              <a:ext cx="140700" cy="14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52" name="Google Shape;152;p17"/>
            <p:cNvSpPr/>
            <p:nvPr/>
          </p:nvSpPr>
          <p:spPr>
            <a:xfrm>
              <a:off x="6818658" y="2063849"/>
              <a:ext cx="65100" cy="65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53" name="Google Shape;153;p17"/>
            <p:cNvSpPr/>
            <p:nvPr/>
          </p:nvSpPr>
          <p:spPr>
            <a:xfrm>
              <a:off x="6725510" y="3161725"/>
              <a:ext cx="233700" cy="23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54" name="Google Shape;154;p17"/>
            <p:cNvSpPr/>
            <p:nvPr/>
          </p:nvSpPr>
          <p:spPr>
            <a:xfrm>
              <a:off x="6703814" y="3536492"/>
              <a:ext cx="266100" cy="26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55" name="Google Shape;155;p17"/>
            <p:cNvSpPr/>
            <p:nvPr/>
          </p:nvSpPr>
          <p:spPr>
            <a:xfrm>
              <a:off x="6693510" y="3918330"/>
              <a:ext cx="281700" cy="281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56" name="Google Shape;156;p17"/>
            <p:cNvSpPr/>
            <p:nvPr/>
          </p:nvSpPr>
          <p:spPr>
            <a:xfrm>
              <a:off x="6683243" y="4298575"/>
              <a:ext cx="302100" cy="302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57" name="Google Shape;157;p17"/>
            <p:cNvSpPr/>
            <p:nvPr/>
          </p:nvSpPr>
          <p:spPr>
            <a:xfrm>
              <a:off x="7061692" y="4285375"/>
              <a:ext cx="328500" cy="32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58" name="Google Shape;158;p17"/>
            <p:cNvSpPr/>
            <p:nvPr/>
          </p:nvSpPr>
          <p:spPr>
            <a:xfrm>
              <a:off x="7070692" y="3905000"/>
              <a:ext cx="310500" cy="31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59" name="Google Shape;159;p17"/>
            <p:cNvSpPr/>
            <p:nvPr/>
          </p:nvSpPr>
          <p:spPr>
            <a:xfrm>
              <a:off x="7085092" y="3528700"/>
              <a:ext cx="281700" cy="281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60" name="Google Shape;160;p17"/>
            <p:cNvSpPr/>
            <p:nvPr/>
          </p:nvSpPr>
          <p:spPr>
            <a:xfrm>
              <a:off x="7103018" y="3150325"/>
              <a:ext cx="256500" cy="256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61" name="Google Shape;161;p17"/>
            <p:cNvSpPr/>
            <p:nvPr/>
          </p:nvSpPr>
          <p:spPr>
            <a:xfrm>
              <a:off x="7124313" y="2779308"/>
              <a:ext cx="220500" cy="22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62" name="Google Shape;162;p17"/>
            <p:cNvSpPr/>
            <p:nvPr/>
          </p:nvSpPr>
          <p:spPr>
            <a:xfrm>
              <a:off x="7146044" y="2409955"/>
              <a:ext cx="174000" cy="174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63" name="Google Shape;163;p17"/>
            <p:cNvSpPr/>
            <p:nvPr/>
          </p:nvSpPr>
          <p:spPr>
            <a:xfrm>
              <a:off x="7186793" y="2052175"/>
              <a:ext cx="108000" cy="10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64" name="Google Shape;164;p17"/>
            <p:cNvSpPr/>
            <p:nvPr/>
          </p:nvSpPr>
          <p:spPr>
            <a:xfrm>
              <a:off x="7976817" y="1672200"/>
              <a:ext cx="88200" cy="8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65" name="Google Shape;165;p17"/>
            <p:cNvSpPr/>
            <p:nvPr/>
          </p:nvSpPr>
          <p:spPr>
            <a:xfrm>
              <a:off x="8371192" y="1672200"/>
              <a:ext cx="88200" cy="8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66" name="Google Shape;166;p17"/>
            <p:cNvSpPr/>
            <p:nvPr/>
          </p:nvSpPr>
          <p:spPr>
            <a:xfrm>
              <a:off x="8764889" y="1672200"/>
              <a:ext cx="88200" cy="8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67" name="Google Shape;167;p17"/>
            <p:cNvSpPr/>
            <p:nvPr/>
          </p:nvSpPr>
          <p:spPr>
            <a:xfrm>
              <a:off x="7441492" y="4274600"/>
              <a:ext cx="350100" cy="35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68" name="Google Shape;168;p17"/>
            <p:cNvSpPr/>
            <p:nvPr/>
          </p:nvSpPr>
          <p:spPr>
            <a:xfrm>
              <a:off x="7452292" y="3896000"/>
              <a:ext cx="328500" cy="32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69" name="Google Shape;169;p17"/>
            <p:cNvSpPr/>
            <p:nvPr/>
          </p:nvSpPr>
          <p:spPr>
            <a:xfrm>
              <a:off x="7470292" y="3510175"/>
              <a:ext cx="310500" cy="31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70" name="Google Shape;170;p17"/>
            <p:cNvSpPr/>
            <p:nvPr/>
          </p:nvSpPr>
          <p:spPr>
            <a:xfrm>
              <a:off x="7484692" y="3137725"/>
              <a:ext cx="281700" cy="281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71" name="Google Shape;171;p17"/>
            <p:cNvSpPr/>
            <p:nvPr/>
          </p:nvSpPr>
          <p:spPr>
            <a:xfrm>
              <a:off x="7497293" y="2761300"/>
              <a:ext cx="256500" cy="256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72" name="Google Shape;172;p17"/>
            <p:cNvSpPr/>
            <p:nvPr/>
          </p:nvSpPr>
          <p:spPr>
            <a:xfrm>
              <a:off x="7515288" y="2386708"/>
              <a:ext cx="220500" cy="22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73" name="Google Shape;173;p17"/>
            <p:cNvSpPr/>
            <p:nvPr/>
          </p:nvSpPr>
          <p:spPr>
            <a:xfrm>
              <a:off x="7564468" y="2035826"/>
              <a:ext cx="140700" cy="14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74" name="Google Shape;174;p17"/>
            <p:cNvSpPr/>
            <p:nvPr/>
          </p:nvSpPr>
          <p:spPr>
            <a:xfrm>
              <a:off x="7828801" y="4272511"/>
              <a:ext cx="364500" cy="364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75" name="Google Shape;175;p17"/>
            <p:cNvSpPr/>
            <p:nvPr/>
          </p:nvSpPr>
          <p:spPr>
            <a:xfrm>
              <a:off x="7835067" y="3890650"/>
              <a:ext cx="350100" cy="35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76" name="Google Shape;176;p17"/>
            <p:cNvSpPr/>
            <p:nvPr/>
          </p:nvSpPr>
          <p:spPr>
            <a:xfrm>
              <a:off x="7850970" y="3509478"/>
              <a:ext cx="328500" cy="32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77" name="Google Shape;177;p17"/>
            <p:cNvSpPr/>
            <p:nvPr/>
          </p:nvSpPr>
          <p:spPr>
            <a:xfrm>
              <a:off x="7859967" y="3123325"/>
              <a:ext cx="310500" cy="31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78" name="Google Shape;178;p17"/>
            <p:cNvSpPr/>
            <p:nvPr/>
          </p:nvSpPr>
          <p:spPr>
            <a:xfrm>
              <a:off x="7886401" y="2761299"/>
              <a:ext cx="256500" cy="256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79" name="Google Shape;179;p17"/>
            <p:cNvSpPr/>
            <p:nvPr/>
          </p:nvSpPr>
          <p:spPr>
            <a:xfrm>
              <a:off x="7904067" y="2376550"/>
              <a:ext cx="233700" cy="23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80" name="Google Shape;180;p17"/>
            <p:cNvSpPr/>
            <p:nvPr/>
          </p:nvSpPr>
          <p:spPr>
            <a:xfrm>
              <a:off x="7944867" y="2030125"/>
              <a:ext cx="152100" cy="152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81" name="Google Shape;181;p17"/>
            <p:cNvSpPr/>
            <p:nvPr/>
          </p:nvSpPr>
          <p:spPr>
            <a:xfrm>
              <a:off x="8330538" y="2030125"/>
              <a:ext cx="164100" cy="1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82" name="Google Shape;182;p17"/>
            <p:cNvSpPr/>
            <p:nvPr/>
          </p:nvSpPr>
          <p:spPr>
            <a:xfrm>
              <a:off x="8717639" y="2025398"/>
              <a:ext cx="174000" cy="174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83" name="Google Shape;183;p17"/>
            <p:cNvSpPr/>
            <p:nvPr/>
          </p:nvSpPr>
          <p:spPr>
            <a:xfrm>
              <a:off x="8298197" y="2383915"/>
              <a:ext cx="233700" cy="23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84" name="Google Shape;184;p17"/>
            <p:cNvSpPr/>
            <p:nvPr/>
          </p:nvSpPr>
          <p:spPr>
            <a:xfrm>
              <a:off x="8691644" y="2383915"/>
              <a:ext cx="233700" cy="23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85" name="Google Shape;185;p17"/>
            <p:cNvSpPr/>
            <p:nvPr/>
          </p:nvSpPr>
          <p:spPr>
            <a:xfrm>
              <a:off x="8273879" y="2760682"/>
              <a:ext cx="266100" cy="26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86" name="Google Shape;186;p17"/>
            <p:cNvSpPr/>
            <p:nvPr/>
          </p:nvSpPr>
          <p:spPr>
            <a:xfrm>
              <a:off x="8662489" y="2760682"/>
              <a:ext cx="266100" cy="26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87" name="Google Shape;187;p17"/>
            <p:cNvSpPr/>
            <p:nvPr/>
          </p:nvSpPr>
          <p:spPr>
            <a:xfrm>
              <a:off x="8248467" y="3123325"/>
              <a:ext cx="310500" cy="31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88" name="Google Shape;188;p17"/>
            <p:cNvSpPr/>
            <p:nvPr/>
          </p:nvSpPr>
          <p:spPr>
            <a:xfrm>
              <a:off x="8649389" y="3123325"/>
              <a:ext cx="310500" cy="31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89" name="Google Shape;189;p17"/>
            <p:cNvSpPr/>
            <p:nvPr/>
          </p:nvSpPr>
          <p:spPr>
            <a:xfrm>
              <a:off x="8228667" y="3498675"/>
              <a:ext cx="350100" cy="35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90" name="Google Shape;190;p17"/>
            <p:cNvSpPr/>
            <p:nvPr/>
          </p:nvSpPr>
          <p:spPr>
            <a:xfrm>
              <a:off x="8620488" y="3498675"/>
              <a:ext cx="350100" cy="35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91" name="Google Shape;191;p17"/>
            <p:cNvSpPr/>
            <p:nvPr/>
          </p:nvSpPr>
          <p:spPr>
            <a:xfrm>
              <a:off x="8225203" y="3890650"/>
              <a:ext cx="350100" cy="35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92" name="Google Shape;192;p17"/>
            <p:cNvSpPr/>
            <p:nvPr/>
          </p:nvSpPr>
          <p:spPr>
            <a:xfrm>
              <a:off x="8616393" y="3890650"/>
              <a:ext cx="350100" cy="35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93" name="Google Shape;193;p17"/>
            <p:cNvSpPr/>
            <p:nvPr/>
          </p:nvSpPr>
          <p:spPr>
            <a:xfrm>
              <a:off x="8217728" y="4274243"/>
              <a:ext cx="364500" cy="364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94" name="Google Shape;194;p17"/>
            <p:cNvSpPr/>
            <p:nvPr/>
          </p:nvSpPr>
          <p:spPr>
            <a:xfrm>
              <a:off x="8605974" y="4274243"/>
              <a:ext cx="364500" cy="364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grpSp>
      <p:grpSp>
        <p:nvGrpSpPr>
          <p:cNvPr id="195" name="Google Shape;195;p17"/>
          <p:cNvGrpSpPr/>
          <p:nvPr/>
        </p:nvGrpSpPr>
        <p:grpSpPr>
          <a:xfrm>
            <a:off x="142078" y="79823"/>
            <a:ext cx="2140834" cy="1767927"/>
            <a:chOff x="142083" y="79814"/>
            <a:chExt cx="1831025" cy="1512212"/>
          </a:xfrm>
        </p:grpSpPr>
        <p:sp>
          <p:nvSpPr>
            <p:cNvPr id="196" name="Google Shape;196;p17"/>
            <p:cNvSpPr/>
            <p:nvPr/>
          </p:nvSpPr>
          <p:spPr>
            <a:xfrm>
              <a:off x="142083" y="79814"/>
              <a:ext cx="256500" cy="256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97" name="Google Shape;197;p17"/>
            <p:cNvSpPr/>
            <p:nvPr/>
          </p:nvSpPr>
          <p:spPr>
            <a:xfrm>
              <a:off x="487858" y="87214"/>
              <a:ext cx="233700" cy="23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98" name="Google Shape;198;p17"/>
            <p:cNvSpPr/>
            <p:nvPr/>
          </p:nvSpPr>
          <p:spPr>
            <a:xfrm>
              <a:off x="839135" y="87214"/>
              <a:ext cx="210300" cy="21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199" name="Google Shape;199;p17"/>
            <p:cNvSpPr/>
            <p:nvPr/>
          </p:nvSpPr>
          <p:spPr>
            <a:xfrm>
              <a:off x="1191033" y="105414"/>
              <a:ext cx="174000" cy="174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00" name="Google Shape;200;p17"/>
            <p:cNvSpPr/>
            <p:nvPr/>
          </p:nvSpPr>
          <p:spPr>
            <a:xfrm>
              <a:off x="1537808" y="115439"/>
              <a:ext cx="140700" cy="14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01" name="Google Shape;201;p17"/>
            <p:cNvSpPr/>
            <p:nvPr/>
          </p:nvSpPr>
          <p:spPr>
            <a:xfrm>
              <a:off x="1908008" y="148714"/>
              <a:ext cx="65100" cy="65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02" name="Google Shape;202;p17"/>
            <p:cNvSpPr/>
            <p:nvPr/>
          </p:nvSpPr>
          <p:spPr>
            <a:xfrm>
              <a:off x="164883" y="422639"/>
              <a:ext cx="233700" cy="23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03" name="Google Shape;203;p17"/>
            <p:cNvSpPr/>
            <p:nvPr/>
          </p:nvSpPr>
          <p:spPr>
            <a:xfrm>
              <a:off x="506960" y="427888"/>
              <a:ext cx="210300" cy="21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04" name="Google Shape;204;p17"/>
            <p:cNvSpPr/>
            <p:nvPr/>
          </p:nvSpPr>
          <p:spPr>
            <a:xfrm>
              <a:off x="854387" y="436714"/>
              <a:ext cx="179700" cy="179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05" name="Google Shape;205;p17"/>
            <p:cNvSpPr/>
            <p:nvPr/>
          </p:nvSpPr>
          <p:spPr>
            <a:xfrm>
              <a:off x="1202034" y="450389"/>
              <a:ext cx="152100" cy="15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06" name="Google Shape;206;p17"/>
            <p:cNvSpPr/>
            <p:nvPr/>
          </p:nvSpPr>
          <p:spPr>
            <a:xfrm>
              <a:off x="1558407" y="470039"/>
              <a:ext cx="97800" cy="97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07" name="Google Shape;207;p17"/>
            <p:cNvSpPr/>
            <p:nvPr/>
          </p:nvSpPr>
          <p:spPr>
            <a:xfrm>
              <a:off x="1924408" y="499814"/>
              <a:ext cx="32400" cy="3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08" name="Google Shape;208;p17"/>
            <p:cNvSpPr/>
            <p:nvPr/>
          </p:nvSpPr>
          <p:spPr>
            <a:xfrm>
              <a:off x="529964" y="775614"/>
              <a:ext cx="179700" cy="179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09" name="Google Shape;209;p17"/>
            <p:cNvSpPr/>
            <p:nvPr/>
          </p:nvSpPr>
          <p:spPr>
            <a:xfrm>
              <a:off x="185718" y="765448"/>
              <a:ext cx="210300" cy="21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10" name="Google Shape;210;p17"/>
            <p:cNvSpPr/>
            <p:nvPr/>
          </p:nvSpPr>
          <p:spPr>
            <a:xfrm>
              <a:off x="873448" y="784049"/>
              <a:ext cx="152100" cy="15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11" name="Google Shape;211;p17"/>
            <p:cNvSpPr/>
            <p:nvPr/>
          </p:nvSpPr>
          <p:spPr>
            <a:xfrm>
              <a:off x="1230921" y="804501"/>
              <a:ext cx="108000" cy="10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12" name="Google Shape;212;p17"/>
            <p:cNvSpPr/>
            <p:nvPr/>
          </p:nvSpPr>
          <p:spPr>
            <a:xfrm>
              <a:off x="1577346" y="824201"/>
              <a:ext cx="65100" cy="65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13" name="Google Shape;213;p17"/>
            <p:cNvSpPr/>
            <p:nvPr/>
          </p:nvSpPr>
          <p:spPr>
            <a:xfrm>
              <a:off x="551148" y="1122149"/>
              <a:ext cx="152100" cy="15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14" name="Google Shape;214;p17"/>
            <p:cNvSpPr/>
            <p:nvPr/>
          </p:nvSpPr>
          <p:spPr>
            <a:xfrm>
              <a:off x="201014" y="1115389"/>
              <a:ext cx="179700" cy="179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15" name="Google Shape;215;p17"/>
            <p:cNvSpPr/>
            <p:nvPr/>
          </p:nvSpPr>
          <p:spPr>
            <a:xfrm>
              <a:off x="900639" y="1144351"/>
              <a:ext cx="108000" cy="10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16" name="Google Shape;216;p17"/>
            <p:cNvSpPr/>
            <p:nvPr/>
          </p:nvSpPr>
          <p:spPr>
            <a:xfrm>
              <a:off x="1258496" y="1160976"/>
              <a:ext cx="65100" cy="65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17" name="Google Shape;217;p17"/>
            <p:cNvSpPr/>
            <p:nvPr/>
          </p:nvSpPr>
          <p:spPr>
            <a:xfrm>
              <a:off x="240458" y="1484026"/>
              <a:ext cx="108000" cy="10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18" name="Google Shape;218;p17"/>
            <p:cNvSpPr/>
            <p:nvPr/>
          </p:nvSpPr>
          <p:spPr>
            <a:xfrm>
              <a:off x="583108" y="1486121"/>
              <a:ext cx="88200" cy="8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19" name="Google Shape;219;p17"/>
            <p:cNvSpPr/>
            <p:nvPr/>
          </p:nvSpPr>
          <p:spPr>
            <a:xfrm>
              <a:off x="937805" y="1508513"/>
              <a:ext cx="43500" cy="4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grpSp>
      <p:sp>
        <p:nvSpPr>
          <p:cNvPr id="220" name="Google Shape;220;p17"/>
          <p:cNvSpPr txBox="1"/>
          <p:nvPr>
            <p:ph type="title"/>
          </p:nvPr>
        </p:nvSpPr>
        <p:spPr>
          <a:xfrm>
            <a:off x="228600" y="2160392"/>
            <a:ext cx="5760900" cy="587700"/>
          </a:xfrm>
          <a:prstGeom prst="rect">
            <a:avLst/>
          </a:prstGeom>
        </p:spPr>
        <p:txBody>
          <a:bodyPr anchorCtr="0" anchor="b" bIns="0" lIns="0" spcFirstLastPara="1" rIns="91425" wrap="square" tIns="91425">
            <a:noAutofit/>
          </a:bodyPr>
          <a:lstStyle>
            <a:lvl1pPr lvl="0">
              <a:spcBef>
                <a:spcPts val="0"/>
              </a:spcBef>
              <a:spcAft>
                <a:spcPts val="0"/>
              </a:spcAft>
              <a:buNone/>
              <a:defRPr sz="4000"/>
            </a:lvl1pPr>
            <a:lvl2pPr lvl="1">
              <a:lnSpc>
                <a:spcPct val="115000"/>
              </a:lnSpc>
              <a:spcBef>
                <a:spcPts val="0"/>
              </a:spcBef>
              <a:spcAft>
                <a:spcPts val="0"/>
              </a:spcAft>
              <a:buNone/>
              <a:defRPr/>
            </a:lvl2pPr>
            <a:lvl3pPr lvl="2">
              <a:lnSpc>
                <a:spcPct val="115000"/>
              </a:lnSpc>
              <a:spcBef>
                <a:spcPts val="0"/>
              </a:spcBef>
              <a:spcAft>
                <a:spcPts val="0"/>
              </a:spcAft>
              <a:buNone/>
              <a:defRPr/>
            </a:lvl3pPr>
            <a:lvl4pPr lvl="3">
              <a:lnSpc>
                <a:spcPct val="115000"/>
              </a:lnSpc>
              <a:spcBef>
                <a:spcPts val="0"/>
              </a:spcBef>
              <a:spcAft>
                <a:spcPts val="0"/>
              </a:spcAft>
              <a:buNone/>
              <a:defRPr/>
            </a:lvl4pPr>
            <a:lvl5pPr lvl="4">
              <a:lnSpc>
                <a:spcPct val="115000"/>
              </a:lnSpc>
              <a:spcBef>
                <a:spcPts val="0"/>
              </a:spcBef>
              <a:spcAft>
                <a:spcPts val="0"/>
              </a:spcAft>
              <a:buNone/>
              <a:defRPr/>
            </a:lvl5pPr>
            <a:lvl6pPr lvl="5">
              <a:lnSpc>
                <a:spcPct val="115000"/>
              </a:lnSpc>
              <a:spcBef>
                <a:spcPts val="0"/>
              </a:spcBef>
              <a:spcAft>
                <a:spcPts val="0"/>
              </a:spcAft>
              <a:buNone/>
              <a:defRPr/>
            </a:lvl6pPr>
            <a:lvl7pPr lvl="6">
              <a:lnSpc>
                <a:spcPct val="115000"/>
              </a:lnSpc>
              <a:spcBef>
                <a:spcPts val="0"/>
              </a:spcBef>
              <a:spcAft>
                <a:spcPts val="0"/>
              </a:spcAft>
              <a:buNone/>
              <a:defRPr/>
            </a:lvl7pPr>
            <a:lvl8pPr lvl="7">
              <a:lnSpc>
                <a:spcPct val="115000"/>
              </a:lnSpc>
              <a:spcBef>
                <a:spcPts val="0"/>
              </a:spcBef>
              <a:spcAft>
                <a:spcPts val="0"/>
              </a:spcAft>
              <a:buNone/>
              <a:defRPr/>
            </a:lvl8pPr>
            <a:lvl9pPr lvl="8">
              <a:lnSpc>
                <a:spcPct val="115000"/>
              </a:lnSpc>
              <a:spcBef>
                <a:spcPts val="0"/>
              </a:spcBef>
              <a:spcAft>
                <a:spcPts val="0"/>
              </a:spcAft>
              <a:buNone/>
              <a:defRPr/>
            </a:lvl9pPr>
          </a:lstStyle>
          <a:p/>
        </p:txBody>
      </p:sp>
      <p:sp>
        <p:nvSpPr>
          <p:cNvPr id="221" name="Google Shape;221;p17"/>
          <p:cNvSpPr txBox="1"/>
          <p:nvPr>
            <p:ph idx="1" type="subTitle"/>
          </p:nvPr>
        </p:nvSpPr>
        <p:spPr>
          <a:xfrm>
            <a:off x="228600" y="2800192"/>
            <a:ext cx="4916700" cy="506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1">
  <p:cSld name="CUSTOM">
    <p:spTree>
      <p:nvGrpSpPr>
        <p:cNvPr id="222" name="Shape 222"/>
        <p:cNvGrpSpPr/>
        <p:nvPr/>
      </p:nvGrpSpPr>
      <p:grpSpPr>
        <a:xfrm>
          <a:off x="0" y="0"/>
          <a:ext cx="0" cy="0"/>
          <a:chOff x="0" y="0"/>
          <a:chExt cx="0" cy="0"/>
        </a:xfrm>
      </p:grpSpPr>
      <p:sp>
        <p:nvSpPr>
          <p:cNvPr id="223" name="Google Shape;223;p18"/>
          <p:cNvSpPr txBox="1"/>
          <p:nvPr>
            <p:ph type="title"/>
          </p:nvPr>
        </p:nvSpPr>
        <p:spPr>
          <a:xfrm>
            <a:off x="228600" y="420017"/>
            <a:ext cx="64803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2000"/>
            </a:lvl1pPr>
            <a:lvl2pPr lvl="1">
              <a:lnSpc>
                <a:spcPct val="115000"/>
              </a:lnSpc>
              <a:spcBef>
                <a:spcPts val="0"/>
              </a:spcBef>
              <a:spcAft>
                <a:spcPts val="0"/>
              </a:spcAft>
              <a:buNone/>
              <a:defRPr sz="2000"/>
            </a:lvl2pPr>
            <a:lvl3pPr lvl="2">
              <a:lnSpc>
                <a:spcPct val="115000"/>
              </a:lnSpc>
              <a:spcBef>
                <a:spcPts val="0"/>
              </a:spcBef>
              <a:spcAft>
                <a:spcPts val="0"/>
              </a:spcAft>
              <a:buNone/>
              <a:defRPr sz="2000"/>
            </a:lvl3pPr>
            <a:lvl4pPr lvl="3">
              <a:lnSpc>
                <a:spcPct val="115000"/>
              </a:lnSpc>
              <a:spcBef>
                <a:spcPts val="0"/>
              </a:spcBef>
              <a:spcAft>
                <a:spcPts val="0"/>
              </a:spcAft>
              <a:buNone/>
              <a:defRPr sz="2000"/>
            </a:lvl4pPr>
            <a:lvl5pPr lvl="4">
              <a:lnSpc>
                <a:spcPct val="115000"/>
              </a:lnSpc>
              <a:spcBef>
                <a:spcPts val="0"/>
              </a:spcBef>
              <a:spcAft>
                <a:spcPts val="0"/>
              </a:spcAft>
              <a:buNone/>
              <a:defRPr sz="2000"/>
            </a:lvl5pPr>
            <a:lvl6pPr lvl="5">
              <a:lnSpc>
                <a:spcPct val="115000"/>
              </a:lnSpc>
              <a:spcBef>
                <a:spcPts val="0"/>
              </a:spcBef>
              <a:spcAft>
                <a:spcPts val="0"/>
              </a:spcAft>
              <a:buNone/>
              <a:defRPr sz="2000"/>
            </a:lvl6pPr>
            <a:lvl7pPr lvl="6">
              <a:lnSpc>
                <a:spcPct val="115000"/>
              </a:lnSpc>
              <a:spcBef>
                <a:spcPts val="0"/>
              </a:spcBef>
              <a:spcAft>
                <a:spcPts val="0"/>
              </a:spcAft>
              <a:buNone/>
              <a:defRPr sz="2000"/>
            </a:lvl7pPr>
            <a:lvl8pPr lvl="7">
              <a:lnSpc>
                <a:spcPct val="115000"/>
              </a:lnSpc>
              <a:spcBef>
                <a:spcPts val="0"/>
              </a:spcBef>
              <a:spcAft>
                <a:spcPts val="0"/>
              </a:spcAft>
              <a:buNone/>
              <a:defRPr sz="2000"/>
            </a:lvl8pPr>
            <a:lvl9pPr lvl="8">
              <a:lnSpc>
                <a:spcPct val="115000"/>
              </a:lnSpc>
              <a:spcBef>
                <a:spcPts val="0"/>
              </a:spcBef>
              <a:spcAft>
                <a:spcPts val="0"/>
              </a:spcAft>
              <a:buNone/>
              <a:defRPr sz="2000"/>
            </a:lvl9pPr>
          </a:lstStyle>
          <a:p/>
        </p:txBody>
      </p:sp>
      <p:sp>
        <p:nvSpPr>
          <p:cNvPr id="224" name="Google Shape;224;p18"/>
          <p:cNvSpPr/>
          <p:nvPr>
            <p:ph idx="2" type="pic"/>
          </p:nvPr>
        </p:nvSpPr>
        <p:spPr>
          <a:xfrm>
            <a:off x="228425" y="1804150"/>
            <a:ext cx="1444500" cy="1451400"/>
          </a:xfrm>
          <a:prstGeom prst="rect">
            <a:avLst/>
          </a:prstGeom>
          <a:noFill/>
          <a:ln>
            <a:noFill/>
          </a:ln>
        </p:spPr>
      </p:sp>
      <p:sp>
        <p:nvSpPr>
          <p:cNvPr id="225" name="Google Shape;225;p18"/>
          <p:cNvSpPr/>
          <p:nvPr>
            <p:ph idx="3" type="pic"/>
          </p:nvPr>
        </p:nvSpPr>
        <p:spPr>
          <a:xfrm>
            <a:off x="2036775" y="1804150"/>
            <a:ext cx="1444500" cy="1451400"/>
          </a:xfrm>
          <a:prstGeom prst="rect">
            <a:avLst/>
          </a:prstGeom>
          <a:noFill/>
          <a:ln>
            <a:noFill/>
          </a:ln>
        </p:spPr>
      </p:sp>
      <p:sp>
        <p:nvSpPr>
          <p:cNvPr id="226" name="Google Shape;226;p18"/>
          <p:cNvSpPr/>
          <p:nvPr>
            <p:ph idx="4" type="pic"/>
          </p:nvPr>
        </p:nvSpPr>
        <p:spPr>
          <a:xfrm>
            <a:off x="3844088" y="1804150"/>
            <a:ext cx="1444500" cy="1451400"/>
          </a:xfrm>
          <a:prstGeom prst="rect">
            <a:avLst/>
          </a:prstGeom>
          <a:noFill/>
          <a:ln>
            <a:noFill/>
          </a:ln>
        </p:spPr>
      </p:sp>
      <p:sp>
        <p:nvSpPr>
          <p:cNvPr id="227" name="Google Shape;227;p18"/>
          <p:cNvSpPr/>
          <p:nvPr>
            <p:ph idx="5" type="pic"/>
          </p:nvPr>
        </p:nvSpPr>
        <p:spPr>
          <a:xfrm>
            <a:off x="5655513" y="1804150"/>
            <a:ext cx="1444500" cy="1451400"/>
          </a:xfrm>
          <a:prstGeom prst="rect">
            <a:avLst/>
          </a:prstGeom>
          <a:noFill/>
          <a:ln>
            <a:noFill/>
          </a:ln>
        </p:spPr>
      </p:sp>
      <p:sp>
        <p:nvSpPr>
          <p:cNvPr id="228" name="Google Shape;228;p18"/>
          <p:cNvSpPr/>
          <p:nvPr>
            <p:ph idx="6" type="pic"/>
          </p:nvPr>
        </p:nvSpPr>
        <p:spPr>
          <a:xfrm>
            <a:off x="7470863" y="1804150"/>
            <a:ext cx="1444500" cy="1451400"/>
          </a:xfrm>
          <a:prstGeom prst="rect">
            <a:avLst/>
          </a:prstGeom>
          <a:noFill/>
          <a:ln>
            <a:noFill/>
          </a:ln>
        </p:spPr>
      </p:sp>
      <p:sp>
        <p:nvSpPr>
          <p:cNvPr id="229" name="Google Shape;229;p18"/>
          <p:cNvSpPr txBox="1"/>
          <p:nvPr>
            <p:ph idx="1" type="subTitle"/>
          </p:nvPr>
        </p:nvSpPr>
        <p:spPr>
          <a:xfrm>
            <a:off x="326700" y="3482650"/>
            <a:ext cx="1205400" cy="3015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000"/>
              <a:buFont typeface="Red Hat Display"/>
              <a:buNone/>
              <a:defRPr b="1" sz="1000">
                <a:solidFill>
                  <a:schemeClr val="dk2"/>
                </a:solidFill>
              </a:defRPr>
            </a:lvl1pPr>
            <a:lvl2pPr lvl="1">
              <a:spcBef>
                <a:spcPts val="0"/>
              </a:spcBef>
              <a:spcAft>
                <a:spcPts val="0"/>
              </a:spcAft>
              <a:buClr>
                <a:schemeClr val="dk2"/>
              </a:buClr>
              <a:buSzPts val="1400"/>
              <a:buFont typeface="Red Hat Display"/>
              <a:buNone/>
              <a:defRPr>
                <a:solidFill>
                  <a:schemeClr val="dk2"/>
                </a:solidFill>
              </a:defRPr>
            </a:lvl2pPr>
            <a:lvl3pPr lvl="2">
              <a:spcBef>
                <a:spcPts val="0"/>
              </a:spcBef>
              <a:spcAft>
                <a:spcPts val="0"/>
              </a:spcAft>
              <a:buClr>
                <a:schemeClr val="dk2"/>
              </a:buClr>
              <a:buSzPts val="1400"/>
              <a:buFont typeface="Red Hat Display"/>
              <a:buNone/>
              <a:defRPr>
                <a:solidFill>
                  <a:schemeClr val="dk2"/>
                </a:solidFill>
              </a:defRPr>
            </a:lvl3pPr>
            <a:lvl4pPr lvl="3">
              <a:spcBef>
                <a:spcPts val="0"/>
              </a:spcBef>
              <a:spcAft>
                <a:spcPts val="0"/>
              </a:spcAft>
              <a:buClr>
                <a:schemeClr val="dk2"/>
              </a:buClr>
              <a:buSzPts val="1400"/>
              <a:buFont typeface="Red Hat Display"/>
              <a:buNone/>
              <a:defRPr>
                <a:solidFill>
                  <a:schemeClr val="dk2"/>
                </a:solidFill>
              </a:defRPr>
            </a:lvl4pPr>
            <a:lvl5pPr lvl="4">
              <a:spcBef>
                <a:spcPts val="0"/>
              </a:spcBef>
              <a:spcAft>
                <a:spcPts val="0"/>
              </a:spcAft>
              <a:buClr>
                <a:schemeClr val="dk2"/>
              </a:buClr>
              <a:buSzPts val="1400"/>
              <a:buFont typeface="Red Hat Display"/>
              <a:buNone/>
              <a:defRPr>
                <a:solidFill>
                  <a:schemeClr val="dk2"/>
                </a:solidFill>
              </a:defRPr>
            </a:lvl5pPr>
            <a:lvl6pPr lvl="5">
              <a:spcBef>
                <a:spcPts val="0"/>
              </a:spcBef>
              <a:spcAft>
                <a:spcPts val="0"/>
              </a:spcAft>
              <a:buClr>
                <a:schemeClr val="dk2"/>
              </a:buClr>
              <a:buSzPts val="1400"/>
              <a:buFont typeface="Red Hat Display"/>
              <a:buNone/>
              <a:defRPr>
                <a:solidFill>
                  <a:schemeClr val="dk2"/>
                </a:solidFill>
              </a:defRPr>
            </a:lvl6pPr>
            <a:lvl7pPr lvl="6">
              <a:spcBef>
                <a:spcPts val="0"/>
              </a:spcBef>
              <a:spcAft>
                <a:spcPts val="0"/>
              </a:spcAft>
              <a:buClr>
                <a:schemeClr val="dk2"/>
              </a:buClr>
              <a:buSzPts val="1400"/>
              <a:buFont typeface="Red Hat Display"/>
              <a:buNone/>
              <a:defRPr>
                <a:solidFill>
                  <a:schemeClr val="dk2"/>
                </a:solidFill>
              </a:defRPr>
            </a:lvl7pPr>
            <a:lvl8pPr lvl="7">
              <a:spcBef>
                <a:spcPts val="0"/>
              </a:spcBef>
              <a:spcAft>
                <a:spcPts val="0"/>
              </a:spcAft>
              <a:buClr>
                <a:schemeClr val="dk2"/>
              </a:buClr>
              <a:buSzPts val="1400"/>
              <a:buFont typeface="Red Hat Display"/>
              <a:buNone/>
              <a:defRPr>
                <a:solidFill>
                  <a:schemeClr val="dk2"/>
                </a:solidFill>
              </a:defRPr>
            </a:lvl8pPr>
            <a:lvl9pPr lvl="8">
              <a:spcBef>
                <a:spcPts val="0"/>
              </a:spcBef>
              <a:spcAft>
                <a:spcPts val="0"/>
              </a:spcAft>
              <a:buClr>
                <a:schemeClr val="dk2"/>
              </a:buClr>
              <a:buSzPts val="1400"/>
              <a:buFont typeface="Red Hat Display"/>
              <a:buNone/>
              <a:defRPr>
                <a:solidFill>
                  <a:schemeClr val="dk2"/>
                </a:solidFill>
              </a:defRPr>
            </a:lvl9pPr>
          </a:lstStyle>
          <a:p/>
        </p:txBody>
      </p:sp>
      <p:sp>
        <p:nvSpPr>
          <p:cNvPr id="230" name="Google Shape;230;p18"/>
          <p:cNvSpPr txBox="1"/>
          <p:nvPr>
            <p:ph idx="7" type="subTitle"/>
          </p:nvPr>
        </p:nvSpPr>
        <p:spPr>
          <a:xfrm>
            <a:off x="326700" y="3803650"/>
            <a:ext cx="1272600" cy="2334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800"/>
              <a:buFont typeface="Red Hat Display"/>
              <a:buNone/>
              <a:defRPr sz="800"/>
            </a:lvl1pPr>
            <a:lvl2pPr lvl="1">
              <a:spcBef>
                <a:spcPts val="0"/>
              </a:spcBef>
              <a:spcAft>
                <a:spcPts val="0"/>
              </a:spcAft>
              <a:buClr>
                <a:schemeClr val="lt1"/>
              </a:buClr>
              <a:buSzPts val="1200"/>
              <a:buFont typeface="Red Hat Display"/>
              <a:buNone/>
              <a:defRPr sz="1200"/>
            </a:lvl2pPr>
            <a:lvl3pPr lvl="2">
              <a:spcBef>
                <a:spcPts val="0"/>
              </a:spcBef>
              <a:spcAft>
                <a:spcPts val="0"/>
              </a:spcAft>
              <a:buClr>
                <a:schemeClr val="lt1"/>
              </a:buClr>
              <a:buSzPts val="1200"/>
              <a:buFont typeface="Red Hat Display"/>
              <a:buNone/>
              <a:defRPr sz="1200"/>
            </a:lvl3pPr>
            <a:lvl4pPr lvl="3">
              <a:spcBef>
                <a:spcPts val="0"/>
              </a:spcBef>
              <a:spcAft>
                <a:spcPts val="0"/>
              </a:spcAft>
              <a:buClr>
                <a:schemeClr val="lt1"/>
              </a:buClr>
              <a:buSzPts val="1200"/>
              <a:buFont typeface="Red Hat Display"/>
              <a:buNone/>
              <a:defRPr sz="1200"/>
            </a:lvl4pPr>
            <a:lvl5pPr lvl="4">
              <a:spcBef>
                <a:spcPts val="0"/>
              </a:spcBef>
              <a:spcAft>
                <a:spcPts val="0"/>
              </a:spcAft>
              <a:buClr>
                <a:schemeClr val="lt1"/>
              </a:buClr>
              <a:buSzPts val="1200"/>
              <a:buFont typeface="Red Hat Display"/>
              <a:buNone/>
              <a:defRPr sz="1200"/>
            </a:lvl5pPr>
            <a:lvl6pPr lvl="5">
              <a:spcBef>
                <a:spcPts val="0"/>
              </a:spcBef>
              <a:spcAft>
                <a:spcPts val="0"/>
              </a:spcAft>
              <a:buClr>
                <a:schemeClr val="lt1"/>
              </a:buClr>
              <a:buSzPts val="1200"/>
              <a:buFont typeface="Red Hat Display"/>
              <a:buNone/>
              <a:defRPr sz="1200"/>
            </a:lvl6pPr>
            <a:lvl7pPr lvl="6">
              <a:spcBef>
                <a:spcPts val="0"/>
              </a:spcBef>
              <a:spcAft>
                <a:spcPts val="0"/>
              </a:spcAft>
              <a:buClr>
                <a:schemeClr val="lt1"/>
              </a:buClr>
              <a:buSzPts val="1200"/>
              <a:buFont typeface="Red Hat Display"/>
              <a:buNone/>
              <a:defRPr sz="1200"/>
            </a:lvl7pPr>
            <a:lvl8pPr lvl="7">
              <a:spcBef>
                <a:spcPts val="0"/>
              </a:spcBef>
              <a:spcAft>
                <a:spcPts val="0"/>
              </a:spcAft>
              <a:buClr>
                <a:schemeClr val="lt1"/>
              </a:buClr>
              <a:buSzPts val="1200"/>
              <a:buFont typeface="Red Hat Display"/>
              <a:buNone/>
              <a:defRPr sz="1200"/>
            </a:lvl8pPr>
            <a:lvl9pPr lvl="8">
              <a:spcBef>
                <a:spcPts val="0"/>
              </a:spcBef>
              <a:spcAft>
                <a:spcPts val="0"/>
              </a:spcAft>
              <a:buClr>
                <a:schemeClr val="lt1"/>
              </a:buClr>
              <a:buSzPts val="1200"/>
              <a:buFont typeface="Red Hat Display"/>
              <a:buNone/>
              <a:defRPr sz="1200"/>
            </a:lvl9pPr>
          </a:lstStyle>
          <a:p/>
        </p:txBody>
      </p:sp>
      <p:sp>
        <p:nvSpPr>
          <p:cNvPr id="231" name="Google Shape;231;p18"/>
          <p:cNvSpPr txBox="1"/>
          <p:nvPr>
            <p:ph idx="8" type="subTitle"/>
          </p:nvPr>
        </p:nvSpPr>
        <p:spPr>
          <a:xfrm>
            <a:off x="2131863" y="3482650"/>
            <a:ext cx="1205400" cy="3015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000"/>
              <a:buNone/>
              <a:defRPr b="1" sz="1000">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32" name="Google Shape;232;p18"/>
          <p:cNvSpPr txBox="1"/>
          <p:nvPr>
            <p:ph idx="9" type="subTitle"/>
          </p:nvPr>
        </p:nvSpPr>
        <p:spPr>
          <a:xfrm>
            <a:off x="2131863" y="3803650"/>
            <a:ext cx="1272600" cy="2334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800"/>
              <a:buFont typeface="Red Hat Display"/>
              <a:buNone/>
              <a:defRPr sz="800"/>
            </a:lvl1pPr>
            <a:lvl2pPr lvl="1">
              <a:spcBef>
                <a:spcPts val="0"/>
              </a:spcBef>
              <a:spcAft>
                <a:spcPts val="0"/>
              </a:spcAft>
              <a:buClr>
                <a:schemeClr val="lt1"/>
              </a:buClr>
              <a:buSzPts val="1200"/>
              <a:buFont typeface="Red Hat Display"/>
              <a:buNone/>
              <a:defRPr sz="1200"/>
            </a:lvl2pPr>
            <a:lvl3pPr lvl="2">
              <a:spcBef>
                <a:spcPts val="0"/>
              </a:spcBef>
              <a:spcAft>
                <a:spcPts val="0"/>
              </a:spcAft>
              <a:buClr>
                <a:schemeClr val="lt1"/>
              </a:buClr>
              <a:buSzPts val="1200"/>
              <a:buFont typeface="Red Hat Display"/>
              <a:buNone/>
              <a:defRPr sz="1200"/>
            </a:lvl3pPr>
            <a:lvl4pPr lvl="3">
              <a:spcBef>
                <a:spcPts val="0"/>
              </a:spcBef>
              <a:spcAft>
                <a:spcPts val="0"/>
              </a:spcAft>
              <a:buClr>
                <a:schemeClr val="lt1"/>
              </a:buClr>
              <a:buSzPts val="1200"/>
              <a:buFont typeface="Red Hat Display"/>
              <a:buNone/>
              <a:defRPr sz="1200"/>
            </a:lvl4pPr>
            <a:lvl5pPr lvl="4">
              <a:spcBef>
                <a:spcPts val="0"/>
              </a:spcBef>
              <a:spcAft>
                <a:spcPts val="0"/>
              </a:spcAft>
              <a:buClr>
                <a:schemeClr val="lt1"/>
              </a:buClr>
              <a:buSzPts val="1200"/>
              <a:buFont typeface="Red Hat Display"/>
              <a:buNone/>
              <a:defRPr sz="1200"/>
            </a:lvl5pPr>
            <a:lvl6pPr lvl="5">
              <a:spcBef>
                <a:spcPts val="0"/>
              </a:spcBef>
              <a:spcAft>
                <a:spcPts val="0"/>
              </a:spcAft>
              <a:buClr>
                <a:schemeClr val="lt1"/>
              </a:buClr>
              <a:buSzPts val="1200"/>
              <a:buFont typeface="Red Hat Display"/>
              <a:buNone/>
              <a:defRPr sz="1200"/>
            </a:lvl6pPr>
            <a:lvl7pPr lvl="6">
              <a:spcBef>
                <a:spcPts val="0"/>
              </a:spcBef>
              <a:spcAft>
                <a:spcPts val="0"/>
              </a:spcAft>
              <a:buClr>
                <a:schemeClr val="lt1"/>
              </a:buClr>
              <a:buSzPts val="1200"/>
              <a:buFont typeface="Red Hat Display"/>
              <a:buNone/>
              <a:defRPr sz="1200"/>
            </a:lvl7pPr>
            <a:lvl8pPr lvl="7">
              <a:spcBef>
                <a:spcPts val="0"/>
              </a:spcBef>
              <a:spcAft>
                <a:spcPts val="0"/>
              </a:spcAft>
              <a:buClr>
                <a:schemeClr val="lt1"/>
              </a:buClr>
              <a:buSzPts val="1200"/>
              <a:buFont typeface="Red Hat Display"/>
              <a:buNone/>
              <a:defRPr sz="1200"/>
            </a:lvl8pPr>
            <a:lvl9pPr lvl="8">
              <a:spcBef>
                <a:spcPts val="0"/>
              </a:spcBef>
              <a:spcAft>
                <a:spcPts val="0"/>
              </a:spcAft>
              <a:buClr>
                <a:schemeClr val="lt1"/>
              </a:buClr>
              <a:buSzPts val="1200"/>
              <a:buFont typeface="Red Hat Display"/>
              <a:buNone/>
              <a:defRPr sz="1200"/>
            </a:lvl9pPr>
          </a:lstStyle>
          <a:p/>
        </p:txBody>
      </p:sp>
      <p:sp>
        <p:nvSpPr>
          <p:cNvPr id="233" name="Google Shape;233;p18"/>
          <p:cNvSpPr txBox="1"/>
          <p:nvPr>
            <p:ph idx="13" type="subTitle"/>
          </p:nvPr>
        </p:nvSpPr>
        <p:spPr>
          <a:xfrm>
            <a:off x="3945850" y="3482650"/>
            <a:ext cx="1205400" cy="3015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000"/>
              <a:buFont typeface="Red Hat Display"/>
              <a:buNone/>
              <a:defRPr b="1" sz="1000">
                <a:solidFill>
                  <a:schemeClr val="dk2"/>
                </a:solidFill>
              </a:defRPr>
            </a:lvl1pPr>
            <a:lvl2pPr lvl="1">
              <a:spcBef>
                <a:spcPts val="0"/>
              </a:spcBef>
              <a:spcAft>
                <a:spcPts val="0"/>
              </a:spcAft>
              <a:buClr>
                <a:schemeClr val="dk2"/>
              </a:buClr>
              <a:buSzPts val="1400"/>
              <a:buFont typeface="Red Hat Display"/>
              <a:buNone/>
              <a:defRPr>
                <a:solidFill>
                  <a:schemeClr val="dk2"/>
                </a:solidFill>
              </a:defRPr>
            </a:lvl2pPr>
            <a:lvl3pPr lvl="2">
              <a:spcBef>
                <a:spcPts val="0"/>
              </a:spcBef>
              <a:spcAft>
                <a:spcPts val="0"/>
              </a:spcAft>
              <a:buClr>
                <a:schemeClr val="dk2"/>
              </a:buClr>
              <a:buSzPts val="1400"/>
              <a:buFont typeface="Red Hat Display"/>
              <a:buNone/>
              <a:defRPr>
                <a:solidFill>
                  <a:schemeClr val="dk2"/>
                </a:solidFill>
              </a:defRPr>
            </a:lvl3pPr>
            <a:lvl4pPr lvl="3">
              <a:spcBef>
                <a:spcPts val="0"/>
              </a:spcBef>
              <a:spcAft>
                <a:spcPts val="0"/>
              </a:spcAft>
              <a:buClr>
                <a:schemeClr val="dk2"/>
              </a:buClr>
              <a:buSzPts val="1400"/>
              <a:buFont typeface="Red Hat Display"/>
              <a:buNone/>
              <a:defRPr>
                <a:solidFill>
                  <a:schemeClr val="dk2"/>
                </a:solidFill>
              </a:defRPr>
            </a:lvl4pPr>
            <a:lvl5pPr lvl="4">
              <a:spcBef>
                <a:spcPts val="0"/>
              </a:spcBef>
              <a:spcAft>
                <a:spcPts val="0"/>
              </a:spcAft>
              <a:buClr>
                <a:schemeClr val="dk2"/>
              </a:buClr>
              <a:buSzPts val="1400"/>
              <a:buFont typeface="Red Hat Display"/>
              <a:buNone/>
              <a:defRPr>
                <a:solidFill>
                  <a:schemeClr val="dk2"/>
                </a:solidFill>
              </a:defRPr>
            </a:lvl5pPr>
            <a:lvl6pPr lvl="5">
              <a:spcBef>
                <a:spcPts val="0"/>
              </a:spcBef>
              <a:spcAft>
                <a:spcPts val="0"/>
              </a:spcAft>
              <a:buClr>
                <a:schemeClr val="dk2"/>
              </a:buClr>
              <a:buSzPts val="1400"/>
              <a:buFont typeface="Red Hat Display"/>
              <a:buNone/>
              <a:defRPr>
                <a:solidFill>
                  <a:schemeClr val="dk2"/>
                </a:solidFill>
              </a:defRPr>
            </a:lvl6pPr>
            <a:lvl7pPr lvl="6">
              <a:spcBef>
                <a:spcPts val="0"/>
              </a:spcBef>
              <a:spcAft>
                <a:spcPts val="0"/>
              </a:spcAft>
              <a:buClr>
                <a:schemeClr val="dk2"/>
              </a:buClr>
              <a:buSzPts val="1400"/>
              <a:buFont typeface="Red Hat Display"/>
              <a:buNone/>
              <a:defRPr>
                <a:solidFill>
                  <a:schemeClr val="dk2"/>
                </a:solidFill>
              </a:defRPr>
            </a:lvl7pPr>
            <a:lvl8pPr lvl="7">
              <a:spcBef>
                <a:spcPts val="0"/>
              </a:spcBef>
              <a:spcAft>
                <a:spcPts val="0"/>
              </a:spcAft>
              <a:buClr>
                <a:schemeClr val="dk2"/>
              </a:buClr>
              <a:buSzPts val="1400"/>
              <a:buFont typeface="Red Hat Display"/>
              <a:buNone/>
              <a:defRPr>
                <a:solidFill>
                  <a:schemeClr val="dk2"/>
                </a:solidFill>
              </a:defRPr>
            </a:lvl8pPr>
            <a:lvl9pPr lvl="8">
              <a:spcBef>
                <a:spcPts val="0"/>
              </a:spcBef>
              <a:spcAft>
                <a:spcPts val="0"/>
              </a:spcAft>
              <a:buClr>
                <a:schemeClr val="dk2"/>
              </a:buClr>
              <a:buSzPts val="1400"/>
              <a:buFont typeface="Red Hat Display"/>
              <a:buNone/>
              <a:defRPr>
                <a:solidFill>
                  <a:schemeClr val="dk2"/>
                </a:solidFill>
              </a:defRPr>
            </a:lvl9pPr>
          </a:lstStyle>
          <a:p/>
        </p:txBody>
      </p:sp>
      <p:sp>
        <p:nvSpPr>
          <p:cNvPr id="234" name="Google Shape;234;p18"/>
          <p:cNvSpPr txBox="1"/>
          <p:nvPr>
            <p:ph idx="14" type="subTitle"/>
          </p:nvPr>
        </p:nvSpPr>
        <p:spPr>
          <a:xfrm>
            <a:off x="3945850" y="3803650"/>
            <a:ext cx="1272600" cy="2334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800"/>
              <a:buFont typeface="Red Hat Display"/>
              <a:buNone/>
              <a:defRPr sz="800"/>
            </a:lvl1pPr>
            <a:lvl2pPr lvl="1">
              <a:spcBef>
                <a:spcPts val="0"/>
              </a:spcBef>
              <a:spcAft>
                <a:spcPts val="0"/>
              </a:spcAft>
              <a:buClr>
                <a:schemeClr val="lt1"/>
              </a:buClr>
              <a:buSzPts val="1200"/>
              <a:buFont typeface="Red Hat Display"/>
              <a:buNone/>
              <a:defRPr sz="1200"/>
            </a:lvl2pPr>
            <a:lvl3pPr lvl="2">
              <a:spcBef>
                <a:spcPts val="0"/>
              </a:spcBef>
              <a:spcAft>
                <a:spcPts val="0"/>
              </a:spcAft>
              <a:buClr>
                <a:schemeClr val="lt1"/>
              </a:buClr>
              <a:buSzPts val="1200"/>
              <a:buFont typeface="Red Hat Display"/>
              <a:buNone/>
              <a:defRPr sz="1200"/>
            </a:lvl3pPr>
            <a:lvl4pPr lvl="3">
              <a:spcBef>
                <a:spcPts val="0"/>
              </a:spcBef>
              <a:spcAft>
                <a:spcPts val="0"/>
              </a:spcAft>
              <a:buClr>
                <a:schemeClr val="lt1"/>
              </a:buClr>
              <a:buSzPts val="1200"/>
              <a:buFont typeface="Red Hat Display"/>
              <a:buNone/>
              <a:defRPr sz="1200"/>
            </a:lvl4pPr>
            <a:lvl5pPr lvl="4">
              <a:spcBef>
                <a:spcPts val="0"/>
              </a:spcBef>
              <a:spcAft>
                <a:spcPts val="0"/>
              </a:spcAft>
              <a:buClr>
                <a:schemeClr val="lt1"/>
              </a:buClr>
              <a:buSzPts val="1200"/>
              <a:buFont typeface="Red Hat Display"/>
              <a:buNone/>
              <a:defRPr sz="1200"/>
            </a:lvl5pPr>
            <a:lvl6pPr lvl="5">
              <a:spcBef>
                <a:spcPts val="0"/>
              </a:spcBef>
              <a:spcAft>
                <a:spcPts val="0"/>
              </a:spcAft>
              <a:buClr>
                <a:schemeClr val="lt1"/>
              </a:buClr>
              <a:buSzPts val="1200"/>
              <a:buFont typeface="Red Hat Display"/>
              <a:buNone/>
              <a:defRPr sz="1200"/>
            </a:lvl6pPr>
            <a:lvl7pPr lvl="6">
              <a:spcBef>
                <a:spcPts val="0"/>
              </a:spcBef>
              <a:spcAft>
                <a:spcPts val="0"/>
              </a:spcAft>
              <a:buClr>
                <a:schemeClr val="lt1"/>
              </a:buClr>
              <a:buSzPts val="1200"/>
              <a:buFont typeface="Red Hat Display"/>
              <a:buNone/>
              <a:defRPr sz="1200"/>
            </a:lvl7pPr>
            <a:lvl8pPr lvl="7">
              <a:spcBef>
                <a:spcPts val="0"/>
              </a:spcBef>
              <a:spcAft>
                <a:spcPts val="0"/>
              </a:spcAft>
              <a:buClr>
                <a:schemeClr val="lt1"/>
              </a:buClr>
              <a:buSzPts val="1200"/>
              <a:buFont typeface="Red Hat Display"/>
              <a:buNone/>
              <a:defRPr sz="1200"/>
            </a:lvl8pPr>
            <a:lvl9pPr lvl="8">
              <a:spcBef>
                <a:spcPts val="0"/>
              </a:spcBef>
              <a:spcAft>
                <a:spcPts val="0"/>
              </a:spcAft>
              <a:buClr>
                <a:schemeClr val="lt1"/>
              </a:buClr>
              <a:buSzPts val="1200"/>
              <a:buFont typeface="Red Hat Display"/>
              <a:buNone/>
              <a:defRPr sz="1200"/>
            </a:lvl9pPr>
          </a:lstStyle>
          <a:p/>
        </p:txBody>
      </p:sp>
      <p:sp>
        <p:nvSpPr>
          <p:cNvPr id="235" name="Google Shape;235;p18"/>
          <p:cNvSpPr txBox="1"/>
          <p:nvPr>
            <p:ph idx="15" type="subTitle"/>
          </p:nvPr>
        </p:nvSpPr>
        <p:spPr>
          <a:xfrm>
            <a:off x="5753462" y="3482650"/>
            <a:ext cx="1205400" cy="3015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000"/>
              <a:buFont typeface="Red Hat Display"/>
              <a:buNone/>
              <a:defRPr b="1" sz="1000">
                <a:solidFill>
                  <a:schemeClr val="dk2"/>
                </a:solidFill>
              </a:defRPr>
            </a:lvl1pPr>
            <a:lvl2pPr lvl="1">
              <a:spcBef>
                <a:spcPts val="0"/>
              </a:spcBef>
              <a:spcAft>
                <a:spcPts val="0"/>
              </a:spcAft>
              <a:buClr>
                <a:schemeClr val="dk2"/>
              </a:buClr>
              <a:buSzPts val="1400"/>
              <a:buFont typeface="Red Hat Display"/>
              <a:buNone/>
              <a:defRPr>
                <a:solidFill>
                  <a:schemeClr val="dk2"/>
                </a:solidFill>
              </a:defRPr>
            </a:lvl2pPr>
            <a:lvl3pPr lvl="2">
              <a:spcBef>
                <a:spcPts val="0"/>
              </a:spcBef>
              <a:spcAft>
                <a:spcPts val="0"/>
              </a:spcAft>
              <a:buClr>
                <a:schemeClr val="dk2"/>
              </a:buClr>
              <a:buSzPts val="1400"/>
              <a:buFont typeface="Red Hat Display"/>
              <a:buNone/>
              <a:defRPr>
                <a:solidFill>
                  <a:schemeClr val="dk2"/>
                </a:solidFill>
              </a:defRPr>
            </a:lvl3pPr>
            <a:lvl4pPr lvl="3">
              <a:spcBef>
                <a:spcPts val="0"/>
              </a:spcBef>
              <a:spcAft>
                <a:spcPts val="0"/>
              </a:spcAft>
              <a:buClr>
                <a:schemeClr val="dk2"/>
              </a:buClr>
              <a:buSzPts val="1400"/>
              <a:buFont typeface="Red Hat Display"/>
              <a:buNone/>
              <a:defRPr>
                <a:solidFill>
                  <a:schemeClr val="dk2"/>
                </a:solidFill>
              </a:defRPr>
            </a:lvl4pPr>
            <a:lvl5pPr lvl="4">
              <a:spcBef>
                <a:spcPts val="0"/>
              </a:spcBef>
              <a:spcAft>
                <a:spcPts val="0"/>
              </a:spcAft>
              <a:buClr>
                <a:schemeClr val="dk2"/>
              </a:buClr>
              <a:buSzPts val="1400"/>
              <a:buFont typeface="Red Hat Display"/>
              <a:buNone/>
              <a:defRPr>
                <a:solidFill>
                  <a:schemeClr val="dk2"/>
                </a:solidFill>
              </a:defRPr>
            </a:lvl5pPr>
            <a:lvl6pPr lvl="5">
              <a:spcBef>
                <a:spcPts val="0"/>
              </a:spcBef>
              <a:spcAft>
                <a:spcPts val="0"/>
              </a:spcAft>
              <a:buClr>
                <a:schemeClr val="dk2"/>
              </a:buClr>
              <a:buSzPts val="1400"/>
              <a:buFont typeface="Red Hat Display"/>
              <a:buNone/>
              <a:defRPr>
                <a:solidFill>
                  <a:schemeClr val="dk2"/>
                </a:solidFill>
              </a:defRPr>
            </a:lvl6pPr>
            <a:lvl7pPr lvl="6">
              <a:spcBef>
                <a:spcPts val="0"/>
              </a:spcBef>
              <a:spcAft>
                <a:spcPts val="0"/>
              </a:spcAft>
              <a:buClr>
                <a:schemeClr val="dk2"/>
              </a:buClr>
              <a:buSzPts val="1400"/>
              <a:buFont typeface="Red Hat Display"/>
              <a:buNone/>
              <a:defRPr>
                <a:solidFill>
                  <a:schemeClr val="dk2"/>
                </a:solidFill>
              </a:defRPr>
            </a:lvl7pPr>
            <a:lvl8pPr lvl="7">
              <a:spcBef>
                <a:spcPts val="0"/>
              </a:spcBef>
              <a:spcAft>
                <a:spcPts val="0"/>
              </a:spcAft>
              <a:buClr>
                <a:schemeClr val="dk2"/>
              </a:buClr>
              <a:buSzPts val="1400"/>
              <a:buFont typeface="Red Hat Display"/>
              <a:buNone/>
              <a:defRPr>
                <a:solidFill>
                  <a:schemeClr val="dk2"/>
                </a:solidFill>
              </a:defRPr>
            </a:lvl8pPr>
            <a:lvl9pPr lvl="8">
              <a:spcBef>
                <a:spcPts val="0"/>
              </a:spcBef>
              <a:spcAft>
                <a:spcPts val="0"/>
              </a:spcAft>
              <a:buClr>
                <a:schemeClr val="dk2"/>
              </a:buClr>
              <a:buSzPts val="1400"/>
              <a:buFont typeface="Red Hat Display"/>
              <a:buNone/>
              <a:defRPr>
                <a:solidFill>
                  <a:schemeClr val="dk2"/>
                </a:solidFill>
              </a:defRPr>
            </a:lvl9pPr>
          </a:lstStyle>
          <a:p/>
        </p:txBody>
      </p:sp>
      <p:sp>
        <p:nvSpPr>
          <p:cNvPr id="236" name="Google Shape;236;p18"/>
          <p:cNvSpPr txBox="1"/>
          <p:nvPr>
            <p:ph idx="16" type="subTitle"/>
          </p:nvPr>
        </p:nvSpPr>
        <p:spPr>
          <a:xfrm>
            <a:off x="5753462" y="3803650"/>
            <a:ext cx="1272600" cy="2334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800"/>
              <a:buFont typeface="Red Hat Display"/>
              <a:buNone/>
              <a:defRPr sz="800"/>
            </a:lvl1pPr>
            <a:lvl2pPr lvl="1">
              <a:spcBef>
                <a:spcPts val="0"/>
              </a:spcBef>
              <a:spcAft>
                <a:spcPts val="0"/>
              </a:spcAft>
              <a:buClr>
                <a:schemeClr val="lt1"/>
              </a:buClr>
              <a:buSzPts val="1200"/>
              <a:buFont typeface="Red Hat Display"/>
              <a:buNone/>
              <a:defRPr sz="1200"/>
            </a:lvl2pPr>
            <a:lvl3pPr lvl="2">
              <a:spcBef>
                <a:spcPts val="0"/>
              </a:spcBef>
              <a:spcAft>
                <a:spcPts val="0"/>
              </a:spcAft>
              <a:buClr>
                <a:schemeClr val="lt1"/>
              </a:buClr>
              <a:buSzPts val="1200"/>
              <a:buFont typeface="Red Hat Display"/>
              <a:buNone/>
              <a:defRPr sz="1200"/>
            </a:lvl3pPr>
            <a:lvl4pPr lvl="3">
              <a:spcBef>
                <a:spcPts val="0"/>
              </a:spcBef>
              <a:spcAft>
                <a:spcPts val="0"/>
              </a:spcAft>
              <a:buClr>
                <a:schemeClr val="lt1"/>
              </a:buClr>
              <a:buSzPts val="1200"/>
              <a:buFont typeface="Red Hat Display"/>
              <a:buNone/>
              <a:defRPr sz="1200"/>
            </a:lvl4pPr>
            <a:lvl5pPr lvl="4">
              <a:spcBef>
                <a:spcPts val="0"/>
              </a:spcBef>
              <a:spcAft>
                <a:spcPts val="0"/>
              </a:spcAft>
              <a:buClr>
                <a:schemeClr val="lt1"/>
              </a:buClr>
              <a:buSzPts val="1200"/>
              <a:buFont typeface="Red Hat Display"/>
              <a:buNone/>
              <a:defRPr sz="1200"/>
            </a:lvl5pPr>
            <a:lvl6pPr lvl="5">
              <a:spcBef>
                <a:spcPts val="0"/>
              </a:spcBef>
              <a:spcAft>
                <a:spcPts val="0"/>
              </a:spcAft>
              <a:buClr>
                <a:schemeClr val="lt1"/>
              </a:buClr>
              <a:buSzPts val="1200"/>
              <a:buFont typeface="Red Hat Display"/>
              <a:buNone/>
              <a:defRPr sz="1200"/>
            </a:lvl6pPr>
            <a:lvl7pPr lvl="6">
              <a:spcBef>
                <a:spcPts val="0"/>
              </a:spcBef>
              <a:spcAft>
                <a:spcPts val="0"/>
              </a:spcAft>
              <a:buClr>
                <a:schemeClr val="lt1"/>
              </a:buClr>
              <a:buSzPts val="1200"/>
              <a:buFont typeface="Red Hat Display"/>
              <a:buNone/>
              <a:defRPr sz="1200"/>
            </a:lvl7pPr>
            <a:lvl8pPr lvl="7">
              <a:spcBef>
                <a:spcPts val="0"/>
              </a:spcBef>
              <a:spcAft>
                <a:spcPts val="0"/>
              </a:spcAft>
              <a:buClr>
                <a:schemeClr val="lt1"/>
              </a:buClr>
              <a:buSzPts val="1200"/>
              <a:buFont typeface="Red Hat Display"/>
              <a:buNone/>
              <a:defRPr sz="1200"/>
            </a:lvl8pPr>
            <a:lvl9pPr lvl="8">
              <a:spcBef>
                <a:spcPts val="0"/>
              </a:spcBef>
              <a:spcAft>
                <a:spcPts val="0"/>
              </a:spcAft>
              <a:buClr>
                <a:schemeClr val="lt1"/>
              </a:buClr>
              <a:buSzPts val="1200"/>
              <a:buFont typeface="Red Hat Display"/>
              <a:buNone/>
              <a:defRPr sz="1200"/>
            </a:lvl9pPr>
          </a:lstStyle>
          <a:p/>
        </p:txBody>
      </p:sp>
      <p:sp>
        <p:nvSpPr>
          <p:cNvPr id="237" name="Google Shape;237;p18"/>
          <p:cNvSpPr txBox="1"/>
          <p:nvPr>
            <p:ph idx="17" type="subTitle"/>
          </p:nvPr>
        </p:nvSpPr>
        <p:spPr>
          <a:xfrm>
            <a:off x="7569712" y="3482650"/>
            <a:ext cx="1205400" cy="3015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000"/>
              <a:buFont typeface="Red Hat Display"/>
              <a:buNone/>
              <a:defRPr b="1" sz="1000">
                <a:solidFill>
                  <a:schemeClr val="dk2"/>
                </a:solidFill>
              </a:defRPr>
            </a:lvl1pPr>
            <a:lvl2pPr lvl="1">
              <a:spcBef>
                <a:spcPts val="0"/>
              </a:spcBef>
              <a:spcAft>
                <a:spcPts val="0"/>
              </a:spcAft>
              <a:buClr>
                <a:schemeClr val="dk2"/>
              </a:buClr>
              <a:buSzPts val="1400"/>
              <a:buFont typeface="Red Hat Display"/>
              <a:buNone/>
              <a:defRPr>
                <a:solidFill>
                  <a:schemeClr val="dk2"/>
                </a:solidFill>
              </a:defRPr>
            </a:lvl2pPr>
            <a:lvl3pPr lvl="2">
              <a:spcBef>
                <a:spcPts val="0"/>
              </a:spcBef>
              <a:spcAft>
                <a:spcPts val="0"/>
              </a:spcAft>
              <a:buClr>
                <a:schemeClr val="dk2"/>
              </a:buClr>
              <a:buSzPts val="1400"/>
              <a:buFont typeface="Red Hat Display"/>
              <a:buNone/>
              <a:defRPr>
                <a:solidFill>
                  <a:schemeClr val="dk2"/>
                </a:solidFill>
              </a:defRPr>
            </a:lvl3pPr>
            <a:lvl4pPr lvl="3">
              <a:spcBef>
                <a:spcPts val="0"/>
              </a:spcBef>
              <a:spcAft>
                <a:spcPts val="0"/>
              </a:spcAft>
              <a:buClr>
                <a:schemeClr val="dk2"/>
              </a:buClr>
              <a:buSzPts val="1400"/>
              <a:buFont typeface="Red Hat Display"/>
              <a:buNone/>
              <a:defRPr>
                <a:solidFill>
                  <a:schemeClr val="dk2"/>
                </a:solidFill>
              </a:defRPr>
            </a:lvl4pPr>
            <a:lvl5pPr lvl="4">
              <a:spcBef>
                <a:spcPts val="0"/>
              </a:spcBef>
              <a:spcAft>
                <a:spcPts val="0"/>
              </a:spcAft>
              <a:buClr>
                <a:schemeClr val="dk2"/>
              </a:buClr>
              <a:buSzPts val="1400"/>
              <a:buFont typeface="Red Hat Display"/>
              <a:buNone/>
              <a:defRPr>
                <a:solidFill>
                  <a:schemeClr val="dk2"/>
                </a:solidFill>
              </a:defRPr>
            </a:lvl5pPr>
            <a:lvl6pPr lvl="5">
              <a:spcBef>
                <a:spcPts val="0"/>
              </a:spcBef>
              <a:spcAft>
                <a:spcPts val="0"/>
              </a:spcAft>
              <a:buClr>
                <a:schemeClr val="dk2"/>
              </a:buClr>
              <a:buSzPts val="1400"/>
              <a:buFont typeface="Red Hat Display"/>
              <a:buNone/>
              <a:defRPr>
                <a:solidFill>
                  <a:schemeClr val="dk2"/>
                </a:solidFill>
              </a:defRPr>
            </a:lvl6pPr>
            <a:lvl7pPr lvl="6">
              <a:spcBef>
                <a:spcPts val="0"/>
              </a:spcBef>
              <a:spcAft>
                <a:spcPts val="0"/>
              </a:spcAft>
              <a:buClr>
                <a:schemeClr val="dk2"/>
              </a:buClr>
              <a:buSzPts val="1400"/>
              <a:buFont typeface="Red Hat Display"/>
              <a:buNone/>
              <a:defRPr>
                <a:solidFill>
                  <a:schemeClr val="dk2"/>
                </a:solidFill>
              </a:defRPr>
            </a:lvl7pPr>
            <a:lvl8pPr lvl="7">
              <a:spcBef>
                <a:spcPts val="0"/>
              </a:spcBef>
              <a:spcAft>
                <a:spcPts val="0"/>
              </a:spcAft>
              <a:buClr>
                <a:schemeClr val="dk2"/>
              </a:buClr>
              <a:buSzPts val="1400"/>
              <a:buFont typeface="Red Hat Display"/>
              <a:buNone/>
              <a:defRPr>
                <a:solidFill>
                  <a:schemeClr val="dk2"/>
                </a:solidFill>
              </a:defRPr>
            </a:lvl8pPr>
            <a:lvl9pPr lvl="8">
              <a:spcBef>
                <a:spcPts val="0"/>
              </a:spcBef>
              <a:spcAft>
                <a:spcPts val="0"/>
              </a:spcAft>
              <a:buClr>
                <a:schemeClr val="dk2"/>
              </a:buClr>
              <a:buSzPts val="1400"/>
              <a:buFont typeface="Red Hat Display"/>
              <a:buNone/>
              <a:defRPr>
                <a:solidFill>
                  <a:schemeClr val="dk2"/>
                </a:solidFill>
              </a:defRPr>
            </a:lvl9pPr>
          </a:lstStyle>
          <a:p/>
        </p:txBody>
      </p:sp>
      <p:sp>
        <p:nvSpPr>
          <p:cNvPr id="238" name="Google Shape;238;p18"/>
          <p:cNvSpPr txBox="1"/>
          <p:nvPr>
            <p:ph idx="18" type="subTitle"/>
          </p:nvPr>
        </p:nvSpPr>
        <p:spPr>
          <a:xfrm>
            <a:off x="7569712" y="3803650"/>
            <a:ext cx="1272600" cy="2334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800"/>
              <a:buFont typeface="Red Hat Display"/>
              <a:buNone/>
              <a:defRPr sz="800"/>
            </a:lvl1pPr>
            <a:lvl2pPr lvl="1">
              <a:spcBef>
                <a:spcPts val="0"/>
              </a:spcBef>
              <a:spcAft>
                <a:spcPts val="0"/>
              </a:spcAft>
              <a:buClr>
                <a:schemeClr val="lt1"/>
              </a:buClr>
              <a:buSzPts val="1200"/>
              <a:buFont typeface="Red Hat Display"/>
              <a:buNone/>
              <a:defRPr sz="1200"/>
            </a:lvl2pPr>
            <a:lvl3pPr lvl="2">
              <a:spcBef>
                <a:spcPts val="0"/>
              </a:spcBef>
              <a:spcAft>
                <a:spcPts val="0"/>
              </a:spcAft>
              <a:buClr>
                <a:schemeClr val="lt1"/>
              </a:buClr>
              <a:buSzPts val="1200"/>
              <a:buFont typeface="Red Hat Display"/>
              <a:buNone/>
              <a:defRPr sz="1200"/>
            </a:lvl3pPr>
            <a:lvl4pPr lvl="3">
              <a:spcBef>
                <a:spcPts val="0"/>
              </a:spcBef>
              <a:spcAft>
                <a:spcPts val="0"/>
              </a:spcAft>
              <a:buClr>
                <a:schemeClr val="lt1"/>
              </a:buClr>
              <a:buSzPts val="1200"/>
              <a:buFont typeface="Red Hat Display"/>
              <a:buNone/>
              <a:defRPr sz="1200"/>
            </a:lvl4pPr>
            <a:lvl5pPr lvl="4">
              <a:spcBef>
                <a:spcPts val="0"/>
              </a:spcBef>
              <a:spcAft>
                <a:spcPts val="0"/>
              </a:spcAft>
              <a:buClr>
                <a:schemeClr val="lt1"/>
              </a:buClr>
              <a:buSzPts val="1200"/>
              <a:buFont typeface="Red Hat Display"/>
              <a:buNone/>
              <a:defRPr sz="1200"/>
            </a:lvl5pPr>
            <a:lvl6pPr lvl="5">
              <a:spcBef>
                <a:spcPts val="0"/>
              </a:spcBef>
              <a:spcAft>
                <a:spcPts val="0"/>
              </a:spcAft>
              <a:buClr>
                <a:schemeClr val="lt1"/>
              </a:buClr>
              <a:buSzPts val="1200"/>
              <a:buFont typeface="Red Hat Display"/>
              <a:buNone/>
              <a:defRPr sz="1200"/>
            </a:lvl6pPr>
            <a:lvl7pPr lvl="6">
              <a:spcBef>
                <a:spcPts val="0"/>
              </a:spcBef>
              <a:spcAft>
                <a:spcPts val="0"/>
              </a:spcAft>
              <a:buClr>
                <a:schemeClr val="lt1"/>
              </a:buClr>
              <a:buSzPts val="1200"/>
              <a:buFont typeface="Red Hat Display"/>
              <a:buNone/>
              <a:defRPr sz="1200"/>
            </a:lvl7pPr>
            <a:lvl8pPr lvl="7">
              <a:spcBef>
                <a:spcPts val="0"/>
              </a:spcBef>
              <a:spcAft>
                <a:spcPts val="0"/>
              </a:spcAft>
              <a:buClr>
                <a:schemeClr val="lt1"/>
              </a:buClr>
              <a:buSzPts val="1200"/>
              <a:buFont typeface="Red Hat Display"/>
              <a:buNone/>
              <a:defRPr sz="1200"/>
            </a:lvl8pPr>
            <a:lvl9pPr lvl="8">
              <a:spcBef>
                <a:spcPts val="0"/>
              </a:spcBef>
              <a:spcAft>
                <a:spcPts val="0"/>
              </a:spcAft>
              <a:buClr>
                <a:schemeClr val="lt1"/>
              </a:buClr>
              <a:buSzPts val="1200"/>
              <a:buFont typeface="Red Hat Display"/>
              <a:buNone/>
              <a:defRPr sz="1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2">
  <p:cSld name="CUSTOM_1">
    <p:spTree>
      <p:nvGrpSpPr>
        <p:cNvPr id="239" name="Shape 239"/>
        <p:cNvGrpSpPr/>
        <p:nvPr/>
      </p:nvGrpSpPr>
      <p:grpSpPr>
        <a:xfrm>
          <a:off x="0" y="0"/>
          <a:ext cx="0" cy="0"/>
          <a:chOff x="0" y="0"/>
          <a:chExt cx="0" cy="0"/>
        </a:xfrm>
      </p:grpSpPr>
      <p:sp>
        <p:nvSpPr>
          <p:cNvPr id="240" name="Google Shape;240;p19"/>
          <p:cNvSpPr txBox="1"/>
          <p:nvPr>
            <p:ph type="title"/>
          </p:nvPr>
        </p:nvSpPr>
        <p:spPr>
          <a:xfrm>
            <a:off x="228600" y="420017"/>
            <a:ext cx="64803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2000"/>
            </a:lvl1pPr>
            <a:lvl2pPr lvl="1">
              <a:lnSpc>
                <a:spcPct val="115000"/>
              </a:lnSpc>
              <a:spcBef>
                <a:spcPts val="0"/>
              </a:spcBef>
              <a:spcAft>
                <a:spcPts val="0"/>
              </a:spcAft>
              <a:buNone/>
              <a:defRPr sz="2000"/>
            </a:lvl2pPr>
            <a:lvl3pPr lvl="2">
              <a:lnSpc>
                <a:spcPct val="115000"/>
              </a:lnSpc>
              <a:spcBef>
                <a:spcPts val="0"/>
              </a:spcBef>
              <a:spcAft>
                <a:spcPts val="0"/>
              </a:spcAft>
              <a:buNone/>
              <a:defRPr sz="2000"/>
            </a:lvl3pPr>
            <a:lvl4pPr lvl="3">
              <a:lnSpc>
                <a:spcPct val="115000"/>
              </a:lnSpc>
              <a:spcBef>
                <a:spcPts val="0"/>
              </a:spcBef>
              <a:spcAft>
                <a:spcPts val="0"/>
              </a:spcAft>
              <a:buNone/>
              <a:defRPr sz="2000"/>
            </a:lvl4pPr>
            <a:lvl5pPr lvl="4">
              <a:lnSpc>
                <a:spcPct val="115000"/>
              </a:lnSpc>
              <a:spcBef>
                <a:spcPts val="0"/>
              </a:spcBef>
              <a:spcAft>
                <a:spcPts val="0"/>
              </a:spcAft>
              <a:buNone/>
              <a:defRPr sz="2000"/>
            </a:lvl5pPr>
            <a:lvl6pPr lvl="5">
              <a:lnSpc>
                <a:spcPct val="115000"/>
              </a:lnSpc>
              <a:spcBef>
                <a:spcPts val="0"/>
              </a:spcBef>
              <a:spcAft>
                <a:spcPts val="0"/>
              </a:spcAft>
              <a:buNone/>
              <a:defRPr sz="2000"/>
            </a:lvl6pPr>
            <a:lvl7pPr lvl="6">
              <a:lnSpc>
                <a:spcPct val="115000"/>
              </a:lnSpc>
              <a:spcBef>
                <a:spcPts val="0"/>
              </a:spcBef>
              <a:spcAft>
                <a:spcPts val="0"/>
              </a:spcAft>
              <a:buNone/>
              <a:defRPr sz="2000"/>
            </a:lvl7pPr>
            <a:lvl8pPr lvl="7">
              <a:lnSpc>
                <a:spcPct val="115000"/>
              </a:lnSpc>
              <a:spcBef>
                <a:spcPts val="0"/>
              </a:spcBef>
              <a:spcAft>
                <a:spcPts val="0"/>
              </a:spcAft>
              <a:buNone/>
              <a:defRPr sz="2000"/>
            </a:lvl8pPr>
            <a:lvl9pPr lvl="8">
              <a:lnSpc>
                <a:spcPct val="115000"/>
              </a:lnSpc>
              <a:spcBef>
                <a:spcPts val="0"/>
              </a:spcBef>
              <a:spcAft>
                <a:spcPts val="0"/>
              </a:spcAft>
              <a:buNone/>
              <a:defRPr sz="2000"/>
            </a:lvl9pPr>
          </a:lstStyle>
          <a:p/>
        </p:txBody>
      </p:sp>
      <p:sp>
        <p:nvSpPr>
          <p:cNvPr id="241" name="Google Shape;241;p19"/>
          <p:cNvSpPr/>
          <p:nvPr/>
        </p:nvSpPr>
        <p:spPr>
          <a:xfrm>
            <a:off x="4898537" y="6100"/>
            <a:ext cx="1059000" cy="950700"/>
          </a:xfrm>
          <a:prstGeom prst="snip2DiagRect">
            <a:avLst>
              <a:gd fmla="val 0" name="adj1"/>
              <a:gd fmla="val 50000"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42" name="Google Shape;242;p19"/>
          <p:cNvSpPr/>
          <p:nvPr/>
        </p:nvSpPr>
        <p:spPr>
          <a:xfrm>
            <a:off x="5962868" y="6100"/>
            <a:ext cx="2115000" cy="950700"/>
          </a:xfrm>
          <a:prstGeom prst="snip2DiagRect">
            <a:avLst>
              <a:gd fmla="val 0" name="adj1"/>
              <a:gd fmla="val 50000"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43" name="Google Shape;243;p19"/>
          <p:cNvSpPr/>
          <p:nvPr/>
        </p:nvSpPr>
        <p:spPr>
          <a:xfrm>
            <a:off x="8077928" y="6100"/>
            <a:ext cx="1059000" cy="950700"/>
          </a:xfrm>
          <a:prstGeom prst="snip2DiagRect">
            <a:avLst>
              <a:gd fmla="val 0" name="adj1"/>
              <a:gd fmla="val 50000"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44" name="Google Shape;244;p19"/>
          <p:cNvSpPr/>
          <p:nvPr/>
        </p:nvSpPr>
        <p:spPr>
          <a:xfrm>
            <a:off x="3063300" y="6100"/>
            <a:ext cx="1835400" cy="950700"/>
          </a:xfrm>
          <a:prstGeom prst="snip2DiagRect">
            <a:avLst>
              <a:gd fmla="val 0" name="adj1"/>
              <a:gd fmla="val 50000"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245" name="Google Shape;245;p19"/>
          <p:cNvSpPr/>
          <p:nvPr>
            <p:ph idx="2" type="pic"/>
          </p:nvPr>
        </p:nvSpPr>
        <p:spPr>
          <a:xfrm>
            <a:off x="228425" y="1992125"/>
            <a:ext cx="1444500" cy="1451400"/>
          </a:xfrm>
          <a:prstGeom prst="rect">
            <a:avLst/>
          </a:prstGeom>
          <a:noFill/>
          <a:ln>
            <a:noFill/>
          </a:ln>
        </p:spPr>
      </p:sp>
      <p:sp>
        <p:nvSpPr>
          <p:cNvPr id="246" name="Google Shape;246;p19"/>
          <p:cNvSpPr/>
          <p:nvPr>
            <p:ph idx="3" type="pic"/>
          </p:nvPr>
        </p:nvSpPr>
        <p:spPr>
          <a:xfrm>
            <a:off x="2039088" y="1992125"/>
            <a:ext cx="1444500" cy="1451400"/>
          </a:xfrm>
          <a:prstGeom prst="rect">
            <a:avLst/>
          </a:prstGeom>
          <a:noFill/>
          <a:ln>
            <a:noFill/>
          </a:ln>
        </p:spPr>
      </p:sp>
      <p:sp>
        <p:nvSpPr>
          <p:cNvPr id="247" name="Google Shape;247;p19"/>
          <p:cNvSpPr/>
          <p:nvPr>
            <p:ph idx="4" type="pic"/>
          </p:nvPr>
        </p:nvSpPr>
        <p:spPr>
          <a:xfrm>
            <a:off x="3849663" y="1992125"/>
            <a:ext cx="1444500" cy="1451400"/>
          </a:xfrm>
          <a:prstGeom prst="rect">
            <a:avLst/>
          </a:prstGeom>
          <a:noFill/>
          <a:ln>
            <a:noFill/>
          </a:ln>
        </p:spPr>
      </p:sp>
      <p:sp>
        <p:nvSpPr>
          <p:cNvPr id="248" name="Google Shape;248;p19"/>
          <p:cNvSpPr/>
          <p:nvPr>
            <p:ph idx="5" type="pic"/>
          </p:nvPr>
        </p:nvSpPr>
        <p:spPr>
          <a:xfrm>
            <a:off x="5660238" y="1992125"/>
            <a:ext cx="1444500" cy="1451400"/>
          </a:xfrm>
          <a:prstGeom prst="rect">
            <a:avLst/>
          </a:prstGeom>
          <a:noFill/>
          <a:ln>
            <a:noFill/>
          </a:ln>
        </p:spPr>
      </p:sp>
      <p:sp>
        <p:nvSpPr>
          <p:cNvPr id="249" name="Google Shape;249;p19"/>
          <p:cNvSpPr/>
          <p:nvPr>
            <p:ph idx="6" type="pic"/>
          </p:nvPr>
        </p:nvSpPr>
        <p:spPr>
          <a:xfrm>
            <a:off x="7470738" y="1992125"/>
            <a:ext cx="1444500" cy="1451400"/>
          </a:xfrm>
          <a:prstGeom prst="rect">
            <a:avLst/>
          </a:prstGeom>
          <a:noFill/>
          <a:ln>
            <a:noFill/>
          </a:ln>
        </p:spPr>
      </p:sp>
      <p:sp>
        <p:nvSpPr>
          <p:cNvPr id="250" name="Google Shape;250;p19"/>
          <p:cNvSpPr txBox="1"/>
          <p:nvPr>
            <p:ph idx="1" type="subTitle"/>
          </p:nvPr>
        </p:nvSpPr>
        <p:spPr>
          <a:xfrm>
            <a:off x="326700" y="1279442"/>
            <a:ext cx="1205400" cy="3015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000"/>
              <a:buFont typeface="Red Hat Display"/>
              <a:buNone/>
              <a:defRPr b="1" sz="1000">
                <a:solidFill>
                  <a:schemeClr val="dk2"/>
                </a:solidFill>
              </a:defRPr>
            </a:lvl1pPr>
            <a:lvl2pPr lvl="1">
              <a:spcBef>
                <a:spcPts val="0"/>
              </a:spcBef>
              <a:spcAft>
                <a:spcPts val="0"/>
              </a:spcAft>
              <a:buClr>
                <a:schemeClr val="dk2"/>
              </a:buClr>
              <a:buSzPts val="1400"/>
              <a:buFont typeface="Red Hat Display"/>
              <a:buNone/>
              <a:defRPr>
                <a:solidFill>
                  <a:schemeClr val="dk2"/>
                </a:solidFill>
              </a:defRPr>
            </a:lvl2pPr>
            <a:lvl3pPr lvl="2">
              <a:spcBef>
                <a:spcPts val="0"/>
              </a:spcBef>
              <a:spcAft>
                <a:spcPts val="0"/>
              </a:spcAft>
              <a:buClr>
                <a:schemeClr val="dk2"/>
              </a:buClr>
              <a:buSzPts val="1400"/>
              <a:buFont typeface="Red Hat Display"/>
              <a:buNone/>
              <a:defRPr>
                <a:solidFill>
                  <a:schemeClr val="dk2"/>
                </a:solidFill>
              </a:defRPr>
            </a:lvl3pPr>
            <a:lvl4pPr lvl="3">
              <a:spcBef>
                <a:spcPts val="0"/>
              </a:spcBef>
              <a:spcAft>
                <a:spcPts val="0"/>
              </a:spcAft>
              <a:buClr>
                <a:schemeClr val="dk2"/>
              </a:buClr>
              <a:buSzPts val="1400"/>
              <a:buFont typeface="Red Hat Display"/>
              <a:buNone/>
              <a:defRPr>
                <a:solidFill>
                  <a:schemeClr val="dk2"/>
                </a:solidFill>
              </a:defRPr>
            </a:lvl4pPr>
            <a:lvl5pPr lvl="4">
              <a:spcBef>
                <a:spcPts val="0"/>
              </a:spcBef>
              <a:spcAft>
                <a:spcPts val="0"/>
              </a:spcAft>
              <a:buClr>
                <a:schemeClr val="dk2"/>
              </a:buClr>
              <a:buSzPts val="1400"/>
              <a:buFont typeface="Red Hat Display"/>
              <a:buNone/>
              <a:defRPr>
                <a:solidFill>
                  <a:schemeClr val="dk2"/>
                </a:solidFill>
              </a:defRPr>
            </a:lvl5pPr>
            <a:lvl6pPr lvl="5">
              <a:spcBef>
                <a:spcPts val="0"/>
              </a:spcBef>
              <a:spcAft>
                <a:spcPts val="0"/>
              </a:spcAft>
              <a:buClr>
                <a:schemeClr val="dk2"/>
              </a:buClr>
              <a:buSzPts val="1400"/>
              <a:buFont typeface="Red Hat Display"/>
              <a:buNone/>
              <a:defRPr>
                <a:solidFill>
                  <a:schemeClr val="dk2"/>
                </a:solidFill>
              </a:defRPr>
            </a:lvl6pPr>
            <a:lvl7pPr lvl="6">
              <a:spcBef>
                <a:spcPts val="0"/>
              </a:spcBef>
              <a:spcAft>
                <a:spcPts val="0"/>
              </a:spcAft>
              <a:buClr>
                <a:schemeClr val="dk2"/>
              </a:buClr>
              <a:buSzPts val="1400"/>
              <a:buFont typeface="Red Hat Display"/>
              <a:buNone/>
              <a:defRPr>
                <a:solidFill>
                  <a:schemeClr val="dk2"/>
                </a:solidFill>
              </a:defRPr>
            </a:lvl7pPr>
            <a:lvl8pPr lvl="7">
              <a:spcBef>
                <a:spcPts val="0"/>
              </a:spcBef>
              <a:spcAft>
                <a:spcPts val="0"/>
              </a:spcAft>
              <a:buClr>
                <a:schemeClr val="dk2"/>
              </a:buClr>
              <a:buSzPts val="1400"/>
              <a:buFont typeface="Red Hat Display"/>
              <a:buNone/>
              <a:defRPr>
                <a:solidFill>
                  <a:schemeClr val="dk2"/>
                </a:solidFill>
              </a:defRPr>
            </a:lvl8pPr>
            <a:lvl9pPr lvl="8">
              <a:spcBef>
                <a:spcPts val="0"/>
              </a:spcBef>
              <a:spcAft>
                <a:spcPts val="0"/>
              </a:spcAft>
              <a:buClr>
                <a:schemeClr val="dk2"/>
              </a:buClr>
              <a:buSzPts val="1400"/>
              <a:buFont typeface="Red Hat Display"/>
              <a:buNone/>
              <a:defRPr>
                <a:solidFill>
                  <a:schemeClr val="dk2"/>
                </a:solidFill>
              </a:defRPr>
            </a:lvl9pPr>
          </a:lstStyle>
          <a:p/>
        </p:txBody>
      </p:sp>
      <p:sp>
        <p:nvSpPr>
          <p:cNvPr id="251" name="Google Shape;251;p19"/>
          <p:cNvSpPr txBox="1"/>
          <p:nvPr>
            <p:ph idx="7" type="subTitle"/>
          </p:nvPr>
        </p:nvSpPr>
        <p:spPr>
          <a:xfrm>
            <a:off x="326700" y="1600442"/>
            <a:ext cx="1272600" cy="2334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800"/>
              <a:buFont typeface="Red Hat Display"/>
              <a:buNone/>
              <a:defRPr sz="800"/>
            </a:lvl1pPr>
            <a:lvl2pPr lvl="1">
              <a:spcBef>
                <a:spcPts val="0"/>
              </a:spcBef>
              <a:spcAft>
                <a:spcPts val="0"/>
              </a:spcAft>
              <a:buClr>
                <a:schemeClr val="lt1"/>
              </a:buClr>
              <a:buSzPts val="1200"/>
              <a:buFont typeface="Red Hat Display"/>
              <a:buNone/>
              <a:defRPr sz="1200"/>
            </a:lvl2pPr>
            <a:lvl3pPr lvl="2">
              <a:spcBef>
                <a:spcPts val="0"/>
              </a:spcBef>
              <a:spcAft>
                <a:spcPts val="0"/>
              </a:spcAft>
              <a:buClr>
                <a:schemeClr val="lt1"/>
              </a:buClr>
              <a:buSzPts val="1200"/>
              <a:buFont typeface="Red Hat Display"/>
              <a:buNone/>
              <a:defRPr sz="1200"/>
            </a:lvl3pPr>
            <a:lvl4pPr lvl="3">
              <a:spcBef>
                <a:spcPts val="0"/>
              </a:spcBef>
              <a:spcAft>
                <a:spcPts val="0"/>
              </a:spcAft>
              <a:buClr>
                <a:schemeClr val="lt1"/>
              </a:buClr>
              <a:buSzPts val="1200"/>
              <a:buFont typeface="Red Hat Display"/>
              <a:buNone/>
              <a:defRPr sz="1200"/>
            </a:lvl4pPr>
            <a:lvl5pPr lvl="4">
              <a:spcBef>
                <a:spcPts val="0"/>
              </a:spcBef>
              <a:spcAft>
                <a:spcPts val="0"/>
              </a:spcAft>
              <a:buClr>
                <a:schemeClr val="lt1"/>
              </a:buClr>
              <a:buSzPts val="1200"/>
              <a:buFont typeface="Red Hat Display"/>
              <a:buNone/>
              <a:defRPr sz="1200"/>
            </a:lvl5pPr>
            <a:lvl6pPr lvl="5">
              <a:spcBef>
                <a:spcPts val="0"/>
              </a:spcBef>
              <a:spcAft>
                <a:spcPts val="0"/>
              </a:spcAft>
              <a:buClr>
                <a:schemeClr val="lt1"/>
              </a:buClr>
              <a:buSzPts val="1200"/>
              <a:buFont typeface="Red Hat Display"/>
              <a:buNone/>
              <a:defRPr sz="1200"/>
            </a:lvl6pPr>
            <a:lvl7pPr lvl="6">
              <a:spcBef>
                <a:spcPts val="0"/>
              </a:spcBef>
              <a:spcAft>
                <a:spcPts val="0"/>
              </a:spcAft>
              <a:buClr>
                <a:schemeClr val="lt1"/>
              </a:buClr>
              <a:buSzPts val="1200"/>
              <a:buFont typeface="Red Hat Display"/>
              <a:buNone/>
              <a:defRPr sz="1200"/>
            </a:lvl7pPr>
            <a:lvl8pPr lvl="7">
              <a:spcBef>
                <a:spcPts val="0"/>
              </a:spcBef>
              <a:spcAft>
                <a:spcPts val="0"/>
              </a:spcAft>
              <a:buClr>
                <a:schemeClr val="lt1"/>
              </a:buClr>
              <a:buSzPts val="1200"/>
              <a:buFont typeface="Red Hat Display"/>
              <a:buNone/>
              <a:defRPr sz="1200"/>
            </a:lvl8pPr>
            <a:lvl9pPr lvl="8">
              <a:spcBef>
                <a:spcPts val="0"/>
              </a:spcBef>
              <a:spcAft>
                <a:spcPts val="0"/>
              </a:spcAft>
              <a:buClr>
                <a:schemeClr val="lt1"/>
              </a:buClr>
              <a:buSzPts val="1200"/>
              <a:buFont typeface="Red Hat Display"/>
              <a:buNone/>
              <a:defRPr sz="1200"/>
            </a:lvl9pPr>
          </a:lstStyle>
          <a:p/>
        </p:txBody>
      </p:sp>
      <p:sp>
        <p:nvSpPr>
          <p:cNvPr id="252" name="Google Shape;252;p19"/>
          <p:cNvSpPr txBox="1"/>
          <p:nvPr>
            <p:ph idx="8" type="subTitle"/>
          </p:nvPr>
        </p:nvSpPr>
        <p:spPr>
          <a:xfrm>
            <a:off x="2125163" y="1279442"/>
            <a:ext cx="1205400" cy="3015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000"/>
              <a:buNone/>
              <a:defRPr b="1" sz="1000">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53" name="Google Shape;253;p19"/>
          <p:cNvSpPr txBox="1"/>
          <p:nvPr>
            <p:ph idx="9" type="subTitle"/>
          </p:nvPr>
        </p:nvSpPr>
        <p:spPr>
          <a:xfrm>
            <a:off x="2125163" y="1600442"/>
            <a:ext cx="1272600" cy="2334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800"/>
              <a:buFont typeface="Red Hat Display"/>
              <a:buNone/>
              <a:defRPr sz="800"/>
            </a:lvl1pPr>
            <a:lvl2pPr lvl="1">
              <a:spcBef>
                <a:spcPts val="0"/>
              </a:spcBef>
              <a:spcAft>
                <a:spcPts val="0"/>
              </a:spcAft>
              <a:buClr>
                <a:schemeClr val="lt1"/>
              </a:buClr>
              <a:buSzPts val="1200"/>
              <a:buFont typeface="Red Hat Display"/>
              <a:buNone/>
              <a:defRPr sz="1200"/>
            </a:lvl2pPr>
            <a:lvl3pPr lvl="2">
              <a:spcBef>
                <a:spcPts val="0"/>
              </a:spcBef>
              <a:spcAft>
                <a:spcPts val="0"/>
              </a:spcAft>
              <a:buClr>
                <a:schemeClr val="lt1"/>
              </a:buClr>
              <a:buSzPts val="1200"/>
              <a:buFont typeface="Red Hat Display"/>
              <a:buNone/>
              <a:defRPr sz="1200"/>
            </a:lvl3pPr>
            <a:lvl4pPr lvl="3">
              <a:spcBef>
                <a:spcPts val="0"/>
              </a:spcBef>
              <a:spcAft>
                <a:spcPts val="0"/>
              </a:spcAft>
              <a:buClr>
                <a:schemeClr val="lt1"/>
              </a:buClr>
              <a:buSzPts val="1200"/>
              <a:buFont typeface="Red Hat Display"/>
              <a:buNone/>
              <a:defRPr sz="1200"/>
            </a:lvl4pPr>
            <a:lvl5pPr lvl="4">
              <a:spcBef>
                <a:spcPts val="0"/>
              </a:spcBef>
              <a:spcAft>
                <a:spcPts val="0"/>
              </a:spcAft>
              <a:buClr>
                <a:schemeClr val="lt1"/>
              </a:buClr>
              <a:buSzPts val="1200"/>
              <a:buFont typeface="Red Hat Display"/>
              <a:buNone/>
              <a:defRPr sz="1200"/>
            </a:lvl5pPr>
            <a:lvl6pPr lvl="5">
              <a:spcBef>
                <a:spcPts val="0"/>
              </a:spcBef>
              <a:spcAft>
                <a:spcPts val="0"/>
              </a:spcAft>
              <a:buClr>
                <a:schemeClr val="lt1"/>
              </a:buClr>
              <a:buSzPts val="1200"/>
              <a:buFont typeface="Red Hat Display"/>
              <a:buNone/>
              <a:defRPr sz="1200"/>
            </a:lvl6pPr>
            <a:lvl7pPr lvl="6">
              <a:spcBef>
                <a:spcPts val="0"/>
              </a:spcBef>
              <a:spcAft>
                <a:spcPts val="0"/>
              </a:spcAft>
              <a:buClr>
                <a:schemeClr val="lt1"/>
              </a:buClr>
              <a:buSzPts val="1200"/>
              <a:buFont typeface="Red Hat Display"/>
              <a:buNone/>
              <a:defRPr sz="1200"/>
            </a:lvl7pPr>
            <a:lvl8pPr lvl="7">
              <a:spcBef>
                <a:spcPts val="0"/>
              </a:spcBef>
              <a:spcAft>
                <a:spcPts val="0"/>
              </a:spcAft>
              <a:buClr>
                <a:schemeClr val="lt1"/>
              </a:buClr>
              <a:buSzPts val="1200"/>
              <a:buFont typeface="Red Hat Display"/>
              <a:buNone/>
              <a:defRPr sz="1200"/>
            </a:lvl8pPr>
            <a:lvl9pPr lvl="8">
              <a:spcBef>
                <a:spcPts val="0"/>
              </a:spcBef>
              <a:spcAft>
                <a:spcPts val="0"/>
              </a:spcAft>
              <a:buClr>
                <a:schemeClr val="lt1"/>
              </a:buClr>
              <a:buSzPts val="1200"/>
              <a:buFont typeface="Red Hat Display"/>
              <a:buNone/>
              <a:defRPr sz="1200"/>
            </a:lvl9pPr>
          </a:lstStyle>
          <a:p/>
        </p:txBody>
      </p:sp>
      <p:sp>
        <p:nvSpPr>
          <p:cNvPr id="254" name="Google Shape;254;p19"/>
          <p:cNvSpPr txBox="1"/>
          <p:nvPr>
            <p:ph idx="13" type="subTitle"/>
          </p:nvPr>
        </p:nvSpPr>
        <p:spPr>
          <a:xfrm>
            <a:off x="3935663" y="1279442"/>
            <a:ext cx="1205400" cy="3015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000"/>
              <a:buFont typeface="Red Hat Display"/>
              <a:buNone/>
              <a:defRPr b="1" sz="1000">
                <a:solidFill>
                  <a:schemeClr val="dk2"/>
                </a:solidFill>
              </a:defRPr>
            </a:lvl1pPr>
            <a:lvl2pPr lvl="1">
              <a:spcBef>
                <a:spcPts val="0"/>
              </a:spcBef>
              <a:spcAft>
                <a:spcPts val="0"/>
              </a:spcAft>
              <a:buClr>
                <a:schemeClr val="dk2"/>
              </a:buClr>
              <a:buSzPts val="1400"/>
              <a:buFont typeface="Red Hat Display"/>
              <a:buNone/>
              <a:defRPr>
                <a:solidFill>
                  <a:schemeClr val="dk2"/>
                </a:solidFill>
              </a:defRPr>
            </a:lvl2pPr>
            <a:lvl3pPr lvl="2">
              <a:spcBef>
                <a:spcPts val="0"/>
              </a:spcBef>
              <a:spcAft>
                <a:spcPts val="0"/>
              </a:spcAft>
              <a:buClr>
                <a:schemeClr val="dk2"/>
              </a:buClr>
              <a:buSzPts val="1400"/>
              <a:buFont typeface="Red Hat Display"/>
              <a:buNone/>
              <a:defRPr>
                <a:solidFill>
                  <a:schemeClr val="dk2"/>
                </a:solidFill>
              </a:defRPr>
            </a:lvl3pPr>
            <a:lvl4pPr lvl="3">
              <a:spcBef>
                <a:spcPts val="0"/>
              </a:spcBef>
              <a:spcAft>
                <a:spcPts val="0"/>
              </a:spcAft>
              <a:buClr>
                <a:schemeClr val="dk2"/>
              </a:buClr>
              <a:buSzPts val="1400"/>
              <a:buFont typeface="Red Hat Display"/>
              <a:buNone/>
              <a:defRPr>
                <a:solidFill>
                  <a:schemeClr val="dk2"/>
                </a:solidFill>
              </a:defRPr>
            </a:lvl4pPr>
            <a:lvl5pPr lvl="4">
              <a:spcBef>
                <a:spcPts val="0"/>
              </a:spcBef>
              <a:spcAft>
                <a:spcPts val="0"/>
              </a:spcAft>
              <a:buClr>
                <a:schemeClr val="dk2"/>
              </a:buClr>
              <a:buSzPts val="1400"/>
              <a:buFont typeface="Red Hat Display"/>
              <a:buNone/>
              <a:defRPr>
                <a:solidFill>
                  <a:schemeClr val="dk2"/>
                </a:solidFill>
              </a:defRPr>
            </a:lvl5pPr>
            <a:lvl6pPr lvl="5">
              <a:spcBef>
                <a:spcPts val="0"/>
              </a:spcBef>
              <a:spcAft>
                <a:spcPts val="0"/>
              </a:spcAft>
              <a:buClr>
                <a:schemeClr val="dk2"/>
              </a:buClr>
              <a:buSzPts val="1400"/>
              <a:buFont typeface="Red Hat Display"/>
              <a:buNone/>
              <a:defRPr>
                <a:solidFill>
                  <a:schemeClr val="dk2"/>
                </a:solidFill>
              </a:defRPr>
            </a:lvl6pPr>
            <a:lvl7pPr lvl="6">
              <a:spcBef>
                <a:spcPts val="0"/>
              </a:spcBef>
              <a:spcAft>
                <a:spcPts val="0"/>
              </a:spcAft>
              <a:buClr>
                <a:schemeClr val="dk2"/>
              </a:buClr>
              <a:buSzPts val="1400"/>
              <a:buFont typeface="Red Hat Display"/>
              <a:buNone/>
              <a:defRPr>
                <a:solidFill>
                  <a:schemeClr val="dk2"/>
                </a:solidFill>
              </a:defRPr>
            </a:lvl7pPr>
            <a:lvl8pPr lvl="7">
              <a:spcBef>
                <a:spcPts val="0"/>
              </a:spcBef>
              <a:spcAft>
                <a:spcPts val="0"/>
              </a:spcAft>
              <a:buClr>
                <a:schemeClr val="dk2"/>
              </a:buClr>
              <a:buSzPts val="1400"/>
              <a:buFont typeface="Red Hat Display"/>
              <a:buNone/>
              <a:defRPr>
                <a:solidFill>
                  <a:schemeClr val="dk2"/>
                </a:solidFill>
              </a:defRPr>
            </a:lvl8pPr>
            <a:lvl9pPr lvl="8">
              <a:spcBef>
                <a:spcPts val="0"/>
              </a:spcBef>
              <a:spcAft>
                <a:spcPts val="0"/>
              </a:spcAft>
              <a:buClr>
                <a:schemeClr val="dk2"/>
              </a:buClr>
              <a:buSzPts val="1400"/>
              <a:buFont typeface="Red Hat Display"/>
              <a:buNone/>
              <a:defRPr>
                <a:solidFill>
                  <a:schemeClr val="dk2"/>
                </a:solidFill>
              </a:defRPr>
            </a:lvl9pPr>
          </a:lstStyle>
          <a:p/>
        </p:txBody>
      </p:sp>
      <p:sp>
        <p:nvSpPr>
          <p:cNvPr id="255" name="Google Shape;255;p19"/>
          <p:cNvSpPr txBox="1"/>
          <p:nvPr>
            <p:ph idx="14" type="subTitle"/>
          </p:nvPr>
        </p:nvSpPr>
        <p:spPr>
          <a:xfrm>
            <a:off x="3935663" y="1600442"/>
            <a:ext cx="1272600" cy="2334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800"/>
              <a:buFont typeface="Red Hat Display"/>
              <a:buNone/>
              <a:defRPr sz="800"/>
            </a:lvl1pPr>
            <a:lvl2pPr lvl="1">
              <a:spcBef>
                <a:spcPts val="0"/>
              </a:spcBef>
              <a:spcAft>
                <a:spcPts val="0"/>
              </a:spcAft>
              <a:buClr>
                <a:schemeClr val="lt1"/>
              </a:buClr>
              <a:buSzPts val="1200"/>
              <a:buFont typeface="Red Hat Display"/>
              <a:buNone/>
              <a:defRPr sz="1200"/>
            </a:lvl2pPr>
            <a:lvl3pPr lvl="2">
              <a:spcBef>
                <a:spcPts val="0"/>
              </a:spcBef>
              <a:spcAft>
                <a:spcPts val="0"/>
              </a:spcAft>
              <a:buClr>
                <a:schemeClr val="lt1"/>
              </a:buClr>
              <a:buSzPts val="1200"/>
              <a:buFont typeface="Red Hat Display"/>
              <a:buNone/>
              <a:defRPr sz="1200"/>
            </a:lvl3pPr>
            <a:lvl4pPr lvl="3">
              <a:spcBef>
                <a:spcPts val="0"/>
              </a:spcBef>
              <a:spcAft>
                <a:spcPts val="0"/>
              </a:spcAft>
              <a:buClr>
                <a:schemeClr val="lt1"/>
              </a:buClr>
              <a:buSzPts val="1200"/>
              <a:buFont typeface="Red Hat Display"/>
              <a:buNone/>
              <a:defRPr sz="1200"/>
            </a:lvl4pPr>
            <a:lvl5pPr lvl="4">
              <a:spcBef>
                <a:spcPts val="0"/>
              </a:spcBef>
              <a:spcAft>
                <a:spcPts val="0"/>
              </a:spcAft>
              <a:buClr>
                <a:schemeClr val="lt1"/>
              </a:buClr>
              <a:buSzPts val="1200"/>
              <a:buFont typeface="Red Hat Display"/>
              <a:buNone/>
              <a:defRPr sz="1200"/>
            </a:lvl5pPr>
            <a:lvl6pPr lvl="5">
              <a:spcBef>
                <a:spcPts val="0"/>
              </a:spcBef>
              <a:spcAft>
                <a:spcPts val="0"/>
              </a:spcAft>
              <a:buClr>
                <a:schemeClr val="lt1"/>
              </a:buClr>
              <a:buSzPts val="1200"/>
              <a:buFont typeface="Red Hat Display"/>
              <a:buNone/>
              <a:defRPr sz="1200"/>
            </a:lvl6pPr>
            <a:lvl7pPr lvl="6">
              <a:spcBef>
                <a:spcPts val="0"/>
              </a:spcBef>
              <a:spcAft>
                <a:spcPts val="0"/>
              </a:spcAft>
              <a:buClr>
                <a:schemeClr val="lt1"/>
              </a:buClr>
              <a:buSzPts val="1200"/>
              <a:buFont typeface="Red Hat Display"/>
              <a:buNone/>
              <a:defRPr sz="1200"/>
            </a:lvl7pPr>
            <a:lvl8pPr lvl="7">
              <a:spcBef>
                <a:spcPts val="0"/>
              </a:spcBef>
              <a:spcAft>
                <a:spcPts val="0"/>
              </a:spcAft>
              <a:buClr>
                <a:schemeClr val="lt1"/>
              </a:buClr>
              <a:buSzPts val="1200"/>
              <a:buFont typeface="Red Hat Display"/>
              <a:buNone/>
              <a:defRPr sz="1200"/>
            </a:lvl8pPr>
            <a:lvl9pPr lvl="8">
              <a:spcBef>
                <a:spcPts val="0"/>
              </a:spcBef>
              <a:spcAft>
                <a:spcPts val="0"/>
              </a:spcAft>
              <a:buClr>
                <a:schemeClr val="lt1"/>
              </a:buClr>
              <a:buSzPts val="1200"/>
              <a:buFont typeface="Red Hat Display"/>
              <a:buNone/>
              <a:defRPr sz="1200"/>
            </a:lvl9pPr>
          </a:lstStyle>
          <a:p/>
        </p:txBody>
      </p:sp>
      <p:sp>
        <p:nvSpPr>
          <p:cNvPr id="256" name="Google Shape;256;p19"/>
          <p:cNvSpPr txBox="1"/>
          <p:nvPr>
            <p:ph idx="15" type="subTitle"/>
          </p:nvPr>
        </p:nvSpPr>
        <p:spPr>
          <a:xfrm>
            <a:off x="5746188" y="1279442"/>
            <a:ext cx="1205400" cy="3015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000"/>
              <a:buFont typeface="Red Hat Display"/>
              <a:buNone/>
              <a:defRPr b="1" sz="1000">
                <a:solidFill>
                  <a:schemeClr val="dk2"/>
                </a:solidFill>
              </a:defRPr>
            </a:lvl1pPr>
            <a:lvl2pPr lvl="1">
              <a:spcBef>
                <a:spcPts val="0"/>
              </a:spcBef>
              <a:spcAft>
                <a:spcPts val="0"/>
              </a:spcAft>
              <a:buClr>
                <a:schemeClr val="dk2"/>
              </a:buClr>
              <a:buSzPts val="1400"/>
              <a:buFont typeface="Red Hat Display"/>
              <a:buNone/>
              <a:defRPr>
                <a:solidFill>
                  <a:schemeClr val="dk2"/>
                </a:solidFill>
              </a:defRPr>
            </a:lvl2pPr>
            <a:lvl3pPr lvl="2">
              <a:spcBef>
                <a:spcPts val="0"/>
              </a:spcBef>
              <a:spcAft>
                <a:spcPts val="0"/>
              </a:spcAft>
              <a:buClr>
                <a:schemeClr val="dk2"/>
              </a:buClr>
              <a:buSzPts val="1400"/>
              <a:buFont typeface="Red Hat Display"/>
              <a:buNone/>
              <a:defRPr>
                <a:solidFill>
                  <a:schemeClr val="dk2"/>
                </a:solidFill>
              </a:defRPr>
            </a:lvl3pPr>
            <a:lvl4pPr lvl="3">
              <a:spcBef>
                <a:spcPts val="0"/>
              </a:spcBef>
              <a:spcAft>
                <a:spcPts val="0"/>
              </a:spcAft>
              <a:buClr>
                <a:schemeClr val="dk2"/>
              </a:buClr>
              <a:buSzPts val="1400"/>
              <a:buFont typeface="Red Hat Display"/>
              <a:buNone/>
              <a:defRPr>
                <a:solidFill>
                  <a:schemeClr val="dk2"/>
                </a:solidFill>
              </a:defRPr>
            </a:lvl4pPr>
            <a:lvl5pPr lvl="4">
              <a:spcBef>
                <a:spcPts val="0"/>
              </a:spcBef>
              <a:spcAft>
                <a:spcPts val="0"/>
              </a:spcAft>
              <a:buClr>
                <a:schemeClr val="dk2"/>
              </a:buClr>
              <a:buSzPts val="1400"/>
              <a:buFont typeface="Red Hat Display"/>
              <a:buNone/>
              <a:defRPr>
                <a:solidFill>
                  <a:schemeClr val="dk2"/>
                </a:solidFill>
              </a:defRPr>
            </a:lvl5pPr>
            <a:lvl6pPr lvl="5">
              <a:spcBef>
                <a:spcPts val="0"/>
              </a:spcBef>
              <a:spcAft>
                <a:spcPts val="0"/>
              </a:spcAft>
              <a:buClr>
                <a:schemeClr val="dk2"/>
              </a:buClr>
              <a:buSzPts val="1400"/>
              <a:buFont typeface="Red Hat Display"/>
              <a:buNone/>
              <a:defRPr>
                <a:solidFill>
                  <a:schemeClr val="dk2"/>
                </a:solidFill>
              </a:defRPr>
            </a:lvl6pPr>
            <a:lvl7pPr lvl="6">
              <a:spcBef>
                <a:spcPts val="0"/>
              </a:spcBef>
              <a:spcAft>
                <a:spcPts val="0"/>
              </a:spcAft>
              <a:buClr>
                <a:schemeClr val="dk2"/>
              </a:buClr>
              <a:buSzPts val="1400"/>
              <a:buFont typeface="Red Hat Display"/>
              <a:buNone/>
              <a:defRPr>
                <a:solidFill>
                  <a:schemeClr val="dk2"/>
                </a:solidFill>
              </a:defRPr>
            </a:lvl7pPr>
            <a:lvl8pPr lvl="7">
              <a:spcBef>
                <a:spcPts val="0"/>
              </a:spcBef>
              <a:spcAft>
                <a:spcPts val="0"/>
              </a:spcAft>
              <a:buClr>
                <a:schemeClr val="dk2"/>
              </a:buClr>
              <a:buSzPts val="1400"/>
              <a:buFont typeface="Red Hat Display"/>
              <a:buNone/>
              <a:defRPr>
                <a:solidFill>
                  <a:schemeClr val="dk2"/>
                </a:solidFill>
              </a:defRPr>
            </a:lvl8pPr>
            <a:lvl9pPr lvl="8">
              <a:spcBef>
                <a:spcPts val="0"/>
              </a:spcBef>
              <a:spcAft>
                <a:spcPts val="0"/>
              </a:spcAft>
              <a:buClr>
                <a:schemeClr val="dk2"/>
              </a:buClr>
              <a:buSzPts val="1400"/>
              <a:buFont typeface="Red Hat Display"/>
              <a:buNone/>
              <a:defRPr>
                <a:solidFill>
                  <a:schemeClr val="dk2"/>
                </a:solidFill>
              </a:defRPr>
            </a:lvl9pPr>
          </a:lstStyle>
          <a:p/>
        </p:txBody>
      </p:sp>
      <p:sp>
        <p:nvSpPr>
          <p:cNvPr id="257" name="Google Shape;257;p19"/>
          <p:cNvSpPr txBox="1"/>
          <p:nvPr>
            <p:ph idx="16" type="subTitle"/>
          </p:nvPr>
        </p:nvSpPr>
        <p:spPr>
          <a:xfrm>
            <a:off x="5746188" y="1600442"/>
            <a:ext cx="1272600" cy="2334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800"/>
              <a:buFont typeface="Red Hat Display"/>
              <a:buNone/>
              <a:defRPr sz="800"/>
            </a:lvl1pPr>
            <a:lvl2pPr lvl="1">
              <a:spcBef>
                <a:spcPts val="0"/>
              </a:spcBef>
              <a:spcAft>
                <a:spcPts val="0"/>
              </a:spcAft>
              <a:buClr>
                <a:schemeClr val="lt1"/>
              </a:buClr>
              <a:buSzPts val="1200"/>
              <a:buFont typeface="Red Hat Display"/>
              <a:buNone/>
              <a:defRPr sz="1200"/>
            </a:lvl2pPr>
            <a:lvl3pPr lvl="2">
              <a:spcBef>
                <a:spcPts val="0"/>
              </a:spcBef>
              <a:spcAft>
                <a:spcPts val="0"/>
              </a:spcAft>
              <a:buClr>
                <a:schemeClr val="lt1"/>
              </a:buClr>
              <a:buSzPts val="1200"/>
              <a:buFont typeface="Red Hat Display"/>
              <a:buNone/>
              <a:defRPr sz="1200"/>
            </a:lvl3pPr>
            <a:lvl4pPr lvl="3">
              <a:spcBef>
                <a:spcPts val="0"/>
              </a:spcBef>
              <a:spcAft>
                <a:spcPts val="0"/>
              </a:spcAft>
              <a:buClr>
                <a:schemeClr val="lt1"/>
              </a:buClr>
              <a:buSzPts val="1200"/>
              <a:buFont typeface="Red Hat Display"/>
              <a:buNone/>
              <a:defRPr sz="1200"/>
            </a:lvl4pPr>
            <a:lvl5pPr lvl="4">
              <a:spcBef>
                <a:spcPts val="0"/>
              </a:spcBef>
              <a:spcAft>
                <a:spcPts val="0"/>
              </a:spcAft>
              <a:buClr>
                <a:schemeClr val="lt1"/>
              </a:buClr>
              <a:buSzPts val="1200"/>
              <a:buFont typeface="Red Hat Display"/>
              <a:buNone/>
              <a:defRPr sz="1200"/>
            </a:lvl5pPr>
            <a:lvl6pPr lvl="5">
              <a:spcBef>
                <a:spcPts val="0"/>
              </a:spcBef>
              <a:spcAft>
                <a:spcPts val="0"/>
              </a:spcAft>
              <a:buClr>
                <a:schemeClr val="lt1"/>
              </a:buClr>
              <a:buSzPts val="1200"/>
              <a:buFont typeface="Red Hat Display"/>
              <a:buNone/>
              <a:defRPr sz="1200"/>
            </a:lvl6pPr>
            <a:lvl7pPr lvl="6">
              <a:spcBef>
                <a:spcPts val="0"/>
              </a:spcBef>
              <a:spcAft>
                <a:spcPts val="0"/>
              </a:spcAft>
              <a:buClr>
                <a:schemeClr val="lt1"/>
              </a:buClr>
              <a:buSzPts val="1200"/>
              <a:buFont typeface="Red Hat Display"/>
              <a:buNone/>
              <a:defRPr sz="1200"/>
            </a:lvl7pPr>
            <a:lvl8pPr lvl="7">
              <a:spcBef>
                <a:spcPts val="0"/>
              </a:spcBef>
              <a:spcAft>
                <a:spcPts val="0"/>
              </a:spcAft>
              <a:buClr>
                <a:schemeClr val="lt1"/>
              </a:buClr>
              <a:buSzPts val="1200"/>
              <a:buFont typeface="Red Hat Display"/>
              <a:buNone/>
              <a:defRPr sz="1200"/>
            </a:lvl8pPr>
            <a:lvl9pPr lvl="8">
              <a:spcBef>
                <a:spcPts val="0"/>
              </a:spcBef>
              <a:spcAft>
                <a:spcPts val="0"/>
              </a:spcAft>
              <a:buClr>
                <a:schemeClr val="lt1"/>
              </a:buClr>
              <a:buSzPts val="1200"/>
              <a:buFont typeface="Red Hat Display"/>
              <a:buNone/>
              <a:defRPr sz="1200"/>
            </a:lvl9pPr>
          </a:lstStyle>
          <a:p/>
        </p:txBody>
      </p:sp>
      <p:sp>
        <p:nvSpPr>
          <p:cNvPr id="258" name="Google Shape;258;p19"/>
          <p:cNvSpPr txBox="1"/>
          <p:nvPr>
            <p:ph idx="17" type="subTitle"/>
          </p:nvPr>
        </p:nvSpPr>
        <p:spPr>
          <a:xfrm>
            <a:off x="7556713" y="1279442"/>
            <a:ext cx="1205400" cy="3015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000"/>
              <a:buFont typeface="Red Hat Display"/>
              <a:buNone/>
              <a:defRPr b="1" sz="1000">
                <a:solidFill>
                  <a:schemeClr val="dk2"/>
                </a:solidFill>
              </a:defRPr>
            </a:lvl1pPr>
            <a:lvl2pPr lvl="1">
              <a:spcBef>
                <a:spcPts val="0"/>
              </a:spcBef>
              <a:spcAft>
                <a:spcPts val="0"/>
              </a:spcAft>
              <a:buClr>
                <a:schemeClr val="dk2"/>
              </a:buClr>
              <a:buSzPts val="1400"/>
              <a:buFont typeface="Red Hat Display"/>
              <a:buNone/>
              <a:defRPr>
                <a:solidFill>
                  <a:schemeClr val="dk2"/>
                </a:solidFill>
              </a:defRPr>
            </a:lvl2pPr>
            <a:lvl3pPr lvl="2">
              <a:spcBef>
                <a:spcPts val="0"/>
              </a:spcBef>
              <a:spcAft>
                <a:spcPts val="0"/>
              </a:spcAft>
              <a:buClr>
                <a:schemeClr val="dk2"/>
              </a:buClr>
              <a:buSzPts val="1400"/>
              <a:buFont typeface="Red Hat Display"/>
              <a:buNone/>
              <a:defRPr>
                <a:solidFill>
                  <a:schemeClr val="dk2"/>
                </a:solidFill>
              </a:defRPr>
            </a:lvl3pPr>
            <a:lvl4pPr lvl="3">
              <a:spcBef>
                <a:spcPts val="0"/>
              </a:spcBef>
              <a:spcAft>
                <a:spcPts val="0"/>
              </a:spcAft>
              <a:buClr>
                <a:schemeClr val="dk2"/>
              </a:buClr>
              <a:buSzPts val="1400"/>
              <a:buFont typeface="Red Hat Display"/>
              <a:buNone/>
              <a:defRPr>
                <a:solidFill>
                  <a:schemeClr val="dk2"/>
                </a:solidFill>
              </a:defRPr>
            </a:lvl4pPr>
            <a:lvl5pPr lvl="4">
              <a:spcBef>
                <a:spcPts val="0"/>
              </a:spcBef>
              <a:spcAft>
                <a:spcPts val="0"/>
              </a:spcAft>
              <a:buClr>
                <a:schemeClr val="dk2"/>
              </a:buClr>
              <a:buSzPts val="1400"/>
              <a:buFont typeface="Red Hat Display"/>
              <a:buNone/>
              <a:defRPr>
                <a:solidFill>
                  <a:schemeClr val="dk2"/>
                </a:solidFill>
              </a:defRPr>
            </a:lvl5pPr>
            <a:lvl6pPr lvl="5">
              <a:spcBef>
                <a:spcPts val="0"/>
              </a:spcBef>
              <a:spcAft>
                <a:spcPts val="0"/>
              </a:spcAft>
              <a:buClr>
                <a:schemeClr val="dk2"/>
              </a:buClr>
              <a:buSzPts val="1400"/>
              <a:buFont typeface="Red Hat Display"/>
              <a:buNone/>
              <a:defRPr>
                <a:solidFill>
                  <a:schemeClr val="dk2"/>
                </a:solidFill>
              </a:defRPr>
            </a:lvl6pPr>
            <a:lvl7pPr lvl="6">
              <a:spcBef>
                <a:spcPts val="0"/>
              </a:spcBef>
              <a:spcAft>
                <a:spcPts val="0"/>
              </a:spcAft>
              <a:buClr>
                <a:schemeClr val="dk2"/>
              </a:buClr>
              <a:buSzPts val="1400"/>
              <a:buFont typeface="Red Hat Display"/>
              <a:buNone/>
              <a:defRPr>
                <a:solidFill>
                  <a:schemeClr val="dk2"/>
                </a:solidFill>
              </a:defRPr>
            </a:lvl7pPr>
            <a:lvl8pPr lvl="7">
              <a:spcBef>
                <a:spcPts val="0"/>
              </a:spcBef>
              <a:spcAft>
                <a:spcPts val="0"/>
              </a:spcAft>
              <a:buClr>
                <a:schemeClr val="dk2"/>
              </a:buClr>
              <a:buSzPts val="1400"/>
              <a:buFont typeface="Red Hat Display"/>
              <a:buNone/>
              <a:defRPr>
                <a:solidFill>
                  <a:schemeClr val="dk2"/>
                </a:solidFill>
              </a:defRPr>
            </a:lvl8pPr>
            <a:lvl9pPr lvl="8">
              <a:spcBef>
                <a:spcPts val="0"/>
              </a:spcBef>
              <a:spcAft>
                <a:spcPts val="0"/>
              </a:spcAft>
              <a:buClr>
                <a:schemeClr val="dk2"/>
              </a:buClr>
              <a:buSzPts val="1400"/>
              <a:buFont typeface="Red Hat Display"/>
              <a:buNone/>
              <a:defRPr>
                <a:solidFill>
                  <a:schemeClr val="dk2"/>
                </a:solidFill>
              </a:defRPr>
            </a:lvl9pPr>
          </a:lstStyle>
          <a:p/>
        </p:txBody>
      </p:sp>
      <p:sp>
        <p:nvSpPr>
          <p:cNvPr id="259" name="Google Shape;259;p19"/>
          <p:cNvSpPr txBox="1"/>
          <p:nvPr>
            <p:ph idx="18" type="subTitle"/>
          </p:nvPr>
        </p:nvSpPr>
        <p:spPr>
          <a:xfrm>
            <a:off x="7556713" y="1600442"/>
            <a:ext cx="1272600" cy="2334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800"/>
              <a:buFont typeface="Red Hat Display"/>
              <a:buNone/>
              <a:defRPr sz="800"/>
            </a:lvl1pPr>
            <a:lvl2pPr lvl="1">
              <a:spcBef>
                <a:spcPts val="0"/>
              </a:spcBef>
              <a:spcAft>
                <a:spcPts val="0"/>
              </a:spcAft>
              <a:buClr>
                <a:schemeClr val="lt1"/>
              </a:buClr>
              <a:buSzPts val="1200"/>
              <a:buFont typeface="Red Hat Display"/>
              <a:buNone/>
              <a:defRPr sz="1200"/>
            </a:lvl2pPr>
            <a:lvl3pPr lvl="2">
              <a:spcBef>
                <a:spcPts val="0"/>
              </a:spcBef>
              <a:spcAft>
                <a:spcPts val="0"/>
              </a:spcAft>
              <a:buClr>
                <a:schemeClr val="lt1"/>
              </a:buClr>
              <a:buSzPts val="1200"/>
              <a:buFont typeface="Red Hat Display"/>
              <a:buNone/>
              <a:defRPr sz="1200"/>
            </a:lvl3pPr>
            <a:lvl4pPr lvl="3">
              <a:spcBef>
                <a:spcPts val="0"/>
              </a:spcBef>
              <a:spcAft>
                <a:spcPts val="0"/>
              </a:spcAft>
              <a:buClr>
                <a:schemeClr val="lt1"/>
              </a:buClr>
              <a:buSzPts val="1200"/>
              <a:buFont typeface="Red Hat Display"/>
              <a:buNone/>
              <a:defRPr sz="1200"/>
            </a:lvl4pPr>
            <a:lvl5pPr lvl="4">
              <a:spcBef>
                <a:spcPts val="0"/>
              </a:spcBef>
              <a:spcAft>
                <a:spcPts val="0"/>
              </a:spcAft>
              <a:buClr>
                <a:schemeClr val="lt1"/>
              </a:buClr>
              <a:buSzPts val="1200"/>
              <a:buFont typeface="Red Hat Display"/>
              <a:buNone/>
              <a:defRPr sz="1200"/>
            </a:lvl5pPr>
            <a:lvl6pPr lvl="5">
              <a:spcBef>
                <a:spcPts val="0"/>
              </a:spcBef>
              <a:spcAft>
                <a:spcPts val="0"/>
              </a:spcAft>
              <a:buClr>
                <a:schemeClr val="lt1"/>
              </a:buClr>
              <a:buSzPts val="1200"/>
              <a:buFont typeface="Red Hat Display"/>
              <a:buNone/>
              <a:defRPr sz="1200"/>
            </a:lvl6pPr>
            <a:lvl7pPr lvl="6">
              <a:spcBef>
                <a:spcPts val="0"/>
              </a:spcBef>
              <a:spcAft>
                <a:spcPts val="0"/>
              </a:spcAft>
              <a:buClr>
                <a:schemeClr val="lt1"/>
              </a:buClr>
              <a:buSzPts val="1200"/>
              <a:buFont typeface="Red Hat Display"/>
              <a:buNone/>
              <a:defRPr sz="1200"/>
            </a:lvl7pPr>
            <a:lvl8pPr lvl="7">
              <a:spcBef>
                <a:spcPts val="0"/>
              </a:spcBef>
              <a:spcAft>
                <a:spcPts val="0"/>
              </a:spcAft>
              <a:buClr>
                <a:schemeClr val="lt1"/>
              </a:buClr>
              <a:buSzPts val="1200"/>
              <a:buFont typeface="Red Hat Display"/>
              <a:buNone/>
              <a:defRPr sz="1200"/>
            </a:lvl8pPr>
            <a:lvl9pPr lvl="8">
              <a:spcBef>
                <a:spcPts val="0"/>
              </a:spcBef>
              <a:spcAft>
                <a:spcPts val="0"/>
              </a:spcAft>
              <a:buClr>
                <a:schemeClr val="lt1"/>
              </a:buClr>
              <a:buSzPts val="1200"/>
              <a:buFont typeface="Red Hat Display"/>
              <a:buNone/>
              <a:defRPr sz="1200"/>
            </a:lvl9pPr>
          </a:lstStyle>
          <a:p/>
        </p:txBody>
      </p:sp>
      <p:sp>
        <p:nvSpPr>
          <p:cNvPr id="260" name="Google Shape;260;p19"/>
          <p:cNvSpPr txBox="1"/>
          <p:nvPr>
            <p:ph idx="19" type="body"/>
          </p:nvPr>
        </p:nvSpPr>
        <p:spPr>
          <a:xfrm>
            <a:off x="228675" y="3618600"/>
            <a:ext cx="1444500" cy="1065000"/>
          </a:xfrm>
          <a:prstGeom prst="rect">
            <a:avLst/>
          </a:prstGeom>
        </p:spPr>
        <p:txBody>
          <a:bodyPr anchorCtr="0" anchor="t" bIns="91425" lIns="0" spcFirstLastPara="1" rIns="91425" wrap="square" tIns="0">
            <a:spAutoFit/>
          </a:bodyPr>
          <a:lstStyle>
            <a:lvl1pPr indent="-279400" lvl="0" marL="457200">
              <a:spcBef>
                <a:spcPts val="0"/>
              </a:spcBef>
              <a:spcAft>
                <a:spcPts val="0"/>
              </a:spcAft>
              <a:buClr>
                <a:schemeClr val="lt1"/>
              </a:buClr>
              <a:buSzPts val="800"/>
              <a:buFont typeface="Red Hat Display"/>
              <a:buChar char="●"/>
              <a:defRPr sz="800"/>
            </a:lvl1pPr>
            <a:lvl2pPr indent="-279400" lvl="1" marL="914400">
              <a:spcBef>
                <a:spcPts val="0"/>
              </a:spcBef>
              <a:spcAft>
                <a:spcPts val="0"/>
              </a:spcAft>
              <a:buClr>
                <a:schemeClr val="lt1"/>
              </a:buClr>
              <a:buSzPts val="800"/>
              <a:buFont typeface="Red Hat Display"/>
              <a:buChar char="○"/>
              <a:defRPr sz="800"/>
            </a:lvl2pPr>
            <a:lvl3pPr indent="-279400" lvl="2" marL="1371600">
              <a:spcBef>
                <a:spcPts val="0"/>
              </a:spcBef>
              <a:spcAft>
                <a:spcPts val="0"/>
              </a:spcAft>
              <a:buClr>
                <a:schemeClr val="lt1"/>
              </a:buClr>
              <a:buSzPts val="800"/>
              <a:buFont typeface="Red Hat Display"/>
              <a:buChar char="■"/>
              <a:defRPr sz="800"/>
            </a:lvl3pPr>
            <a:lvl4pPr indent="-279400" lvl="3" marL="1828800">
              <a:spcBef>
                <a:spcPts val="0"/>
              </a:spcBef>
              <a:spcAft>
                <a:spcPts val="0"/>
              </a:spcAft>
              <a:buClr>
                <a:schemeClr val="lt1"/>
              </a:buClr>
              <a:buSzPts val="800"/>
              <a:buFont typeface="Red Hat Display"/>
              <a:buChar char="●"/>
              <a:defRPr sz="800"/>
            </a:lvl4pPr>
            <a:lvl5pPr indent="-279400" lvl="4" marL="2286000">
              <a:spcBef>
                <a:spcPts val="0"/>
              </a:spcBef>
              <a:spcAft>
                <a:spcPts val="0"/>
              </a:spcAft>
              <a:buClr>
                <a:schemeClr val="lt1"/>
              </a:buClr>
              <a:buSzPts val="800"/>
              <a:buFont typeface="Red Hat Display"/>
              <a:buChar char="○"/>
              <a:defRPr sz="800"/>
            </a:lvl5pPr>
            <a:lvl6pPr indent="-279400" lvl="5" marL="2743200">
              <a:spcBef>
                <a:spcPts val="0"/>
              </a:spcBef>
              <a:spcAft>
                <a:spcPts val="0"/>
              </a:spcAft>
              <a:buClr>
                <a:schemeClr val="lt1"/>
              </a:buClr>
              <a:buSzPts val="800"/>
              <a:buFont typeface="Red Hat Display"/>
              <a:buChar char="■"/>
              <a:defRPr sz="800"/>
            </a:lvl6pPr>
            <a:lvl7pPr indent="-279400" lvl="6" marL="3200400">
              <a:spcBef>
                <a:spcPts val="0"/>
              </a:spcBef>
              <a:spcAft>
                <a:spcPts val="0"/>
              </a:spcAft>
              <a:buClr>
                <a:schemeClr val="lt1"/>
              </a:buClr>
              <a:buSzPts val="800"/>
              <a:buFont typeface="Red Hat Display"/>
              <a:buChar char="●"/>
              <a:defRPr sz="800"/>
            </a:lvl7pPr>
            <a:lvl8pPr indent="-279400" lvl="7" marL="3657600">
              <a:spcBef>
                <a:spcPts val="0"/>
              </a:spcBef>
              <a:spcAft>
                <a:spcPts val="0"/>
              </a:spcAft>
              <a:buClr>
                <a:schemeClr val="lt1"/>
              </a:buClr>
              <a:buSzPts val="800"/>
              <a:buFont typeface="Red Hat Display"/>
              <a:buChar char="○"/>
              <a:defRPr sz="800"/>
            </a:lvl8pPr>
            <a:lvl9pPr indent="-279400" lvl="8" marL="4114800">
              <a:spcBef>
                <a:spcPts val="0"/>
              </a:spcBef>
              <a:spcAft>
                <a:spcPts val="0"/>
              </a:spcAft>
              <a:buClr>
                <a:schemeClr val="lt1"/>
              </a:buClr>
              <a:buSzPts val="800"/>
              <a:buFont typeface="Red Hat Display"/>
              <a:buChar char="■"/>
              <a:defRPr sz="800"/>
            </a:lvl9pPr>
          </a:lstStyle>
          <a:p/>
        </p:txBody>
      </p:sp>
      <p:sp>
        <p:nvSpPr>
          <p:cNvPr id="261" name="Google Shape;261;p19"/>
          <p:cNvSpPr txBox="1"/>
          <p:nvPr>
            <p:ph idx="20" type="body"/>
          </p:nvPr>
        </p:nvSpPr>
        <p:spPr>
          <a:xfrm>
            <a:off x="2039100" y="3618600"/>
            <a:ext cx="1444500" cy="1065000"/>
          </a:xfrm>
          <a:prstGeom prst="rect">
            <a:avLst/>
          </a:prstGeom>
        </p:spPr>
        <p:txBody>
          <a:bodyPr anchorCtr="0" anchor="t" bIns="91425" lIns="0" spcFirstLastPara="1" rIns="91425" wrap="square" tIns="0">
            <a:spAutoFit/>
          </a:bodyPr>
          <a:lstStyle>
            <a:lvl1pPr indent="-279400" lvl="0" marL="457200">
              <a:spcBef>
                <a:spcPts val="0"/>
              </a:spcBef>
              <a:spcAft>
                <a:spcPts val="0"/>
              </a:spcAft>
              <a:buClr>
                <a:schemeClr val="lt1"/>
              </a:buClr>
              <a:buSzPts val="800"/>
              <a:buFont typeface="Red Hat Display"/>
              <a:buChar char="●"/>
              <a:defRPr sz="800"/>
            </a:lvl1pPr>
            <a:lvl2pPr indent="-279400" lvl="1" marL="914400">
              <a:spcBef>
                <a:spcPts val="0"/>
              </a:spcBef>
              <a:spcAft>
                <a:spcPts val="0"/>
              </a:spcAft>
              <a:buClr>
                <a:schemeClr val="lt1"/>
              </a:buClr>
              <a:buSzPts val="800"/>
              <a:buFont typeface="Red Hat Display"/>
              <a:buChar char="○"/>
              <a:defRPr sz="800"/>
            </a:lvl2pPr>
            <a:lvl3pPr indent="-279400" lvl="2" marL="1371600">
              <a:spcBef>
                <a:spcPts val="0"/>
              </a:spcBef>
              <a:spcAft>
                <a:spcPts val="0"/>
              </a:spcAft>
              <a:buClr>
                <a:schemeClr val="lt1"/>
              </a:buClr>
              <a:buSzPts val="800"/>
              <a:buFont typeface="Red Hat Display"/>
              <a:buChar char="■"/>
              <a:defRPr sz="800"/>
            </a:lvl3pPr>
            <a:lvl4pPr indent="-279400" lvl="3" marL="1828800">
              <a:spcBef>
                <a:spcPts val="0"/>
              </a:spcBef>
              <a:spcAft>
                <a:spcPts val="0"/>
              </a:spcAft>
              <a:buClr>
                <a:schemeClr val="lt1"/>
              </a:buClr>
              <a:buSzPts val="800"/>
              <a:buFont typeface="Red Hat Display"/>
              <a:buChar char="●"/>
              <a:defRPr sz="800"/>
            </a:lvl4pPr>
            <a:lvl5pPr indent="-279400" lvl="4" marL="2286000">
              <a:spcBef>
                <a:spcPts val="0"/>
              </a:spcBef>
              <a:spcAft>
                <a:spcPts val="0"/>
              </a:spcAft>
              <a:buClr>
                <a:schemeClr val="lt1"/>
              </a:buClr>
              <a:buSzPts val="800"/>
              <a:buFont typeface="Red Hat Display"/>
              <a:buChar char="○"/>
              <a:defRPr sz="800"/>
            </a:lvl5pPr>
            <a:lvl6pPr indent="-279400" lvl="5" marL="2743200">
              <a:spcBef>
                <a:spcPts val="0"/>
              </a:spcBef>
              <a:spcAft>
                <a:spcPts val="0"/>
              </a:spcAft>
              <a:buClr>
                <a:schemeClr val="lt1"/>
              </a:buClr>
              <a:buSzPts val="800"/>
              <a:buFont typeface="Red Hat Display"/>
              <a:buChar char="■"/>
              <a:defRPr sz="800"/>
            </a:lvl6pPr>
            <a:lvl7pPr indent="-279400" lvl="6" marL="3200400">
              <a:spcBef>
                <a:spcPts val="0"/>
              </a:spcBef>
              <a:spcAft>
                <a:spcPts val="0"/>
              </a:spcAft>
              <a:buClr>
                <a:schemeClr val="lt1"/>
              </a:buClr>
              <a:buSzPts val="800"/>
              <a:buFont typeface="Red Hat Display"/>
              <a:buChar char="●"/>
              <a:defRPr sz="800"/>
            </a:lvl7pPr>
            <a:lvl8pPr indent="-279400" lvl="7" marL="3657600">
              <a:spcBef>
                <a:spcPts val="0"/>
              </a:spcBef>
              <a:spcAft>
                <a:spcPts val="0"/>
              </a:spcAft>
              <a:buClr>
                <a:schemeClr val="lt1"/>
              </a:buClr>
              <a:buSzPts val="800"/>
              <a:buFont typeface="Red Hat Display"/>
              <a:buChar char="○"/>
              <a:defRPr sz="800"/>
            </a:lvl8pPr>
            <a:lvl9pPr indent="-279400" lvl="8" marL="4114800">
              <a:spcBef>
                <a:spcPts val="0"/>
              </a:spcBef>
              <a:spcAft>
                <a:spcPts val="0"/>
              </a:spcAft>
              <a:buClr>
                <a:schemeClr val="lt1"/>
              </a:buClr>
              <a:buSzPts val="800"/>
              <a:buFont typeface="Red Hat Display"/>
              <a:buChar char="■"/>
              <a:defRPr sz="800"/>
            </a:lvl9pPr>
          </a:lstStyle>
          <a:p/>
        </p:txBody>
      </p:sp>
      <p:sp>
        <p:nvSpPr>
          <p:cNvPr id="262" name="Google Shape;262;p19"/>
          <p:cNvSpPr txBox="1"/>
          <p:nvPr>
            <p:ph idx="21" type="body"/>
          </p:nvPr>
        </p:nvSpPr>
        <p:spPr>
          <a:xfrm>
            <a:off x="3849525" y="3618600"/>
            <a:ext cx="1444500" cy="1065000"/>
          </a:xfrm>
          <a:prstGeom prst="rect">
            <a:avLst/>
          </a:prstGeom>
        </p:spPr>
        <p:txBody>
          <a:bodyPr anchorCtr="0" anchor="t" bIns="91425" lIns="0" spcFirstLastPara="1" rIns="91425" wrap="square" tIns="0">
            <a:sp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Char char="○"/>
              <a:defRPr sz="800"/>
            </a:lvl2pPr>
            <a:lvl3pPr indent="-279400" lvl="2" marL="1371600">
              <a:lnSpc>
                <a:spcPct val="100000"/>
              </a:lnSpc>
              <a:spcBef>
                <a:spcPts val="0"/>
              </a:spcBef>
              <a:spcAft>
                <a:spcPts val="0"/>
              </a:spcAft>
              <a:buSzPts val="800"/>
              <a:buChar char="■"/>
              <a:defRPr sz="800"/>
            </a:lvl3pPr>
            <a:lvl4pPr indent="-279400" lvl="3" marL="1828800">
              <a:lnSpc>
                <a:spcPct val="100000"/>
              </a:lnSpc>
              <a:spcBef>
                <a:spcPts val="0"/>
              </a:spcBef>
              <a:spcAft>
                <a:spcPts val="0"/>
              </a:spcAft>
              <a:buSzPts val="800"/>
              <a:buChar char="●"/>
              <a:defRPr sz="800"/>
            </a:lvl4pPr>
            <a:lvl5pPr indent="-279400" lvl="4" marL="2286000">
              <a:lnSpc>
                <a:spcPct val="100000"/>
              </a:lnSpc>
              <a:spcBef>
                <a:spcPts val="0"/>
              </a:spcBef>
              <a:spcAft>
                <a:spcPts val="0"/>
              </a:spcAft>
              <a:buSzPts val="800"/>
              <a:buChar char="○"/>
              <a:defRPr sz="800"/>
            </a:lvl5pPr>
            <a:lvl6pPr indent="-279400" lvl="5" marL="2743200">
              <a:lnSpc>
                <a:spcPct val="100000"/>
              </a:lnSpc>
              <a:spcBef>
                <a:spcPts val="0"/>
              </a:spcBef>
              <a:spcAft>
                <a:spcPts val="0"/>
              </a:spcAft>
              <a:buSzPts val="800"/>
              <a:buChar char="■"/>
              <a:defRPr sz="800"/>
            </a:lvl6pPr>
            <a:lvl7pPr indent="-279400" lvl="6" marL="3200400">
              <a:lnSpc>
                <a:spcPct val="100000"/>
              </a:lnSpc>
              <a:spcBef>
                <a:spcPts val="0"/>
              </a:spcBef>
              <a:spcAft>
                <a:spcPts val="0"/>
              </a:spcAft>
              <a:buSzPts val="800"/>
              <a:buChar char="●"/>
              <a:defRPr sz="800"/>
            </a:lvl7pPr>
            <a:lvl8pPr indent="-279400" lvl="7" marL="3657600">
              <a:lnSpc>
                <a:spcPct val="100000"/>
              </a:lnSpc>
              <a:spcBef>
                <a:spcPts val="0"/>
              </a:spcBef>
              <a:spcAft>
                <a:spcPts val="0"/>
              </a:spcAft>
              <a:buSzPts val="800"/>
              <a:buChar char="○"/>
              <a:defRPr sz="800"/>
            </a:lvl8pPr>
            <a:lvl9pPr indent="-279400" lvl="8" marL="4114800">
              <a:lnSpc>
                <a:spcPct val="100000"/>
              </a:lnSpc>
              <a:spcBef>
                <a:spcPts val="0"/>
              </a:spcBef>
              <a:spcAft>
                <a:spcPts val="0"/>
              </a:spcAft>
              <a:buSzPts val="800"/>
              <a:buChar char="■"/>
              <a:defRPr sz="800"/>
            </a:lvl9pPr>
          </a:lstStyle>
          <a:p/>
        </p:txBody>
      </p:sp>
      <p:sp>
        <p:nvSpPr>
          <p:cNvPr id="263" name="Google Shape;263;p19"/>
          <p:cNvSpPr txBox="1"/>
          <p:nvPr>
            <p:ph idx="22" type="body"/>
          </p:nvPr>
        </p:nvSpPr>
        <p:spPr>
          <a:xfrm>
            <a:off x="5659950" y="3618600"/>
            <a:ext cx="1444500" cy="1065000"/>
          </a:xfrm>
          <a:prstGeom prst="rect">
            <a:avLst/>
          </a:prstGeom>
        </p:spPr>
        <p:txBody>
          <a:bodyPr anchorCtr="0" anchor="t" bIns="91425" lIns="0" spcFirstLastPara="1" rIns="91425" wrap="square" tIns="0">
            <a:spAutoFit/>
          </a:bodyPr>
          <a:lstStyle>
            <a:lvl1pPr indent="-279400" lvl="0" marL="457200">
              <a:spcBef>
                <a:spcPts val="0"/>
              </a:spcBef>
              <a:spcAft>
                <a:spcPts val="0"/>
              </a:spcAft>
              <a:buClr>
                <a:schemeClr val="lt1"/>
              </a:buClr>
              <a:buSzPts val="800"/>
              <a:buFont typeface="Red Hat Display"/>
              <a:buChar char="●"/>
              <a:defRPr sz="800"/>
            </a:lvl1pPr>
            <a:lvl2pPr indent="-279400" lvl="1" marL="914400">
              <a:spcBef>
                <a:spcPts val="0"/>
              </a:spcBef>
              <a:spcAft>
                <a:spcPts val="0"/>
              </a:spcAft>
              <a:buClr>
                <a:schemeClr val="lt1"/>
              </a:buClr>
              <a:buSzPts val="800"/>
              <a:buFont typeface="Red Hat Display"/>
              <a:buChar char="○"/>
              <a:defRPr sz="800"/>
            </a:lvl2pPr>
            <a:lvl3pPr indent="-279400" lvl="2" marL="1371600">
              <a:spcBef>
                <a:spcPts val="0"/>
              </a:spcBef>
              <a:spcAft>
                <a:spcPts val="0"/>
              </a:spcAft>
              <a:buClr>
                <a:schemeClr val="lt1"/>
              </a:buClr>
              <a:buSzPts val="800"/>
              <a:buFont typeface="Red Hat Display"/>
              <a:buChar char="■"/>
              <a:defRPr sz="800"/>
            </a:lvl3pPr>
            <a:lvl4pPr indent="-279400" lvl="3" marL="1828800">
              <a:spcBef>
                <a:spcPts val="0"/>
              </a:spcBef>
              <a:spcAft>
                <a:spcPts val="0"/>
              </a:spcAft>
              <a:buClr>
                <a:schemeClr val="lt1"/>
              </a:buClr>
              <a:buSzPts val="800"/>
              <a:buFont typeface="Red Hat Display"/>
              <a:buChar char="●"/>
              <a:defRPr sz="800"/>
            </a:lvl4pPr>
            <a:lvl5pPr indent="-279400" lvl="4" marL="2286000">
              <a:spcBef>
                <a:spcPts val="0"/>
              </a:spcBef>
              <a:spcAft>
                <a:spcPts val="0"/>
              </a:spcAft>
              <a:buClr>
                <a:schemeClr val="lt1"/>
              </a:buClr>
              <a:buSzPts val="800"/>
              <a:buFont typeface="Red Hat Display"/>
              <a:buChar char="○"/>
              <a:defRPr sz="800"/>
            </a:lvl5pPr>
            <a:lvl6pPr indent="-279400" lvl="5" marL="2743200">
              <a:spcBef>
                <a:spcPts val="0"/>
              </a:spcBef>
              <a:spcAft>
                <a:spcPts val="0"/>
              </a:spcAft>
              <a:buClr>
                <a:schemeClr val="lt1"/>
              </a:buClr>
              <a:buSzPts val="800"/>
              <a:buFont typeface="Red Hat Display"/>
              <a:buChar char="■"/>
              <a:defRPr sz="800"/>
            </a:lvl6pPr>
            <a:lvl7pPr indent="-279400" lvl="6" marL="3200400">
              <a:spcBef>
                <a:spcPts val="0"/>
              </a:spcBef>
              <a:spcAft>
                <a:spcPts val="0"/>
              </a:spcAft>
              <a:buClr>
                <a:schemeClr val="lt1"/>
              </a:buClr>
              <a:buSzPts val="800"/>
              <a:buFont typeface="Red Hat Display"/>
              <a:buChar char="●"/>
              <a:defRPr sz="800"/>
            </a:lvl7pPr>
            <a:lvl8pPr indent="-279400" lvl="7" marL="3657600">
              <a:spcBef>
                <a:spcPts val="0"/>
              </a:spcBef>
              <a:spcAft>
                <a:spcPts val="0"/>
              </a:spcAft>
              <a:buClr>
                <a:schemeClr val="lt1"/>
              </a:buClr>
              <a:buSzPts val="800"/>
              <a:buFont typeface="Red Hat Display"/>
              <a:buChar char="○"/>
              <a:defRPr sz="800"/>
            </a:lvl8pPr>
            <a:lvl9pPr indent="-279400" lvl="8" marL="4114800">
              <a:spcBef>
                <a:spcPts val="0"/>
              </a:spcBef>
              <a:spcAft>
                <a:spcPts val="0"/>
              </a:spcAft>
              <a:buClr>
                <a:schemeClr val="lt1"/>
              </a:buClr>
              <a:buSzPts val="800"/>
              <a:buFont typeface="Red Hat Display"/>
              <a:buChar char="■"/>
              <a:defRPr sz="800"/>
            </a:lvl9pPr>
          </a:lstStyle>
          <a:p/>
        </p:txBody>
      </p:sp>
      <p:sp>
        <p:nvSpPr>
          <p:cNvPr id="264" name="Google Shape;264;p19"/>
          <p:cNvSpPr txBox="1"/>
          <p:nvPr>
            <p:ph idx="23" type="body"/>
          </p:nvPr>
        </p:nvSpPr>
        <p:spPr>
          <a:xfrm>
            <a:off x="7470375" y="3618600"/>
            <a:ext cx="1444500" cy="1065000"/>
          </a:xfrm>
          <a:prstGeom prst="rect">
            <a:avLst/>
          </a:prstGeom>
        </p:spPr>
        <p:txBody>
          <a:bodyPr anchorCtr="0" anchor="t" bIns="91425" lIns="0" spcFirstLastPara="1" rIns="91425" wrap="square" tIns="0">
            <a:spAutoFit/>
          </a:bodyPr>
          <a:lstStyle>
            <a:lvl1pPr indent="-279400" lvl="0" marL="457200">
              <a:spcBef>
                <a:spcPts val="0"/>
              </a:spcBef>
              <a:spcAft>
                <a:spcPts val="0"/>
              </a:spcAft>
              <a:buClr>
                <a:schemeClr val="lt1"/>
              </a:buClr>
              <a:buSzPts val="800"/>
              <a:buFont typeface="Red Hat Display"/>
              <a:buChar char="●"/>
              <a:defRPr sz="800"/>
            </a:lvl1pPr>
            <a:lvl2pPr indent="-279400" lvl="1" marL="914400">
              <a:spcBef>
                <a:spcPts val="0"/>
              </a:spcBef>
              <a:spcAft>
                <a:spcPts val="0"/>
              </a:spcAft>
              <a:buClr>
                <a:schemeClr val="lt1"/>
              </a:buClr>
              <a:buSzPts val="800"/>
              <a:buFont typeface="Red Hat Display"/>
              <a:buChar char="○"/>
              <a:defRPr sz="800"/>
            </a:lvl2pPr>
            <a:lvl3pPr indent="-279400" lvl="2" marL="1371600">
              <a:spcBef>
                <a:spcPts val="0"/>
              </a:spcBef>
              <a:spcAft>
                <a:spcPts val="0"/>
              </a:spcAft>
              <a:buClr>
                <a:schemeClr val="lt1"/>
              </a:buClr>
              <a:buSzPts val="800"/>
              <a:buFont typeface="Red Hat Display"/>
              <a:buChar char="■"/>
              <a:defRPr sz="800"/>
            </a:lvl3pPr>
            <a:lvl4pPr indent="-279400" lvl="3" marL="1828800">
              <a:spcBef>
                <a:spcPts val="0"/>
              </a:spcBef>
              <a:spcAft>
                <a:spcPts val="0"/>
              </a:spcAft>
              <a:buClr>
                <a:schemeClr val="lt1"/>
              </a:buClr>
              <a:buSzPts val="800"/>
              <a:buFont typeface="Red Hat Display"/>
              <a:buChar char="●"/>
              <a:defRPr sz="800"/>
            </a:lvl4pPr>
            <a:lvl5pPr indent="-279400" lvl="4" marL="2286000">
              <a:spcBef>
                <a:spcPts val="0"/>
              </a:spcBef>
              <a:spcAft>
                <a:spcPts val="0"/>
              </a:spcAft>
              <a:buClr>
                <a:schemeClr val="lt1"/>
              </a:buClr>
              <a:buSzPts val="800"/>
              <a:buFont typeface="Red Hat Display"/>
              <a:buChar char="○"/>
              <a:defRPr sz="800"/>
            </a:lvl5pPr>
            <a:lvl6pPr indent="-279400" lvl="5" marL="2743200">
              <a:spcBef>
                <a:spcPts val="0"/>
              </a:spcBef>
              <a:spcAft>
                <a:spcPts val="0"/>
              </a:spcAft>
              <a:buClr>
                <a:schemeClr val="lt1"/>
              </a:buClr>
              <a:buSzPts val="800"/>
              <a:buFont typeface="Red Hat Display"/>
              <a:buChar char="■"/>
              <a:defRPr sz="800"/>
            </a:lvl6pPr>
            <a:lvl7pPr indent="-279400" lvl="6" marL="3200400">
              <a:spcBef>
                <a:spcPts val="0"/>
              </a:spcBef>
              <a:spcAft>
                <a:spcPts val="0"/>
              </a:spcAft>
              <a:buClr>
                <a:schemeClr val="lt1"/>
              </a:buClr>
              <a:buSzPts val="800"/>
              <a:buFont typeface="Red Hat Display"/>
              <a:buChar char="●"/>
              <a:defRPr sz="800"/>
            </a:lvl7pPr>
            <a:lvl8pPr indent="-279400" lvl="7" marL="3657600">
              <a:spcBef>
                <a:spcPts val="0"/>
              </a:spcBef>
              <a:spcAft>
                <a:spcPts val="0"/>
              </a:spcAft>
              <a:buClr>
                <a:schemeClr val="lt1"/>
              </a:buClr>
              <a:buSzPts val="800"/>
              <a:buFont typeface="Red Hat Display"/>
              <a:buChar char="○"/>
              <a:defRPr sz="800"/>
            </a:lvl8pPr>
            <a:lvl9pPr indent="-279400" lvl="8" marL="4114800">
              <a:spcBef>
                <a:spcPts val="0"/>
              </a:spcBef>
              <a:spcAft>
                <a:spcPts val="0"/>
              </a:spcAft>
              <a:buClr>
                <a:schemeClr val="lt1"/>
              </a:buClr>
              <a:buSzPts val="800"/>
              <a:buFont typeface="Red Hat Display"/>
              <a:buChar char="■"/>
              <a:defRPr sz="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BLANK_1_1_1_1">
    <p:spTree>
      <p:nvGrpSpPr>
        <p:cNvPr id="265" name="Shape 265"/>
        <p:cNvGrpSpPr/>
        <p:nvPr/>
      </p:nvGrpSpPr>
      <p:grpSpPr>
        <a:xfrm>
          <a:off x="0" y="0"/>
          <a:ext cx="0" cy="0"/>
          <a:chOff x="0" y="0"/>
          <a:chExt cx="0" cy="0"/>
        </a:xfrm>
      </p:grpSpPr>
      <p:sp>
        <p:nvSpPr>
          <p:cNvPr id="266" name="Google Shape;266;p20"/>
          <p:cNvSpPr txBox="1"/>
          <p:nvPr>
            <p:ph type="title"/>
          </p:nvPr>
        </p:nvSpPr>
        <p:spPr>
          <a:xfrm>
            <a:off x="228600" y="420017"/>
            <a:ext cx="64803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2000"/>
            </a:lvl1pPr>
            <a:lvl2pPr lvl="1">
              <a:lnSpc>
                <a:spcPct val="115000"/>
              </a:lnSpc>
              <a:spcBef>
                <a:spcPts val="0"/>
              </a:spcBef>
              <a:spcAft>
                <a:spcPts val="0"/>
              </a:spcAft>
              <a:buNone/>
              <a:defRPr sz="2000"/>
            </a:lvl2pPr>
            <a:lvl3pPr lvl="2">
              <a:lnSpc>
                <a:spcPct val="115000"/>
              </a:lnSpc>
              <a:spcBef>
                <a:spcPts val="0"/>
              </a:spcBef>
              <a:spcAft>
                <a:spcPts val="0"/>
              </a:spcAft>
              <a:buNone/>
              <a:defRPr sz="2000"/>
            </a:lvl3pPr>
            <a:lvl4pPr lvl="3">
              <a:lnSpc>
                <a:spcPct val="115000"/>
              </a:lnSpc>
              <a:spcBef>
                <a:spcPts val="0"/>
              </a:spcBef>
              <a:spcAft>
                <a:spcPts val="0"/>
              </a:spcAft>
              <a:buNone/>
              <a:defRPr sz="2000"/>
            </a:lvl4pPr>
            <a:lvl5pPr lvl="4">
              <a:lnSpc>
                <a:spcPct val="115000"/>
              </a:lnSpc>
              <a:spcBef>
                <a:spcPts val="0"/>
              </a:spcBef>
              <a:spcAft>
                <a:spcPts val="0"/>
              </a:spcAft>
              <a:buNone/>
              <a:defRPr sz="2000"/>
            </a:lvl5pPr>
            <a:lvl6pPr lvl="5">
              <a:lnSpc>
                <a:spcPct val="115000"/>
              </a:lnSpc>
              <a:spcBef>
                <a:spcPts val="0"/>
              </a:spcBef>
              <a:spcAft>
                <a:spcPts val="0"/>
              </a:spcAft>
              <a:buNone/>
              <a:defRPr sz="2000"/>
            </a:lvl6pPr>
            <a:lvl7pPr lvl="6">
              <a:lnSpc>
                <a:spcPct val="115000"/>
              </a:lnSpc>
              <a:spcBef>
                <a:spcPts val="0"/>
              </a:spcBef>
              <a:spcAft>
                <a:spcPts val="0"/>
              </a:spcAft>
              <a:buNone/>
              <a:defRPr sz="2000"/>
            </a:lvl7pPr>
            <a:lvl8pPr lvl="7">
              <a:lnSpc>
                <a:spcPct val="115000"/>
              </a:lnSpc>
              <a:spcBef>
                <a:spcPts val="0"/>
              </a:spcBef>
              <a:spcAft>
                <a:spcPts val="0"/>
              </a:spcAft>
              <a:buNone/>
              <a:defRPr sz="2000"/>
            </a:lvl8pPr>
            <a:lvl9pPr lvl="8">
              <a:lnSpc>
                <a:spcPct val="115000"/>
              </a:lnSpc>
              <a:spcBef>
                <a:spcPts val="0"/>
              </a:spcBef>
              <a:spcAft>
                <a:spcPts val="0"/>
              </a:spcAft>
              <a:buNone/>
              <a:defRPr sz="2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blocks">
  <p:cSld name="BLANK_1_1_1_1_3">
    <p:spTree>
      <p:nvGrpSpPr>
        <p:cNvPr id="267" name="Shape 267"/>
        <p:cNvGrpSpPr/>
        <p:nvPr/>
      </p:nvGrpSpPr>
      <p:grpSpPr>
        <a:xfrm>
          <a:off x="0" y="0"/>
          <a:ext cx="0" cy="0"/>
          <a:chOff x="0" y="0"/>
          <a:chExt cx="0" cy="0"/>
        </a:xfrm>
      </p:grpSpPr>
      <p:sp>
        <p:nvSpPr>
          <p:cNvPr id="268" name="Google Shape;268;p21"/>
          <p:cNvSpPr txBox="1"/>
          <p:nvPr>
            <p:ph idx="1" type="subTitle"/>
          </p:nvPr>
        </p:nvSpPr>
        <p:spPr>
          <a:xfrm>
            <a:off x="424600" y="1730976"/>
            <a:ext cx="2484300" cy="1983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200"/>
              <a:buFont typeface="Red Hat Display"/>
              <a:buNone/>
              <a:defRPr b="1" sz="1200">
                <a:solidFill>
                  <a:schemeClr val="dk2"/>
                </a:solidFill>
              </a:defRPr>
            </a:lvl1pPr>
            <a:lvl2pPr lvl="1">
              <a:spcBef>
                <a:spcPts val="0"/>
              </a:spcBef>
              <a:spcAft>
                <a:spcPts val="0"/>
              </a:spcAft>
              <a:buClr>
                <a:schemeClr val="dk2"/>
              </a:buClr>
              <a:buSzPts val="1200"/>
              <a:buFont typeface="Red Hat Display"/>
              <a:buNone/>
              <a:defRPr sz="1200">
                <a:solidFill>
                  <a:schemeClr val="dk2"/>
                </a:solidFill>
              </a:defRPr>
            </a:lvl2pPr>
            <a:lvl3pPr lvl="2">
              <a:spcBef>
                <a:spcPts val="0"/>
              </a:spcBef>
              <a:spcAft>
                <a:spcPts val="0"/>
              </a:spcAft>
              <a:buClr>
                <a:schemeClr val="dk2"/>
              </a:buClr>
              <a:buSzPts val="1200"/>
              <a:buFont typeface="Red Hat Display"/>
              <a:buNone/>
              <a:defRPr sz="1200">
                <a:solidFill>
                  <a:schemeClr val="dk2"/>
                </a:solidFill>
              </a:defRPr>
            </a:lvl3pPr>
            <a:lvl4pPr lvl="3">
              <a:spcBef>
                <a:spcPts val="0"/>
              </a:spcBef>
              <a:spcAft>
                <a:spcPts val="0"/>
              </a:spcAft>
              <a:buClr>
                <a:schemeClr val="dk2"/>
              </a:buClr>
              <a:buSzPts val="1200"/>
              <a:buFont typeface="Red Hat Display"/>
              <a:buNone/>
              <a:defRPr sz="1200">
                <a:solidFill>
                  <a:schemeClr val="dk2"/>
                </a:solidFill>
              </a:defRPr>
            </a:lvl4pPr>
            <a:lvl5pPr lvl="4">
              <a:spcBef>
                <a:spcPts val="0"/>
              </a:spcBef>
              <a:spcAft>
                <a:spcPts val="0"/>
              </a:spcAft>
              <a:buClr>
                <a:schemeClr val="dk2"/>
              </a:buClr>
              <a:buSzPts val="1200"/>
              <a:buFont typeface="Red Hat Display"/>
              <a:buNone/>
              <a:defRPr sz="1200">
                <a:solidFill>
                  <a:schemeClr val="dk2"/>
                </a:solidFill>
              </a:defRPr>
            </a:lvl5pPr>
            <a:lvl6pPr lvl="5">
              <a:spcBef>
                <a:spcPts val="0"/>
              </a:spcBef>
              <a:spcAft>
                <a:spcPts val="0"/>
              </a:spcAft>
              <a:buClr>
                <a:schemeClr val="dk2"/>
              </a:buClr>
              <a:buSzPts val="1200"/>
              <a:buFont typeface="Red Hat Display"/>
              <a:buNone/>
              <a:defRPr sz="1200">
                <a:solidFill>
                  <a:schemeClr val="dk2"/>
                </a:solidFill>
              </a:defRPr>
            </a:lvl6pPr>
            <a:lvl7pPr lvl="6">
              <a:spcBef>
                <a:spcPts val="0"/>
              </a:spcBef>
              <a:spcAft>
                <a:spcPts val="0"/>
              </a:spcAft>
              <a:buClr>
                <a:schemeClr val="dk2"/>
              </a:buClr>
              <a:buSzPts val="1200"/>
              <a:buFont typeface="Red Hat Display"/>
              <a:buNone/>
              <a:defRPr sz="1200">
                <a:solidFill>
                  <a:schemeClr val="dk2"/>
                </a:solidFill>
              </a:defRPr>
            </a:lvl7pPr>
            <a:lvl8pPr lvl="7">
              <a:spcBef>
                <a:spcPts val="0"/>
              </a:spcBef>
              <a:spcAft>
                <a:spcPts val="0"/>
              </a:spcAft>
              <a:buClr>
                <a:schemeClr val="dk2"/>
              </a:buClr>
              <a:buSzPts val="1200"/>
              <a:buFont typeface="Red Hat Display"/>
              <a:buNone/>
              <a:defRPr sz="1200">
                <a:solidFill>
                  <a:schemeClr val="dk2"/>
                </a:solidFill>
              </a:defRPr>
            </a:lvl8pPr>
            <a:lvl9pPr lvl="8">
              <a:spcBef>
                <a:spcPts val="0"/>
              </a:spcBef>
              <a:spcAft>
                <a:spcPts val="0"/>
              </a:spcAft>
              <a:buClr>
                <a:schemeClr val="dk2"/>
              </a:buClr>
              <a:buSzPts val="1200"/>
              <a:buFont typeface="Red Hat Display"/>
              <a:buNone/>
              <a:defRPr sz="1200">
                <a:solidFill>
                  <a:schemeClr val="dk2"/>
                </a:solidFill>
              </a:defRPr>
            </a:lvl9pPr>
          </a:lstStyle>
          <a:p/>
        </p:txBody>
      </p:sp>
      <p:sp>
        <p:nvSpPr>
          <p:cNvPr id="269" name="Google Shape;269;p21"/>
          <p:cNvSpPr txBox="1"/>
          <p:nvPr>
            <p:ph idx="2" type="body"/>
          </p:nvPr>
        </p:nvSpPr>
        <p:spPr>
          <a:xfrm>
            <a:off x="424600" y="1984850"/>
            <a:ext cx="2466300" cy="959400"/>
          </a:xfrm>
          <a:prstGeom prst="rect">
            <a:avLst/>
          </a:prstGeom>
        </p:spPr>
        <p:txBody>
          <a:bodyPr anchorCtr="0" anchor="t" bIns="91425" lIns="0" spcFirstLastPara="1" rIns="91425" wrap="square" tIns="0">
            <a:spAutoFit/>
          </a:bodyPr>
          <a:lstStyle>
            <a:lvl1pPr indent="-285750" lvl="0" marL="457200">
              <a:spcBef>
                <a:spcPts val="0"/>
              </a:spcBef>
              <a:spcAft>
                <a:spcPts val="0"/>
              </a:spcAft>
              <a:buClr>
                <a:schemeClr val="lt1"/>
              </a:buClr>
              <a:buSzPts val="900"/>
              <a:buFont typeface="Red Hat Display"/>
              <a:buChar char="●"/>
              <a:defRPr/>
            </a:lvl1pPr>
            <a:lvl2pPr indent="-285750" lvl="1" marL="914400">
              <a:spcBef>
                <a:spcPts val="0"/>
              </a:spcBef>
              <a:spcAft>
                <a:spcPts val="0"/>
              </a:spcAft>
              <a:buClr>
                <a:schemeClr val="lt1"/>
              </a:buClr>
              <a:buSzPts val="900"/>
              <a:buFont typeface="Red Hat Display"/>
              <a:buChar char="○"/>
              <a:defRPr/>
            </a:lvl2pPr>
            <a:lvl3pPr indent="-285750" lvl="2" marL="1371600">
              <a:spcBef>
                <a:spcPts val="0"/>
              </a:spcBef>
              <a:spcAft>
                <a:spcPts val="0"/>
              </a:spcAft>
              <a:buClr>
                <a:schemeClr val="lt1"/>
              </a:buClr>
              <a:buSzPts val="900"/>
              <a:buFont typeface="Red Hat Display"/>
              <a:buChar char="■"/>
              <a:defRPr/>
            </a:lvl3pPr>
            <a:lvl4pPr indent="-285750" lvl="3" marL="1828800">
              <a:spcBef>
                <a:spcPts val="0"/>
              </a:spcBef>
              <a:spcAft>
                <a:spcPts val="0"/>
              </a:spcAft>
              <a:buClr>
                <a:schemeClr val="lt1"/>
              </a:buClr>
              <a:buSzPts val="900"/>
              <a:buFont typeface="Red Hat Display"/>
              <a:buChar char="●"/>
              <a:defRPr/>
            </a:lvl4pPr>
            <a:lvl5pPr indent="-285750" lvl="4" marL="2286000">
              <a:spcBef>
                <a:spcPts val="0"/>
              </a:spcBef>
              <a:spcAft>
                <a:spcPts val="0"/>
              </a:spcAft>
              <a:buClr>
                <a:schemeClr val="lt1"/>
              </a:buClr>
              <a:buSzPts val="900"/>
              <a:buFont typeface="Red Hat Display"/>
              <a:buChar char="○"/>
              <a:defRPr/>
            </a:lvl5pPr>
            <a:lvl6pPr indent="-285750" lvl="5" marL="2743200">
              <a:spcBef>
                <a:spcPts val="0"/>
              </a:spcBef>
              <a:spcAft>
                <a:spcPts val="0"/>
              </a:spcAft>
              <a:buClr>
                <a:schemeClr val="lt1"/>
              </a:buClr>
              <a:buSzPts val="900"/>
              <a:buFont typeface="Red Hat Display"/>
              <a:buChar char="■"/>
              <a:defRPr/>
            </a:lvl6pPr>
            <a:lvl7pPr indent="-285750" lvl="6" marL="3200400">
              <a:spcBef>
                <a:spcPts val="0"/>
              </a:spcBef>
              <a:spcAft>
                <a:spcPts val="0"/>
              </a:spcAft>
              <a:buClr>
                <a:schemeClr val="lt1"/>
              </a:buClr>
              <a:buSzPts val="900"/>
              <a:buFont typeface="Red Hat Display"/>
              <a:buChar char="●"/>
              <a:defRPr/>
            </a:lvl7pPr>
            <a:lvl8pPr indent="-285750" lvl="7" marL="3657600">
              <a:spcBef>
                <a:spcPts val="0"/>
              </a:spcBef>
              <a:spcAft>
                <a:spcPts val="0"/>
              </a:spcAft>
              <a:buClr>
                <a:schemeClr val="lt1"/>
              </a:buClr>
              <a:buSzPts val="900"/>
              <a:buFont typeface="Red Hat Display"/>
              <a:buChar char="○"/>
              <a:defRPr/>
            </a:lvl8pPr>
            <a:lvl9pPr indent="-285750" lvl="8" marL="4114800">
              <a:spcBef>
                <a:spcPts val="0"/>
              </a:spcBef>
              <a:spcAft>
                <a:spcPts val="0"/>
              </a:spcAft>
              <a:buClr>
                <a:schemeClr val="lt1"/>
              </a:buClr>
              <a:buSzPts val="900"/>
              <a:buFont typeface="Red Hat Display"/>
              <a:buChar char="■"/>
              <a:defRPr/>
            </a:lvl9pPr>
          </a:lstStyle>
          <a:p/>
        </p:txBody>
      </p:sp>
      <p:sp>
        <p:nvSpPr>
          <p:cNvPr id="270" name="Google Shape;270;p21"/>
          <p:cNvSpPr txBox="1"/>
          <p:nvPr>
            <p:ph idx="3" type="subTitle"/>
          </p:nvPr>
        </p:nvSpPr>
        <p:spPr>
          <a:xfrm>
            <a:off x="3329688" y="1730976"/>
            <a:ext cx="2484300" cy="1983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200"/>
              <a:buFont typeface="Red Hat Display"/>
              <a:buNone/>
              <a:defRPr b="1" sz="1200">
                <a:solidFill>
                  <a:schemeClr val="dk2"/>
                </a:solidFill>
              </a:defRPr>
            </a:lvl1pPr>
            <a:lvl2pPr lvl="1">
              <a:spcBef>
                <a:spcPts val="0"/>
              </a:spcBef>
              <a:spcAft>
                <a:spcPts val="0"/>
              </a:spcAft>
              <a:buClr>
                <a:schemeClr val="dk2"/>
              </a:buClr>
              <a:buSzPts val="1200"/>
              <a:buFont typeface="Red Hat Display"/>
              <a:buNone/>
              <a:defRPr sz="1200">
                <a:solidFill>
                  <a:schemeClr val="dk2"/>
                </a:solidFill>
              </a:defRPr>
            </a:lvl2pPr>
            <a:lvl3pPr lvl="2">
              <a:spcBef>
                <a:spcPts val="0"/>
              </a:spcBef>
              <a:spcAft>
                <a:spcPts val="0"/>
              </a:spcAft>
              <a:buClr>
                <a:schemeClr val="dk2"/>
              </a:buClr>
              <a:buSzPts val="1200"/>
              <a:buFont typeface="Red Hat Display"/>
              <a:buNone/>
              <a:defRPr sz="1200">
                <a:solidFill>
                  <a:schemeClr val="dk2"/>
                </a:solidFill>
              </a:defRPr>
            </a:lvl3pPr>
            <a:lvl4pPr lvl="3">
              <a:spcBef>
                <a:spcPts val="0"/>
              </a:spcBef>
              <a:spcAft>
                <a:spcPts val="0"/>
              </a:spcAft>
              <a:buClr>
                <a:schemeClr val="dk2"/>
              </a:buClr>
              <a:buSzPts val="1200"/>
              <a:buFont typeface="Red Hat Display"/>
              <a:buNone/>
              <a:defRPr sz="1200">
                <a:solidFill>
                  <a:schemeClr val="dk2"/>
                </a:solidFill>
              </a:defRPr>
            </a:lvl4pPr>
            <a:lvl5pPr lvl="4">
              <a:spcBef>
                <a:spcPts val="0"/>
              </a:spcBef>
              <a:spcAft>
                <a:spcPts val="0"/>
              </a:spcAft>
              <a:buClr>
                <a:schemeClr val="dk2"/>
              </a:buClr>
              <a:buSzPts val="1200"/>
              <a:buFont typeface="Red Hat Display"/>
              <a:buNone/>
              <a:defRPr sz="1200">
                <a:solidFill>
                  <a:schemeClr val="dk2"/>
                </a:solidFill>
              </a:defRPr>
            </a:lvl5pPr>
            <a:lvl6pPr lvl="5">
              <a:spcBef>
                <a:spcPts val="0"/>
              </a:spcBef>
              <a:spcAft>
                <a:spcPts val="0"/>
              </a:spcAft>
              <a:buClr>
                <a:schemeClr val="dk2"/>
              </a:buClr>
              <a:buSzPts val="1200"/>
              <a:buFont typeface="Red Hat Display"/>
              <a:buNone/>
              <a:defRPr sz="1200">
                <a:solidFill>
                  <a:schemeClr val="dk2"/>
                </a:solidFill>
              </a:defRPr>
            </a:lvl6pPr>
            <a:lvl7pPr lvl="6">
              <a:spcBef>
                <a:spcPts val="0"/>
              </a:spcBef>
              <a:spcAft>
                <a:spcPts val="0"/>
              </a:spcAft>
              <a:buClr>
                <a:schemeClr val="dk2"/>
              </a:buClr>
              <a:buSzPts val="1200"/>
              <a:buFont typeface="Red Hat Display"/>
              <a:buNone/>
              <a:defRPr sz="1200">
                <a:solidFill>
                  <a:schemeClr val="dk2"/>
                </a:solidFill>
              </a:defRPr>
            </a:lvl7pPr>
            <a:lvl8pPr lvl="7">
              <a:spcBef>
                <a:spcPts val="0"/>
              </a:spcBef>
              <a:spcAft>
                <a:spcPts val="0"/>
              </a:spcAft>
              <a:buClr>
                <a:schemeClr val="dk2"/>
              </a:buClr>
              <a:buSzPts val="1200"/>
              <a:buFont typeface="Red Hat Display"/>
              <a:buNone/>
              <a:defRPr sz="1200">
                <a:solidFill>
                  <a:schemeClr val="dk2"/>
                </a:solidFill>
              </a:defRPr>
            </a:lvl8pPr>
            <a:lvl9pPr lvl="8">
              <a:spcBef>
                <a:spcPts val="0"/>
              </a:spcBef>
              <a:spcAft>
                <a:spcPts val="0"/>
              </a:spcAft>
              <a:buClr>
                <a:schemeClr val="dk2"/>
              </a:buClr>
              <a:buSzPts val="1200"/>
              <a:buFont typeface="Red Hat Display"/>
              <a:buNone/>
              <a:defRPr sz="1200">
                <a:solidFill>
                  <a:schemeClr val="dk2"/>
                </a:solidFill>
              </a:defRPr>
            </a:lvl9pPr>
          </a:lstStyle>
          <a:p/>
        </p:txBody>
      </p:sp>
      <p:sp>
        <p:nvSpPr>
          <p:cNvPr id="271" name="Google Shape;271;p21"/>
          <p:cNvSpPr txBox="1"/>
          <p:nvPr>
            <p:ph idx="4" type="body"/>
          </p:nvPr>
        </p:nvSpPr>
        <p:spPr>
          <a:xfrm>
            <a:off x="3329688" y="1984850"/>
            <a:ext cx="2466300" cy="959400"/>
          </a:xfrm>
          <a:prstGeom prst="rect">
            <a:avLst/>
          </a:prstGeom>
        </p:spPr>
        <p:txBody>
          <a:bodyPr anchorCtr="0" anchor="t" bIns="91425" lIns="0" spcFirstLastPara="1" rIns="91425" wrap="square" tIns="0">
            <a:spAutoFit/>
          </a:bodyPr>
          <a:lstStyle>
            <a:lvl1pPr indent="-285750" lvl="0" marL="457200">
              <a:spcBef>
                <a:spcPts val="0"/>
              </a:spcBef>
              <a:spcAft>
                <a:spcPts val="0"/>
              </a:spcAft>
              <a:buClr>
                <a:schemeClr val="lt1"/>
              </a:buClr>
              <a:buSzPts val="900"/>
              <a:buFont typeface="Red Hat Display"/>
              <a:buChar char="●"/>
              <a:defRPr/>
            </a:lvl1pPr>
            <a:lvl2pPr indent="-285750" lvl="1" marL="914400">
              <a:spcBef>
                <a:spcPts val="0"/>
              </a:spcBef>
              <a:spcAft>
                <a:spcPts val="0"/>
              </a:spcAft>
              <a:buClr>
                <a:schemeClr val="lt1"/>
              </a:buClr>
              <a:buSzPts val="900"/>
              <a:buFont typeface="Red Hat Display"/>
              <a:buChar char="○"/>
              <a:defRPr/>
            </a:lvl2pPr>
            <a:lvl3pPr indent="-285750" lvl="2" marL="1371600">
              <a:spcBef>
                <a:spcPts val="0"/>
              </a:spcBef>
              <a:spcAft>
                <a:spcPts val="0"/>
              </a:spcAft>
              <a:buClr>
                <a:schemeClr val="lt1"/>
              </a:buClr>
              <a:buSzPts val="900"/>
              <a:buFont typeface="Red Hat Display"/>
              <a:buChar char="■"/>
              <a:defRPr/>
            </a:lvl3pPr>
            <a:lvl4pPr indent="-285750" lvl="3" marL="1828800">
              <a:spcBef>
                <a:spcPts val="0"/>
              </a:spcBef>
              <a:spcAft>
                <a:spcPts val="0"/>
              </a:spcAft>
              <a:buClr>
                <a:schemeClr val="lt1"/>
              </a:buClr>
              <a:buSzPts val="900"/>
              <a:buFont typeface="Red Hat Display"/>
              <a:buChar char="●"/>
              <a:defRPr/>
            </a:lvl4pPr>
            <a:lvl5pPr indent="-285750" lvl="4" marL="2286000">
              <a:spcBef>
                <a:spcPts val="0"/>
              </a:spcBef>
              <a:spcAft>
                <a:spcPts val="0"/>
              </a:spcAft>
              <a:buClr>
                <a:schemeClr val="lt1"/>
              </a:buClr>
              <a:buSzPts val="900"/>
              <a:buFont typeface="Red Hat Display"/>
              <a:buChar char="○"/>
              <a:defRPr/>
            </a:lvl5pPr>
            <a:lvl6pPr indent="-285750" lvl="5" marL="2743200">
              <a:spcBef>
                <a:spcPts val="0"/>
              </a:spcBef>
              <a:spcAft>
                <a:spcPts val="0"/>
              </a:spcAft>
              <a:buClr>
                <a:schemeClr val="lt1"/>
              </a:buClr>
              <a:buSzPts val="900"/>
              <a:buFont typeface="Red Hat Display"/>
              <a:buChar char="■"/>
              <a:defRPr/>
            </a:lvl6pPr>
            <a:lvl7pPr indent="-285750" lvl="6" marL="3200400">
              <a:spcBef>
                <a:spcPts val="0"/>
              </a:spcBef>
              <a:spcAft>
                <a:spcPts val="0"/>
              </a:spcAft>
              <a:buClr>
                <a:schemeClr val="lt1"/>
              </a:buClr>
              <a:buSzPts val="900"/>
              <a:buFont typeface="Red Hat Display"/>
              <a:buChar char="●"/>
              <a:defRPr/>
            </a:lvl7pPr>
            <a:lvl8pPr indent="-285750" lvl="7" marL="3657600">
              <a:spcBef>
                <a:spcPts val="0"/>
              </a:spcBef>
              <a:spcAft>
                <a:spcPts val="0"/>
              </a:spcAft>
              <a:buClr>
                <a:schemeClr val="lt1"/>
              </a:buClr>
              <a:buSzPts val="900"/>
              <a:buFont typeface="Red Hat Display"/>
              <a:buChar char="○"/>
              <a:defRPr/>
            </a:lvl8pPr>
            <a:lvl9pPr indent="-285750" lvl="8" marL="4114800">
              <a:spcBef>
                <a:spcPts val="0"/>
              </a:spcBef>
              <a:spcAft>
                <a:spcPts val="0"/>
              </a:spcAft>
              <a:buClr>
                <a:schemeClr val="lt1"/>
              </a:buClr>
              <a:buSzPts val="900"/>
              <a:buFont typeface="Red Hat Display"/>
              <a:buChar char="■"/>
              <a:defRPr/>
            </a:lvl9pPr>
          </a:lstStyle>
          <a:p/>
        </p:txBody>
      </p:sp>
      <p:sp>
        <p:nvSpPr>
          <p:cNvPr id="272" name="Google Shape;272;p21"/>
          <p:cNvSpPr txBox="1"/>
          <p:nvPr>
            <p:ph idx="5" type="subTitle"/>
          </p:nvPr>
        </p:nvSpPr>
        <p:spPr>
          <a:xfrm>
            <a:off x="6237091" y="1730976"/>
            <a:ext cx="2484300" cy="1983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200"/>
              <a:buFont typeface="Red Hat Display"/>
              <a:buNone/>
              <a:defRPr b="1" sz="1200">
                <a:solidFill>
                  <a:schemeClr val="dk2"/>
                </a:solidFill>
              </a:defRPr>
            </a:lvl1pPr>
            <a:lvl2pPr lvl="1">
              <a:spcBef>
                <a:spcPts val="0"/>
              </a:spcBef>
              <a:spcAft>
                <a:spcPts val="0"/>
              </a:spcAft>
              <a:buClr>
                <a:schemeClr val="dk2"/>
              </a:buClr>
              <a:buSzPts val="1200"/>
              <a:buFont typeface="Red Hat Display"/>
              <a:buNone/>
              <a:defRPr sz="1200">
                <a:solidFill>
                  <a:schemeClr val="dk2"/>
                </a:solidFill>
              </a:defRPr>
            </a:lvl2pPr>
            <a:lvl3pPr lvl="2">
              <a:spcBef>
                <a:spcPts val="0"/>
              </a:spcBef>
              <a:spcAft>
                <a:spcPts val="0"/>
              </a:spcAft>
              <a:buClr>
                <a:schemeClr val="dk2"/>
              </a:buClr>
              <a:buSzPts val="1200"/>
              <a:buFont typeface="Red Hat Display"/>
              <a:buNone/>
              <a:defRPr sz="1200">
                <a:solidFill>
                  <a:schemeClr val="dk2"/>
                </a:solidFill>
              </a:defRPr>
            </a:lvl3pPr>
            <a:lvl4pPr lvl="3">
              <a:spcBef>
                <a:spcPts val="0"/>
              </a:spcBef>
              <a:spcAft>
                <a:spcPts val="0"/>
              </a:spcAft>
              <a:buClr>
                <a:schemeClr val="dk2"/>
              </a:buClr>
              <a:buSzPts val="1200"/>
              <a:buFont typeface="Red Hat Display"/>
              <a:buNone/>
              <a:defRPr sz="1200">
                <a:solidFill>
                  <a:schemeClr val="dk2"/>
                </a:solidFill>
              </a:defRPr>
            </a:lvl4pPr>
            <a:lvl5pPr lvl="4">
              <a:spcBef>
                <a:spcPts val="0"/>
              </a:spcBef>
              <a:spcAft>
                <a:spcPts val="0"/>
              </a:spcAft>
              <a:buClr>
                <a:schemeClr val="dk2"/>
              </a:buClr>
              <a:buSzPts val="1200"/>
              <a:buFont typeface="Red Hat Display"/>
              <a:buNone/>
              <a:defRPr sz="1200">
                <a:solidFill>
                  <a:schemeClr val="dk2"/>
                </a:solidFill>
              </a:defRPr>
            </a:lvl5pPr>
            <a:lvl6pPr lvl="5">
              <a:spcBef>
                <a:spcPts val="0"/>
              </a:spcBef>
              <a:spcAft>
                <a:spcPts val="0"/>
              </a:spcAft>
              <a:buClr>
                <a:schemeClr val="dk2"/>
              </a:buClr>
              <a:buSzPts val="1200"/>
              <a:buFont typeface="Red Hat Display"/>
              <a:buNone/>
              <a:defRPr sz="1200">
                <a:solidFill>
                  <a:schemeClr val="dk2"/>
                </a:solidFill>
              </a:defRPr>
            </a:lvl6pPr>
            <a:lvl7pPr lvl="6">
              <a:spcBef>
                <a:spcPts val="0"/>
              </a:spcBef>
              <a:spcAft>
                <a:spcPts val="0"/>
              </a:spcAft>
              <a:buClr>
                <a:schemeClr val="dk2"/>
              </a:buClr>
              <a:buSzPts val="1200"/>
              <a:buFont typeface="Red Hat Display"/>
              <a:buNone/>
              <a:defRPr sz="1200">
                <a:solidFill>
                  <a:schemeClr val="dk2"/>
                </a:solidFill>
              </a:defRPr>
            </a:lvl7pPr>
            <a:lvl8pPr lvl="7">
              <a:spcBef>
                <a:spcPts val="0"/>
              </a:spcBef>
              <a:spcAft>
                <a:spcPts val="0"/>
              </a:spcAft>
              <a:buClr>
                <a:schemeClr val="dk2"/>
              </a:buClr>
              <a:buSzPts val="1200"/>
              <a:buFont typeface="Red Hat Display"/>
              <a:buNone/>
              <a:defRPr sz="1200">
                <a:solidFill>
                  <a:schemeClr val="dk2"/>
                </a:solidFill>
              </a:defRPr>
            </a:lvl8pPr>
            <a:lvl9pPr lvl="8">
              <a:spcBef>
                <a:spcPts val="0"/>
              </a:spcBef>
              <a:spcAft>
                <a:spcPts val="0"/>
              </a:spcAft>
              <a:buClr>
                <a:schemeClr val="dk2"/>
              </a:buClr>
              <a:buSzPts val="1200"/>
              <a:buFont typeface="Red Hat Display"/>
              <a:buNone/>
              <a:defRPr sz="1200">
                <a:solidFill>
                  <a:schemeClr val="dk2"/>
                </a:solidFill>
              </a:defRPr>
            </a:lvl9pPr>
          </a:lstStyle>
          <a:p/>
        </p:txBody>
      </p:sp>
      <p:sp>
        <p:nvSpPr>
          <p:cNvPr id="273" name="Google Shape;273;p21"/>
          <p:cNvSpPr txBox="1"/>
          <p:nvPr>
            <p:ph idx="6" type="body"/>
          </p:nvPr>
        </p:nvSpPr>
        <p:spPr>
          <a:xfrm>
            <a:off x="6237091" y="1984850"/>
            <a:ext cx="2466300" cy="959400"/>
          </a:xfrm>
          <a:prstGeom prst="rect">
            <a:avLst/>
          </a:prstGeom>
        </p:spPr>
        <p:txBody>
          <a:bodyPr anchorCtr="0" anchor="t" bIns="91425" lIns="0" spcFirstLastPara="1" rIns="91425" wrap="square" tIns="0">
            <a:spAutoFit/>
          </a:bodyPr>
          <a:lstStyle>
            <a:lvl1pPr indent="-285750" lvl="0" marL="457200">
              <a:spcBef>
                <a:spcPts val="0"/>
              </a:spcBef>
              <a:spcAft>
                <a:spcPts val="0"/>
              </a:spcAft>
              <a:buClr>
                <a:schemeClr val="lt1"/>
              </a:buClr>
              <a:buSzPts val="900"/>
              <a:buFont typeface="Red Hat Display"/>
              <a:buChar char="●"/>
              <a:defRPr/>
            </a:lvl1pPr>
            <a:lvl2pPr indent="-285750" lvl="1" marL="914400">
              <a:spcBef>
                <a:spcPts val="0"/>
              </a:spcBef>
              <a:spcAft>
                <a:spcPts val="0"/>
              </a:spcAft>
              <a:buClr>
                <a:schemeClr val="lt1"/>
              </a:buClr>
              <a:buSzPts val="900"/>
              <a:buFont typeface="Red Hat Display"/>
              <a:buChar char="○"/>
              <a:defRPr/>
            </a:lvl2pPr>
            <a:lvl3pPr indent="-285750" lvl="2" marL="1371600">
              <a:spcBef>
                <a:spcPts val="0"/>
              </a:spcBef>
              <a:spcAft>
                <a:spcPts val="0"/>
              </a:spcAft>
              <a:buClr>
                <a:schemeClr val="lt1"/>
              </a:buClr>
              <a:buSzPts val="900"/>
              <a:buFont typeface="Red Hat Display"/>
              <a:buChar char="■"/>
              <a:defRPr/>
            </a:lvl3pPr>
            <a:lvl4pPr indent="-285750" lvl="3" marL="1828800">
              <a:spcBef>
                <a:spcPts val="0"/>
              </a:spcBef>
              <a:spcAft>
                <a:spcPts val="0"/>
              </a:spcAft>
              <a:buClr>
                <a:schemeClr val="lt1"/>
              </a:buClr>
              <a:buSzPts val="900"/>
              <a:buFont typeface="Red Hat Display"/>
              <a:buChar char="●"/>
              <a:defRPr/>
            </a:lvl4pPr>
            <a:lvl5pPr indent="-285750" lvl="4" marL="2286000">
              <a:spcBef>
                <a:spcPts val="0"/>
              </a:spcBef>
              <a:spcAft>
                <a:spcPts val="0"/>
              </a:spcAft>
              <a:buClr>
                <a:schemeClr val="lt1"/>
              </a:buClr>
              <a:buSzPts val="900"/>
              <a:buFont typeface="Red Hat Display"/>
              <a:buChar char="○"/>
              <a:defRPr/>
            </a:lvl5pPr>
            <a:lvl6pPr indent="-285750" lvl="5" marL="2743200">
              <a:spcBef>
                <a:spcPts val="0"/>
              </a:spcBef>
              <a:spcAft>
                <a:spcPts val="0"/>
              </a:spcAft>
              <a:buClr>
                <a:schemeClr val="lt1"/>
              </a:buClr>
              <a:buSzPts val="900"/>
              <a:buFont typeface="Red Hat Display"/>
              <a:buChar char="■"/>
              <a:defRPr/>
            </a:lvl6pPr>
            <a:lvl7pPr indent="-285750" lvl="6" marL="3200400">
              <a:spcBef>
                <a:spcPts val="0"/>
              </a:spcBef>
              <a:spcAft>
                <a:spcPts val="0"/>
              </a:spcAft>
              <a:buClr>
                <a:schemeClr val="lt1"/>
              </a:buClr>
              <a:buSzPts val="900"/>
              <a:buFont typeface="Red Hat Display"/>
              <a:buChar char="●"/>
              <a:defRPr/>
            </a:lvl7pPr>
            <a:lvl8pPr indent="-285750" lvl="7" marL="3657600">
              <a:spcBef>
                <a:spcPts val="0"/>
              </a:spcBef>
              <a:spcAft>
                <a:spcPts val="0"/>
              </a:spcAft>
              <a:buClr>
                <a:schemeClr val="lt1"/>
              </a:buClr>
              <a:buSzPts val="900"/>
              <a:buFont typeface="Red Hat Display"/>
              <a:buChar char="○"/>
              <a:defRPr/>
            </a:lvl8pPr>
            <a:lvl9pPr indent="-285750" lvl="8" marL="4114800">
              <a:spcBef>
                <a:spcPts val="0"/>
              </a:spcBef>
              <a:spcAft>
                <a:spcPts val="0"/>
              </a:spcAft>
              <a:buClr>
                <a:schemeClr val="lt1"/>
              </a:buClr>
              <a:buSzPts val="900"/>
              <a:buFont typeface="Red Hat Display"/>
              <a:buChar char="■"/>
              <a:defRPr/>
            </a:lvl9pPr>
          </a:lstStyle>
          <a:p/>
        </p:txBody>
      </p:sp>
      <p:sp>
        <p:nvSpPr>
          <p:cNvPr id="274" name="Google Shape;274;p21"/>
          <p:cNvSpPr txBox="1"/>
          <p:nvPr>
            <p:ph type="title"/>
          </p:nvPr>
        </p:nvSpPr>
        <p:spPr>
          <a:xfrm>
            <a:off x="228600" y="420025"/>
            <a:ext cx="48177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2000"/>
            </a:lvl1pPr>
            <a:lvl2pPr lvl="1">
              <a:lnSpc>
                <a:spcPct val="115000"/>
              </a:lnSpc>
              <a:spcBef>
                <a:spcPts val="0"/>
              </a:spcBef>
              <a:spcAft>
                <a:spcPts val="0"/>
              </a:spcAft>
              <a:buNone/>
              <a:defRPr sz="2000"/>
            </a:lvl2pPr>
            <a:lvl3pPr lvl="2">
              <a:lnSpc>
                <a:spcPct val="115000"/>
              </a:lnSpc>
              <a:spcBef>
                <a:spcPts val="0"/>
              </a:spcBef>
              <a:spcAft>
                <a:spcPts val="0"/>
              </a:spcAft>
              <a:buNone/>
              <a:defRPr sz="2000"/>
            </a:lvl3pPr>
            <a:lvl4pPr lvl="3">
              <a:lnSpc>
                <a:spcPct val="115000"/>
              </a:lnSpc>
              <a:spcBef>
                <a:spcPts val="0"/>
              </a:spcBef>
              <a:spcAft>
                <a:spcPts val="0"/>
              </a:spcAft>
              <a:buNone/>
              <a:defRPr sz="2000"/>
            </a:lvl4pPr>
            <a:lvl5pPr lvl="4">
              <a:lnSpc>
                <a:spcPct val="115000"/>
              </a:lnSpc>
              <a:spcBef>
                <a:spcPts val="0"/>
              </a:spcBef>
              <a:spcAft>
                <a:spcPts val="0"/>
              </a:spcAft>
              <a:buNone/>
              <a:defRPr sz="2000"/>
            </a:lvl5pPr>
            <a:lvl6pPr lvl="5">
              <a:lnSpc>
                <a:spcPct val="115000"/>
              </a:lnSpc>
              <a:spcBef>
                <a:spcPts val="0"/>
              </a:spcBef>
              <a:spcAft>
                <a:spcPts val="0"/>
              </a:spcAft>
              <a:buNone/>
              <a:defRPr sz="2000"/>
            </a:lvl6pPr>
            <a:lvl7pPr lvl="6">
              <a:lnSpc>
                <a:spcPct val="115000"/>
              </a:lnSpc>
              <a:spcBef>
                <a:spcPts val="0"/>
              </a:spcBef>
              <a:spcAft>
                <a:spcPts val="0"/>
              </a:spcAft>
              <a:buNone/>
              <a:defRPr sz="2000"/>
            </a:lvl7pPr>
            <a:lvl8pPr lvl="7">
              <a:lnSpc>
                <a:spcPct val="115000"/>
              </a:lnSpc>
              <a:spcBef>
                <a:spcPts val="0"/>
              </a:spcBef>
              <a:spcAft>
                <a:spcPts val="0"/>
              </a:spcAft>
              <a:buNone/>
              <a:defRPr sz="2000"/>
            </a:lvl8pPr>
            <a:lvl9pPr lvl="8">
              <a:lnSpc>
                <a:spcPct val="115000"/>
              </a:lnSpc>
              <a:spcBef>
                <a:spcPts val="0"/>
              </a:spcBef>
              <a:spcAft>
                <a:spcPts val="0"/>
              </a:spcAft>
              <a:buNone/>
              <a:defRPr sz="2000"/>
            </a:lvl9pPr>
          </a:lstStyle>
          <a:p/>
        </p:txBody>
      </p:sp>
      <p:sp>
        <p:nvSpPr>
          <p:cNvPr id="275" name="Google Shape;275;p21"/>
          <p:cNvSpPr txBox="1"/>
          <p:nvPr>
            <p:ph idx="7" type="subTitle"/>
          </p:nvPr>
        </p:nvSpPr>
        <p:spPr>
          <a:xfrm>
            <a:off x="424600" y="3474395"/>
            <a:ext cx="2484300" cy="1983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200"/>
              <a:buFont typeface="Red Hat Display"/>
              <a:buNone/>
              <a:defRPr b="1" sz="1200">
                <a:solidFill>
                  <a:schemeClr val="dk2"/>
                </a:solidFill>
              </a:defRPr>
            </a:lvl1pPr>
            <a:lvl2pPr lvl="1">
              <a:spcBef>
                <a:spcPts val="0"/>
              </a:spcBef>
              <a:spcAft>
                <a:spcPts val="0"/>
              </a:spcAft>
              <a:buClr>
                <a:schemeClr val="dk2"/>
              </a:buClr>
              <a:buSzPts val="1200"/>
              <a:buFont typeface="Red Hat Display"/>
              <a:buNone/>
              <a:defRPr sz="1200">
                <a:solidFill>
                  <a:schemeClr val="dk2"/>
                </a:solidFill>
              </a:defRPr>
            </a:lvl2pPr>
            <a:lvl3pPr lvl="2">
              <a:spcBef>
                <a:spcPts val="0"/>
              </a:spcBef>
              <a:spcAft>
                <a:spcPts val="0"/>
              </a:spcAft>
              <a:buClr>
                <a:schemeClr val="dk2"/>
              </a:buClr>
              <a:buSzPts val="1200"/>
              <a:buFont typeface="Red Hat Display"/>
              <a:buNone/>
              <a:defRPr sz="1200">
                <a:solidFill>
                  <a:schemeClr val="dk2"/>
                </a:solidFill>
              </a:defRPr>
            </a:lvl3pPr>
            <a:lvl4pPr lvl="3">
              <a:spcBef>
                <a:spcPts val="0"/>
              </a:spcBef>
              <a:spcAft>
                <a:spcPts val="0"/>
              </a:spcAft>
              <a:buClr>
                <a:schemeClr val="dk2"/>
              </a:buClr>
              <a:buSzPts val="1200"/>
              <a:buFont typeface="Red Hat Display"/>
              <a:buNone/>
              <a:defRPr sz="1200">
                <a:solidFill>
                  <a:schemeClr val="dk2"/>
                </a:solidFill>
              </a:defRPr>
            </a:lvl4pPr>
            <a:lvl5pPr lvl="4">
              <a:spcBef>
                <a:spcPts val="0"/>
              </a:spcBef>
              <a:spcAft>
                <a:spcPts val="0"/>
              </a:spcAft>
              <a:buClr>
                <a:schemeClr val="dk2"/>
              </a:buClr>
              <a:buSzPts val="1200"/>
              <a:buFont typeface="Red Hat Display"/>
              <a:buNone/>
              <a:defRPr sz="1200">
                <a:solidFill>
                  <a:schemeClr val="dk2"/>
                </a:solidFill>
              </a:defRPr>
            </a:lvl5pPr>
            <a:lvl6pPr lvl="5">
              <a:spcBef>
                <a:spcPts val="0"/>
              </a:spcBef>
              <a:spcAft>
                <a:spcPts val="0"/>
              </a:spcAft>
              <a:buClr>
                <a:schemeClr val="dk2"/>
              </a:buClr>
              <a:buSzPts val="1200"/>
              <a:buFont typeface="Red Hat Display"/>
              <a:buNone/>
              <a:defRPr sz="1200">
                <a:solidFill>
                  <a:schemeClr val="dk2"/>
                </a:solidFill>
              </a:defRPr>
            </a:lvl6pPr>
            <a:lvl7pPr lvl="6">
              <a:spcBef>
                <a:spcPts val="0"/>
              </a:spcBef>
              <a:spcAft>
                <a:spcPts val="0"/>
              </a:spcAft>
              <a:buClr>
                <a:schemeClr val="dk2"/>
              </a:buClr>
              <a:buSzPts val="1200"/>
              <a:buFont typeface="Red Hat Display"/>
              <a:buNone/>
              <a:defRPr sz="1200">
                <a:solidFill>
                  <a:schemeClr val="dk2"/>
                </a:solidFill>
              </a:defRPr>
            </a:lvl7pPr>
            <a:lvl8pPr lvl="7">
              <a:spcBef>
                <a:spcPts val="0"/>
              </a:spcBef>
              <a:spcAft>
                <a:spcPts val="0"/>
              </a:spcAft>
              <a:buClr>
                <a:schemeClr val="dk2"/>
              </a:buClr>
              <a:buSzPts val="1200"/>
              <a:buFont typeface="Red Hat Display"/>
              <a:buNone/>
              <a:defRPr sz="1200">
                <a:solidFill>
                  <a:schemeClr val="dk2"/>
                </a:solidFill>
              </a:defRPr>
            </a:lvl8pPr>
            <a:lvl9pPr lvl="8">
              <a:spcBef>
                <a:spcPts val="0"/>
              </a:spcBef>
              <a:spcAft>
                <a:spcPts val="0"/>
              </a:spcAft>
              <a:buClr>
                <a:schemeClr val="dk2"/>
              </a:buClr>
              <a:buSzPts val="1200"/>
              <a:buFont typeface="Red Hat Display"/>
              <a:buNone/>
              <a:defRPr sz="1200">
                <a:solidFill>
                  <a:schemeClr val="dk2"/>
                </a:solidFill>
              </a:defRPr>
            </a:lvl9pPr>
          </a:lstStyle>
          <a:p/>
        </p:txBody>
      </p:sp>
      <p:sp>
        <p:nvSpPr>
          <p:cNvPr id="276" name="Google Shape;276;p21"/>
          <p:cNvSpPr txBox="1"/>
          <p:nvPr>
            <p:ph idx="8" type="body"/>
          </p:nvPr>
        </p:nvSpPr>
        <p:spPr>
          <a:xfrm>
            <a:off x="424600" y="3724325"/>
            <a:ext cx="3718800" cy="414600"/>
          </a:xfrm>
          <a:prstGeom prst="rect">
            <a:avLst/>
          </a:prstGeom>
        </p:spPr>
        <p:txBody>
          <a:bodyPr anchorCtr="0" anchor="t" bIns="91425" lIns="0" spcFirstLastPara="1" rIns="91425" wrap="square" tIns="0">
            <a:spAutoFit/>
          </a:bodyPr>
          <a:lstStyle>
            <a:lvl1pPr indent="-285750" lvl="0" marL="457200">
              <a:spcBef>
                <a:spcPts val="0"/>
              </a:spcBef>
              <a:spcAft>
                <a:spcPts val="0"/>
              </a:spcAft>
              <a:buClr>
                <a:schemeClr val="lt1"/>
              </a:buClr>
              <a:buSzPts val="900"/>
              <a:buFont typeface="Red Hat Display"/>
              <a:buChar char="●"/>
              <a:defRPr/>
            </a:lvl1pPr>
            <a:lvl2pPr indent="-285750" lvl="1" marL="914400">
              <a:spcBef>
                <a:spcPts val="0"/>
              </a:spcBef>
              <a:spcAft>
                <a:spcPts val="0"/>
              </a:spcAft>
              <a:buClr>
                <a:schemeClr val="lt1"/>
              </a:buClr>
              <a:buSzPts val="900"/>
              <a:buFont typeface="Red Hat Display"/>
              <a:buChar char="○"/>
              <a:defRPr/>
            </a:lvl2pPr>
            <a:lvl3pPr indent="-285750" lvl="2" marL="1371600">
              <a:spcBef>
                <a:spcPts val="0"/>
              </a:spcBef>
              <a:spcAft>
                <a:spcPts val="0"/>
              </a:spcAft>
              <a:buClr>
                <a:schemeClr val="lt1"/>
              </a:buClr>
              <a:buSzPts val="900"/>
              <a:buFont typeface="Red Hat Display"/>
              <a:buChar char="■"/>
              <a:defRPr/>
            </a:lvl3pPr>
            <a:lvl4pPr indent="-285750" lvl="3" marL="1828800">
              <a:spcBef>
                <a:spcPts val="0"/>
              </a:spcBef>
              <a:spcAft>
                <a:spcPts val="0"/>
              </a:spcAft>
              <a:buClr>
                <a:schemeClr val="lt1"/>
              </a:buClr>
              <a:buSzPts val="900"/>
              <a:buFont typeface="Red Hat Display"/>
              <a:buChar char="●"/>
              <a:defRPr/>
            </a:lvl4pPr>
            <a:lvl5pPr indent="-285750" lvl="4" marL="2286000">
              <a:spcBef>
                <a:spcPts val="0"/>
              </a:spcBef>
              <a:spcAft>
                <a:spcPts val="0"/>
              </a:spcAft>
              <a:buClr>
                <a:schemeClr val="lt1"/>
              </a:buClr>
              <a:buSzPts val="900"/>
              <a:buFont typeface="Red Hat Display"/>
              <a:buChar char="○"/>
              <a:defRPr/>
            </a:lvl5pPr>
            <a:lvl6pPr indent="-285750" lvl="5" marL="2743200">
              <a:spcBef>
                <a:spcPts val="0"/>
              </a:spcBef>
              <a:spcAft>
                <a:spcPts val="0"/>
              </a:spcAft>
              <a:buClr>
                <a:schemeClr val="lt1"/>
              </a:buClr>
              <a:buSzPts val="900"/>
              <a:buFont typeface="Red Hat Display"/>
              <a:buChar char="■"/>
              <a:defRPr/>
            </a:lvl6pPr>
            <a:lvl7pPr indent="-285750" lvl="6" marL="3200400">
              <a:spcBef>
                <a:spcPts val="0"/>
              </a:spcBef>
              <a:spcAft>
                <a:spcPts val="0"/>
              </a:spcAft>
              <a:buClr>
                <a:schemeClr val="lt1"/>
              </a:buClr>
              <a:buSzPts val="900"/>
              <a:buFont typeface="Red Hat Display"/>
              <a:buChar char="●"/>
              <a:defRPr/>
            </a:lvl7pPr>
            <a:lvl8pPr indent="-285750" lvl="7" marL="3657600">
              <a:spcBef>
                <a:spcPts val="0"/>
              </a:spcBef>
              <a:spcAft>
                <a:spcPts val="0"/>
              </a:spcAft>
              <a:buClr>
                <a:schemeClr val="lt1"/>
              </a:buClr>
              <a:buSzPts val="900"/>
              <a:buFont typeface="Red Hat Display"/>
              <a:buChar char="○"/>
              <a:defRPr/>
            </a:lvl8pPr>
            <a:lvl9pPr indent="-285750" lvl="8" marL="4114800">
              <a:spcBef>
                <a:spcPts val="0"/>
              </a:spcBef>
              <a:spcAft>
                <a:spcPts val="0"/>
              </a:spcAft>
              <a:buClr>
                <a:schemeClr val="lt1"/>
              </a:buClr>
              <a:buSzPts val="900"/>
              <a:buFont typeface="Red Hat Display"/>
              <a:buChar char="■"/>
              <a:defRPr/>
            </a:lvl9pPr>
          </a:lstStyle>
          <a:p/>
        </p:txBody>
      </p:sp>
      <p:sp>
        <p:nvSpPr>
          <p:cNvPr id="277" name="Google Shape;277;p21"/>
          <p:cNvSpPr txBox="1"/>
          <p:nvPr>
            <p:ph idx="9" type="subTitle"/>
          </p:nvPr>
        </p:nvSpPr>
        <p:spPr>
          <a:xfrm>
            <a:off x="4815675" y="3474395"/>
            <a:ext cx="2484300" cy="1983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200"/>
              <a:buFont typeface="Red Hat Display"/>
              <a:buNone/>
              <a:defRPr b="1" sz="1200">
                <a:solidFill>
                  <a:schemeClr val="dk2"/>
                </a:solidFill>
              </a:defRPr>
            </a:lvl1pPr>
            <a:lvl2pPr lvl="1">
              <a:spcBef>
                <a:spcPts val="0"/>
              </a:spcBef>
              <a:spcAft>
                <a:spcPts val="0"/>
              </a:spcAft>
              <a:buClr>
                <a:schemeClr val="dk2"/>
              </a:buClr>
              <a:buSzPts val="1200"/>
              <a:buFont typeface="Red Hat Display"/>
              <a:buNone/>
              <a:defRPr sz="1200">
                <a:solidFill>
                  <a:schemeClr val="dk2"/>
                </a:solidFill>
              </a:defRPr>
            </a:lvl2pPr>
            <a:lvl3pPr lvl="2">
              <a:spcBef>
                <a:spcPts val="0"/>
              </a:spcBef>
              <a:spcAft>
                <a:spcPts val="0"/>
              </a:spcAft>
              <a:buClr>
                <a:schemeClr val="dk2"/>
              </a:buClr>
              <a:buSzPts val="1200"/>
              <a:buFont typeface="Red Hat Display"/>
              <a:buNone/>
              <a:defRPr sz="1200">
                <a:solidFill>
                  <a:schemeClr val="dk2"/>
                </a:solidFill>
              </a:defRPr>
            </a:lvl3pPr>
            <a:lvl4pPr lvl="3">
              <a:spcBef>
                <a:spcPts val="0"/>
              </a:spcBef>
              <a:spcAft>
                <a:spcPts val="0"/>
              </a:spcAft>
              <a:buClr>
                <a:schemeClr val="dk2"/>
              </a:buClr>
              <a:buSzPts val="1200"/>
              <a:buFont typeface="Red Hat Display"/>
              <a:buNone/>
              <a:defRPr sz="1200">
                <a:solidFill>
                  <a:schemeClr val="dk2"/>
                </a:solidFill>
              </a:defRPr>
            </a:lvl4pPr>
            <a:lvl5pPr lvl="4">
              <a:spcBef>
                <a:spcPts val="0"/>
              </a:spcBef>
              <a:spcAft>
                <a:spcPts val="0"/>
              </a:spcAft>
              <a:buClr>
                <a:schemeClr val="dk2"/>
              </a:buClr>
              <a:buSzPts val="1200"/>
              <a:buFont typeface="Red Hat Display"/>
              <a:buNone/>
              <a:defRPr sz="1200">
                <a:solidFill>
                  <a:schemeClr val="dk2"/>
                </a:solidFill>
              </a:defRPr>
            </a:lvl5pPr>
            <a:lvl6pPr lvl="5">
              <a:spcBef>
                <a:spcPts val="0"/>
              </a:spcBef>
              <a:spcAft>
                <a:spcPts val="0"/>
              </a:spcAft>
              <a:buClr>
                <a:schemeClr val="dk2"/>
              </a:buClr>
              <a:buSzPts val="1200"/>
              <a:buFont typeface="Red Hat Display"/>
              <a:buNone/>
              <a:defRPr sz="1200">
                <a:solidFill>
                  <a:schemeClr val="dk2"/>
                </a:solidFill>
              </a:defRPr>
            </a:lvl6pPr>
            <a:lvl7pPr lvl="6">
              <a:spcBef>
                <a:spcPts val="0"/>
              </a:spcBef>
              <a:spcAft>
                <a:spcPts val="0"/>
              </a:spcAft>
              <a:buClr>
                <a:schemeClr val="dk2"/>
              </a:buClr>
              <a:buSzPts val="1200"/>
              <a:buFont typeface="Red Hat Display"/>
              <a:buNone/>
              <a:defRPr sz="1200">
                <a:solidFill>
                  <a:schemeClr val="dk2"/>
                </a:solidFill>
              </a:defRPr>
            </a:lvl7pPr>
            <a:lvl8pPr lvl="7">
              <a:spcBef>
                <a:spcPts val="0"/>
              </a:spcBef>
              <a:spcAft>
                <a:spcPts val="0"/>
              </a:spcAft>
              <a:buClr>
                <a:schemeClr val="dk2"/>
              </a:buClr>
              <a:buSzPts val="1200"/>
              <a:buFont typeface="Red Hat Display"/>
              <a:buNone/>
              <a:defRPr sz="1200">
                <a:solidFill>
                  <a:schemeClr val="dk2"/>
                </a:solidFill>
              </a:defRPr>
            </a:lvl8pPr>
            <a:lvl9pPr lvl="8">
              <a:spcBef>
                <a:spcPts val="0"/>
              </a:spcBef>
              <a:spcAft>
                <a:spcPts val="0"/>
              </a:spcAft>
              <a:buClr>
                <a:schemeClr val="dk2"/>
              </a:buClr>
              <a:buSzPts val="1200"/>
              <a:buFont typeface="Red Hat Display"/>
              <a:buNone/>
              <a:defRPr sz="1200">
                <a:solidFill>
                  <a:schemeClr val="dk2"/>
                </a:solidFill>
              </a:defRPr>
            </a:lvl9pPr>
          </a:lstStyle>
          <a:p/>
        </p:txBody>
      </p:sp>
      <p:sp>
        <p:nvSpPr>
          <p:cNvPr id="278" name="Google Shape;278;p21"/>
          <p:cNvSpPr txBox="1"/>
          <p:nvPr>
            <p:ph idx="13" type="body"/>
          </p:nvPr>
        </p:nvSpPr>
        <p:spPr>
          <a:xfrm>
            <a:off x="4815675" y="3724325"/>
            <a:ext cx="3718800" cy="414600"/>
          </a:xfrm>
          <a:prstGeom prst="rect">
            <a:avLst/>
          </a:prstGeom>
        </p:spPr>
        <p:txBody>
          <a:bodyPr anchorCtr="0" anchor="t" bIns="91425" lIns="0" spcFirstLastPara="1" rIns="91425" wrap="square" tIns="0">
            <a:spAutoFit/>
          </a:bodyPr>
          <a:lstStyle>
            <a:lvl1pPr indent="-285750" lvl="0" marL="457200">
              <a:spcBef>
                <a:spcPts val="0"/>
              </a:spcBef>
              <a:spcAft>
                <a:spcPts val="0"/>
              </a:spcAft>
              <a:buClr>
                <a:schemeClr val="lt1"/>
              </a:buClr>
              <a:buSzPts val="900"/>
              <a:buFont typeface="Red Hat Display"/>
              <a:buChar char="●"/>
              <a:defRPr/>
            </a:lvl1pPr>
            <a:lvl2pPr indent="-285750" lvl="1" marL="914400">
              <a:spcBef>
                <a:spcPts val="0"/>
              </a:spcBef>
              <a:spcAft>
                <a:spcPts val="0"/>
              </a:spcAft>
              <a:buClr>
                <a:schemeClr val="lt1"/>
              </a:buClr>
              <a:buSzPts val="900"/>
              <a:buFont typeface="Red Hat Display"/>
              <a:buChar char="○"/>
              <a:defRPr/>
            </a:lvl2pPr>
            <a:lvl3pPr indent="-285750" lvl="2" marL="1371600">
              <a:spcBef>
                <a:spcPts val="0"/>
              </a:spcBef>
              <a:spcAft>
                <a:spcPts val="0"/>
              </a:spcAft>
              <a:buClr>
                <a:schemeClr val="lt1"/>
              </a:buClr>
              <a:buSzPts val="900"/>
              <a:buFont typeface="Red Hat Display"/>
              <a:buChar char="■"/>
              <a:defRPr/>
            </a:lvl3pPr>
            <a:lvl4pPr indent="-285750" lvl="3" marL="1828800">
              <a:spcBef>
                <a:spcPts val="0"/>
              </a:spcBef>
              <a:spcAft>
                <a:spcPts val="0"/>
              </a:spcAft>
              <a:buClr>
                <a:schemeClr val="lt1"/>
              </a:buClr>
              <a:buSzPts val="900"/>
              <a:buFont typeface="Red Hat Display"/>
              <a:buChar char="●"/>
              <a:defRPr/>
            </a:lvl4pPr>
            <a:lvl5pPr indent="-285750" lvl="4" marL="2286000">
              <a:spcBef>
                <a:spcPts val="0"/>
              </a:spcBef>
              <a:spcAft>
                <a:spcPts val="0"/>
              </a:spcAft>
              <a:buClr>
                <a:schemeClr val="lt1"/>
              </a:buClr>
              <a:buSzPts val="900"/>
              <a:buFont typeface="Red Hat Display"/>
              <a:buChar char="○"/>
              <a:defRPr/>
            </a:lvl5pPr>
            <a:lvl6pPr indent="-285750" lvl="5" marL="2743200">
              <a:spcBef>
                <a:spcPts val="0"/>
              </a:spcBef>
              <a:spcAft>
                <a:spcPts val="0"/>
              </a:spcAft>
              <a:buClr>
                <a:schemeClr val="lt1"/>
              </a:buClr>
              <a:buSzPts val="900"/>
              <a:buFont typeface="Red Hat Display"/>
              <a:buChar char="■"/>
              <a:defRPr/>
            </a:lvl6pPr>
            <a:lvl7pPr indent="-285750" lvl="6" marL="3200400">
              <a:spcBef>
                <a:spcPts val="0"/>
              </a:spcBef>
              <a:spcAft>
                <a:spcPts val="0"/>
              </a:spcAft>
              <a:buClr>
                <a:schemeClr val="lt1"/>
              </a:buClr>
              <a:buSzPts val="900"/>
              <a:buFont typeface="Red Hat Display"/>
              <a:buChar char="●"/>
              <a:defRPr/>
            </a:lvl7pPr>
            <a:lvl8pPr indent="-285750" lvl="7" marL="3657600">
              <a:spcBef>
                <a:spcPts val="0"/>
              </a:spcBef>
              <a:spcAft>
                <a:spcPts val="0"/>
              </a:spcAft>
              <a:buClr>
                <a:schemeClr val="lt1"/>
              </a:buClr>
              <a:buSzPts val="900"/>
              <a:buFont typeface="Red Hat Display"/>
              <a:buChar char="○"/>
              <a:defRPr/>
            </a:lvl8pPr>
            <a:lvl9pPr indent="-285750" lvl="8" marL="4114800">
              <a:spcBef>
                <a:spcPts val="0"/>
              </a:spcBef>
              <a:spcAft>
                <a:spcPts val="0"/>
              </a:spcAft>
              <a:buClr>
                <a:schemeClr val="lt1"/>
              </a:buClr>
              <a:buSzPts val="900"/>
              <a:buFont typeface="Red Hat Display"/>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BLANK_1_1_1_1_2">
    <p:spTree>
      <p:nvGrpSpPr>
        <p:cNvPr id="279" name="Shape 279"/>
        <p:cNvGrpSpPr/>
        <p:nvPr/>
      </p:nvGrpSpPr>
      <p:grpSpPr>
        <a:xfrm>
          <a:off x="0" y="0"/>
          <a:ext cx="0" cy="0"/>
          <a:chOff x="0" y="0"/>
          <a:chExt cx="0" cy="0"/>
        </a:xfrm>
      </p:grpSpPr>
      <p:sp>
        <p:nvSpPr>
          <p:cNvPr id="280" name="Google Shape;280;p22"/>
          <p:cNvSpPr txBox="1"/>
          <p:nvPr>
            <p:ph type="title"/>
          </p:nvPr>
        </p:nvSpPr>
        <p:spPr>
          <a:xfrm>
            <a:off x="228600" y="420017"/>
            <a:ext cx="64803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2000"/>
            </a:lvl1pPr>
            <a:lvl2pPr lvl="1">
              <a:lnSpc>
                <a:spcPct val="115000"/>
              </a:lnSpc>
              <a:spcBef>
                <a:spcPts val="0"/>
              </a:spcBef>
              <a:spcAft>
                <a:spcPts val="0"/>
              </a:spcAft>
              <a:buNone/>
              <a:defRPr sz="2000"/>
            </a:lvl2pPr>
            <a:lvl3pPr lvl="2">
              <a:lnSpc>
                <a:spcPct val="115000"/>
              </a:lnSpc>
              <a:spcBef>
                <a:spcPts val="0"/>
              </a:spcBef>
              <a:spcAft>
                <a:spcPts val="0"/>
              </a:spcAft>
              <a:buNone/>
              <a:defRPr sz="2000"/>
            </a:lvl3pPr>
            <a:lvl4pPr lvl="3">
              <a:lnSpc>
                <a:spcPct val="115000"/>
              </a:lnSpc>
              <a:spcBef>
                <a:spcPts val="0"/>
              </a:spcBef>
              <a:spcAft>
                <a:spcPts val="0"/>
              </a:spcAft>
              <a:buNone/>
              <a:defRPr sz="2000"/>
            </a:lvl4pPr>
            <a:lvl5pPr lvl="4">
              <a:lnSpc>
                <a:spcPct val="115000"/>
              </a:lnSpc>
              <a:spcBef>
                <a:spcPts val="0"/>
              </a:spcBef>
              <a:spcAft>
                <a:spcPts val="0"/>
              </a:spcAft>
              <a:buNone/>
              <a:defRPr sz="2000"/>
            </a:lvl5pPr>
            <a:lvl6pPr lvl="5">
              <a:lnSpc>
                <a:spcPct val="115000"/>
              </a:lnSpc>
              <a:spcBef>
                <a:spcPts val="0"/>
              </a:spcBef>
              <a:spcAft>
                <a:spcPts val="0"/>
              </a:spcAft>
              <a:buNone/>
              <a:defRPr sz="2000"/>
            </a:lvl6pPr>
            <a:lvl7pPr lvl="6">
              <a:lnSpc>
                <a:spcPct val="115000"/>
              </a:lnSpc>
              <a:spcBef>
                <a:spcPts val="0"/>
              </a:spcBef>
              <a:spcAft>
                <a:spcPts val="0"/>
              </a:spcAft>
              <a:buNone/>
              <a:defRPr sz="2000"/>
            </a:lvl7pPr>
            <a:lvl8pPr lvl="7">
              <a:lnSpc>
                <a:spcPct val="115000"/>
              </a:lnSpc>
              <a:spcBef>
                <a:spcPts val="0"/>
              </a:spcBef>
              <a:spcAft>
                <a:spcPts val="0"/>
              </a:spcAft>
              <a:buNone/>
              <a:defRPr sz="2000"/>
            </a:lvl8pPr>
            <a:lvl9pPr lvl="8">
              <a:lnSpc>
                <a:spcPct val="115000"/>
              </a:lnSpc>
              <a:spcBef>
                <a:spcPts val="0"/>
              </a:spcBef>
              <a:spcAft>
                <a:spcPts val="0"/>
              </a:spcAft>
              <a:buNone/>
              <a:defRPr sz="2000"/>
            </a:lvl9pPr>
          </a:lstStyle>
          <a:p/>
        </p:txBody>
      </p:sp>
      <p:sp>
        <p:nvSpPr>
          <p:cNvPr id="281" name="Google Shape;281;p22"/>
          <p:cNvSpPr/>
          <p:nvPr>
            <p:ph idx="2" type="pic"/>
          </p:nvPr>
        </p:nvSpPr>
        <p:spPr>
          <a:xfrm>
            <a:off x="1446025" y="1291825"/>
            <a:ext cx="1232400" cy="1283100"/>
          </a:xfrm>
          <a:prstGeom prst="snip1Rect">
            <a:avLst>
              <a:gd fmla="val 44296" name="adj"/>
            </a:avLst>
          </a:prstGeom>
          <a:noFill/>
          <a:ln>
            <a:noFill/>
          </a:ln>
        </p:spPr>
      </p:sp>
      <p:sp>
        <p:nvSpPr>
          <p:cNvPr id="282" name="Google Shape;282;p22"/>
          <p:cNvSpPr/>
          <p:nvPr>
            <p:ph idx="3" type="pic"/>
          </p:nvPr>
        </p:nvSpPr>
        <p:spPr>
          <a:xfrm>
            <a:off x="6526650" y="1291825"/>
            <a:ext cx="1232400" cy="1283100"/>
          </a:xfrm>
          <a:prstGeom prst="snip1Rect">
            <a:avLst>
              <a:gd fmla="val 44296" name="adj"/>
            </a:avLst>
          </a:prstGeom>
          <a:noFill/>
          <a:ln>
            <a:noFill/>
          </a:ln>
        </p:spPr>
      </p:sp>
      <p:sp>
        <p:nvSpPr>
          <p:cNvPr id="283" name="Google Shape;283;p22"/>
          <p:cNvSpPr/>
          <p:nvPr>
            <p:ph idx="4" type="pic"/>
          </p:nvPr>
        </p:nvSpPr>
        <p:spPr>
          <a:xfrm>
            <a:off x="3982125" y="2570200"/>
            <a:ext cx="1232400" cy="1292100"/>
          </a:xfrm>
          <a:prstGeom prst="snip1Rect">
            <a:avLst>
              <a:gd fmla="val 44296" name="adj"/>
            </a:avLst>
          </a:prstGeom>
          <a:noFill/>
          <a:ln>
            <a:noFill/>
          </a:ln>
        </p:spPr>
      </p:sp>
      <p:sp>
        <p:nvSpPr>
          <p:cNvPr id="284" name="Google Shape;284;p22"/>
          <p:cNvSpPr txBox="1"/>
          <p:nvPr>
            <p:ph idx="1" type="subTitle"/>
          </p:nvPr>
        </p:nvSpPr>
        <p:spPr>
          <a:xfrm>
            <a:off x="228477" y="2667425"/>
            <a:ext cx="1947300" cy="301500"/>
          </a:xfrm>
          <a:prstGeom prst="rect">
            <a:avLst/>
          </a:prstGeom>
        </p:spPr>
        <p:txBody>
          <a:bodyPr anchorCtr="0" anchor="b" bIns="0" lIns="0" spcFirstLastPara="1" rIns="91425" wrap="square" tIns="91425">
            <a:noAutofit/>
          </a:bodyPr>
          <a:lstStyle>
            <a:lvl1pPr lvl="0">
              <a:spcBef>
                <a:spcPts val="0"/>
              </a:spcBef>
              <a:spcAft>
                <a:spcPts val="0"/>
              </a:spcAft>
              <a:buClr>
                <a:schemeClr val="lt1"/>
              </a:buClr>
              <a:buSzPts val="1200"/>
              <a:buFont typeface="Red Hat Display"/>
              <a:buNone/>
              <a:defRPr b="1" sz="12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285" name="Google Shape;285;p22"/>
          <p:cNvSpPr txBox="1"/>
          <p:nvPr>
            <p:ph idx="5" type="subTitle"/>
          </p:nvPr>
        </p:nvSpPr>
        <p:spPr>
          <a:xfrm>
            <a:off x="228475" y="3167625"/>
            <a:ext cx="2195100" cy="690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900"/>
              <a:buFont typeface="Red Hat Display"/>
              <a:buNone/>
              <a:defRPr sz="900"/>
            </a:lvl1pPr>
            <a:lvl2pPr lvl="1">
              <a:spcBef>
                <a:spcPts val="0"/>
              </a:spcBef>
              <a:spcAft>
                <a:spcPts val="0"/>
              </a:spcAft>
              <a:buClr>
                <a:schemeClr val="lt1"/>
              </a:buClr>
              <a:buSzPts val="900"/>
              <a:buFont typeface="Red Hat Display"/>
              <a:buNone/>
              <a:defRPr sz="900"/>
            </a:lvl2pPr>
            <a:lvl3pPr lvl="2">
              <a:spcBef>
                <a:spcPts val="0"/>
              </a:spcBef>
              <a:spcAft>
                <a:spcPts val="0"/>
              </a:spcAft>
              <a:buClr>
                <a:schemeClr val="lt1"/>
              </a:buClr>
              <a:buSzPts val="900"/>
              <a:buFont typeface="Red Hat Display"/>
              <a:buNone/>
              <a:defRPr sz="900"/>
            </a:lvl3pPr>
            <a:lvl4pPr lvl="3">
              <a:spcBef>
                <a:spcPts val="0"/>
              </a:spcBef>
              <a:spcAft>
                <a:spcPts val="0"/>
              </a:spcAft>
              <a:buClr>
                <a:schemeClr val="lt1"/>
              </a:buClr>
              <a:buSzPts val="900"/>
              <a:buFont typeface="Red Hat Display"/>
              <a:buNone/>
              <a:defRPr sz="900"/>
            </a:lvl4pPr>
            <a:lvl5pPr lvl="4">
              <a:spcBef>
                <a:spcPts val="0"/>
              </a:spcBef>
              <a:spcAft>
                <a:spcPts val="0"/>
              </a:spcAft>
              <a:buClr>
                <a:schemeClr val="lt1"/>
              </a:buClr>
              <a:buSzPts val="900"/>
              <a:buFont typeface="Red Hat Display"/>
              <a:buNone/>
              <a:defRPr sz="900"/>
            </a:lvl5pPr>
            <a:lvl6pPr lvl="5">
              <a:spcBef>
                <a:spcPts val="0"/>
              </a:spcBef>
              <a:spcAft>
                <a:spcPts val="0"/>
              </a:spcAft>
              <a:buClr>
                <a:schemeClr val="lt1"/>
              </a:buClr>
              <a:buSzPts val="900"/>
              <a:buFont typeface="Red Hat Display"/>
              <a:buNone/>
              <a:defRPr sz="900"/>
            </a:lvl6pPr>
            <a:lvl7pPr lvl="6">
              <a:spcBef>
                <a:spcPts val="0"/>
              </a:spcBef>
              <a:spcAft>
                <a:spcPts val="0"/>
              </a:spcAft>
              <a:buClr>
                <a:schemeClr val="lt1"/>
              </a:buClr>
              <a:buSzPts val="900"/>
              <a:buFont typeface="Red Hat Display"/>
              <a:buNone/>
              <a:defRPr sz="900"/>
            </a:lvl7pPr>
            <a:lvl8pPr lvl="7">
              <a:spcBef>
                <a:spcPts val="0"/>
              </a:spcBef>
              <a:spcAft>
                <a:spcPts val="0"/>
              </a:spcAft>
              <a:buClr>
                <a:schemeClr val="lt1"/>
              </a:buClr>
              <a:buSzPts val="900"/>
              <a:buFont typeface="Red Hat Display"/>
              <a:buNone/>
              <a:defRPr sz="900"/>
            </a:lvl8pPr>
            <a:lvl9pPr lvl="8">
              <a:spcBef>
                <a:spcPts val="0"/>
              </a:spcBef>
              <a:spcAft>
                <a:spcPts val="0"/>
              </a:spcAft>
              <a:buClr>
                <a:schemeClr val="lt1"/>
              </a:buClr>
              <a:buSzPts val="900"/>
              <a:buFont typeface="Red Hat Display"/>
              <a:buNone/>
              <a:defRPr sz="900"/>
            </a:lvl9pPr>
          </a:lstStyle>
          <a:p/>
        </p:txBody>
      </p:sp>
      <p:sp>
        <p:nvSpPr>
          <p:cNvPr id="286" name="Google Shape;286;p22"/>
          <p:cNvSpPr txBox="1"/>
          <p:nvPr>
            <p:ph idx="6" type="subTitle"/>
          </p:nvPr>
        </p:nvSpPr>
        <p:spPr>
          <a:xfrm>
            <a:off x="2833342" y="3971788"/>
            <a:ext cx="1947300" cy="301500"/>
          </a:xfrm>
          <a:prstGeom prst="rect">
            <a:avLst/>
          </a:prstGeom>
        </p:spPr>
        <p:txBody>
          <a:bodyPr anchorCtr="0" anchor="b" bIns="0" lIns="0" spcFirstLastPara="1" rIns="91425" wrap="square" tIns="91425">
            <a:noAutofit/>
          </a:bodyPr>
          <a:lstStyle>
            <a:lvl1pPr lvl="0">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22"/>
          <p:cNvSpPr txBox="1"/>
          <p:nvPr>
            <p:ph idx="7" type="subTitle"/>
          </p:nvPr>
        </p:nvSpPr>
        <p:spPr>
          <a:xfrm>
            <a:off x="2833350" y="4471996"/>
            <a:ext cx="2195100" cy="4404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900"/>
              <a:buFont typeface="Red Hat Display"/>
              <a:buNone/>
              <a:defRPr sz="900"/>
            </a:lvl1pPr>
            <a:lvl2pPr lvl="1">
              <a:spcBef>
                <a:spcPts val="0"/>
              </a:spcBef>
              <a:spcAft>
                <a:spcPts val="0"/>
              </a:spcAft>
              <a:buClr>
                <a:schemeClr val="lt1"/>
              </a:buClr>
              <a:buSzPts val="900"/>
              <a:buFont typeface="Red Hat Display"/>
              <a:buNone/>
              <a:defRPr sz="900"/>
            </a:lvl2pPr>
            <a:lvl3pPr lvl="2">
              <a:spcBef>
                <a:spcPts val="0"/>
              </a:spcBef>
              <a:spcAft>
                <a:spcPts val="0"/>
              </a:spcAft>
              <a:buClr>
                <a:schemeClr val="lt1"/>
              </a:buClr>
              <a:buSzPts val="900"/>
              <a:buFont typeface="Red Hat Display"/>
              <a:buNone/>
              <a:defRPr sz="900"/>
            </a:lvl3pPr>
            <a:lvl4pPr lvl="3">
              <a:spcBef>
                <a:spcPts val="0"/>
              </a:spcBef>
              <a:spcAft>
                <a:spcPts val="0"/>
              </a:spcAft>
              <a:buClr>
                <a:schemeClr val="lt1"/>
              </a:buClr>
              <a:buSzPts val="900"/>
              <a:buFont typeface="Red Hat Display"/>
              <a:buNone/>
              <a:defRPr sz="900"/>
            </a:lvl4pPr>
            <a:lvl5pPr lvl="4">
              <a:spcBef>
                <a:spcPts val="0"/>
              </a:spcBef>
              <a:spcAft>
                <a:spcPts val="0"/>
              </a:spcAft>
              <a:buClr>
                <a:schemeClr val="lt1"/>
              </a:buClr>
              <a:buSzPts val="900"/>
              <a:buFont typeface="Red Hat Display"/>
              <a:buNone/>
              <a:defRPr sz="900"/>
            </a:lvl5pPr>
            <a:lvl6pPr lvl="5">
              <a:spcBef>
                <a:spcPts val="0"/>
              </a:spcBef>
              <a:spcAft>
                <a:spcPts val="0"/>
              </a:spcAft>
              <a:buClr>
                <a:schemeClr val="lt1"/>
              </a:buClr>
              <a:buSzPts val="900"/>
              <a:buFont typeface="Red Hat Display"/>
              <a:buNone/>
              <a:defRPr sz="900"/>
            </a:lvl6pPr>
            <a:lvl7pPr lvl="6">
              <a:spcBef>
                <a:spcPts val="0"/>
              </a:spcBef>
              <a:spcAft>
                <a:spcPts val="0"/>
              </a:spcAft>
              <a:buClr>
                <a:schemeClr val="lt1"/>
              </a:buClr>
              <a:buSzPts val="900"/>
              <a:buFont typeface="Red Hat Display"/>
              <a:buNone/>
              <a:defRPr sz="900"/>
            </a:lvl7pPr>
            <a:lvl8pPr lvl="7">
              <a:spcBef>
                <a:spcPts val="0"/>
              </a:spcBef>
              <a:spcAft>
                <a:spcPts val="0"/>
              </a:spcAft>
              <a:buClr>
                <a:schemeClr val="lt1"/>
              </a:buClr>
              <a:buSzPts val="900"/>
              <a:buFont typeface="Red Hat Display"/>
              <a:buNone/>
              <a:defRPr sz="900"/>
            </a:lvl8pPr>
            <a:lvl9pPr lvl="8">
              <a:spcBef>
                <a:spcPts val="0"/>
              </a:spcBef>
              <a:spcAft>
                <a:spcPts val="0"/>
              </a:spcAft>
              <a:buClr>
                <a:schemeClr val="lt1"/>
              </a:buClr>
              <a:buSzPts val="900"/>
              <a:buFont typeface="Red Hat Display"/>
              <a:buNone/>
              <a:defRPr sz="900"/>
            </a:lvl9pPr>
          </a:lstStyle>
          <a:p/>
        </p:txBody>
      </p:sp>
      <p:sp>
        <p:nvSpPr>
          <p:cNvPr id="288" name="Google Shape;288;p22"/>
          <p:cNvSpPr txBox="1"/>
          <p:nvPr>
            <p:ph idx="8" type="subTitle"/>
          </p:nvPr>
        </p:nvSpPr>
        <p:spPr>
          <a:xfrm>
            <a:off x="5382242" y="2686145"/>
            <a:ext cx="1947300" cy="301500"/>
          </a:xfrm>
          <a:prstGeom prst="rect">
            <a:avLst/>
          </a:prstGeom>
        </p:spPr>
        <p:txBody>
          <a:bodyPr anchorCtr="0" anchor="b" bIns="0" lIns="0" spcFirstLastPara="1" rIns="91425" wrap="square" tIns="91425">
            <a:noAutofit/>
          </a:bodyPr>
          <a:lstStyle>
            <a:lvl1pPr lvl="0">
              <a:spcBef>
                <a:spcPts val="0"/>
              </a:spcBef>
              <a:spcAft>
                <a:spcPts val="0"/>
              </a:spcAft>
              <a:buClr>
                <a:schemeClr val="lt1"/>
              </a:buClr>
              <a:buSzPts val="1200"/>
              <a:buFont typeface="Red Hat Display"/>
              <a:buNone/>
              <a:defRPr b="1" sz="12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289" name="Google Shape;289;p22"/>
          <p:cNvSpPr txBox="1"/>
          <p:nvPr>
            <p:ph idx="9" type="subTitle"/>
          </p:nvPr>
        </p:nvSpPr>
        <p:spPr>
          <a:xfrm>
            <a:off x="5382250" y="3186352"/>
            <a:ext cx="2195100" cy="4404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900"/>
              <a:buFont typeface="Red Hat Display"/>
              <a:buNone/>
              <a:defRPr sz="900"/>
            </a:lvl1pPr>
            <a:lvl2pPr lvl="1">
              <a:spcBef>
                <a:spcPts val="0"/>
              </a:spcBef>
              <a:spcAft>
                <a:spcPts val="0"/>
              </a:spcAft>
              <a:buClr>
                <a:schemeClr val="lt1"/>
              </a:buClr>
              <a:buSzPts val="900"/>
              <a:buFont typeface="Red Hat Display"/>
              <a:buNone/>
              <a:defRPr sz="900"/>
            </a:lvl2pPr>
            <a:lvl3pPr lvl="2">
              <a:spcBef>
                <a:spcPts val="0"/>
              </a:spcBef>
              <a:spcAft>
                <a:spcPts val="0"/>
              </a:spcAft>
              <a:buClr>
                <a:schemeClr val="lt1"/>
              </a:buClr>
              <a:buSzPts val="900"/>
              <a:buFont typeface="Red Hat Display"/>
              <a:buNone/>
              <a:defRPr sz="900"/>
            </a:lvl3pPr>
            <a:lvl4pPr lvl="3">
              <a:spcBef>
                <a:spcPts val="0"/>
              </a:spcBef>
              <a:spcAft>
                <a:spcPts val="0"/>
              </a:spcAft>
              <a:buClr>
                <a:schemeClr val="lt1"/>
              </a:buClr>
              <a:buSzPts val="900"/>
              <a:buFont typeface="Red Hat Display"/>
              <a:buNone/>
              <a:defRPr sz="900"/>
            </a:lvl4pPr>
            <a:lvl5pPr lvl="4">
              <a:spcBef>
                <a:spcPts val="0"/>
              </a:spcBef>
              <a:spcAft>
                <a:spcPts val="0"/>
              </a:spcAft>
              <a:buClr>
                <a:schemeClr val="lt1"/>
              </a:buClr>
              <a:buSzPts val="900"/>
              <a:buFont typeface="Red Hat Display"/>
              <a:buNone/>
              <a:defRPr sz="900"/>
            </a:lvl5pPr>
            <a:lvl6pPr lvl="5">
              <a:spcBef>
                <a:spcPts val="0"/>
              </a:spcBef>
              <a:spcAft>
                <a:spcPts val="0"/>
              </a:spcAft>
              <a:buClr>
                <a:schemeClr val="lt1"/>
              </a:buClr>
              <a:buSzPts val="900"/>
              <a:buFont typeface="Red Hat Display"/>
              <a:buNone/>
              <a:defRPr sz="900"/>
            </a:lvl6pPr>
            <a:lvl7pPr lvl="6">
              <a:spcBef>
                <a:spcPts val="0"/>
              </a:spcBef>
              <a:spcAft>
                <a:spcPts val="0"/>
              </a:spcAft>
              <a:buClr>
                <a:schemeClr val="lt1"/>
              </a:buClr>
              <a:buSzPts val="900"/>
              <a:buFont typeface="Red Hat Display"/>
              <a:buNone/>
              <a:defRPr sz="900"/>
            </a:lvl7pPr>
            <a:lvl8pPr lvl="7">
              <a:spcBef>
                <a:spcPts val="0"/>
              </a:spcBef>
              <a:spcAft>
                <a:spcPts val="0"/>
              </a:spcAft>
              <a:buClr>
                <a:schemeClr val="lt1"/>
              </a:buClr>
              <a:buSzPts val="900"/>
              <a:buFont typeface="Red Hat Display"/>
              <a:buNone/>
              <a:defRPr sz="900"/>
            </a:lvl8pPr>
            <a:lvl9pPr lvl="8">
              <a:spcBef>
                <a:spcPts val="0"/>
              </a:spcBef>
              <a:spcAft>
                <a:spcPts val="0"/>
              </a:spcAft>
              <a:buClr>
                <a:schemeClr val="lt1"/>
              </a:buClr>
              <a:buSzPts val="900"/>
              <a:buFont typeface="Red Hat Display"/>
              <a:buNone/>
              <a:defRPr sz="900"/>
            </a:lvl9pPr>
          </a:lstStyle>
          <a:p/>
        </p:txBody>
      </p:sp>
      <p:sp>
        <p:nvSpPr>
          <p:cNvPr id="290" name="Google Shape;290;p22"/>
          <p:cNvSpPr txBox="1"/>
          <p:nvPr>
            <p:ph idx="13" type="subTitle"/>
          </p:nvPr>
        </p:nvSpPr>
        <p:spPr>
          <a:xfrm>
            <a:off x="2418550" y="2576525"/>
            <a:ext cx="256500" cy="275700"/>
          </a:xfrm>
          <a:prstGeom prst="rect">
            <a:avLst/>
          </a:prstGeom>
        </p:spPr>
        <p:txBody>
          <a:bodyPr anchorCtr="0" anchor="t" bIns="0" lIns="0" spcFirstLastPara="1" rIns="0" wrap="square" tIns="0">
            <a:noAutofit/>
          </a:bodyPr>
          <a:lstStyle>
            <a:lvl1pPr lvl="0" algn="ctr">
              <a:spcBef>
                <a:spcPts val="0"/>
              </a:spcBef>
              <a:spcAft>
                <a:spcPts val="0"/>
              </a:spcAft>
              <a:buClr>
                <a:schemeClr val="dk1"/>
              </a:buClr>
              <a:buSzPts val="500"/>
              <a:buFont typeface="Red Hat Display Medium"/>
              <a:buNone/>
              <a:defRPr sz="500">
                <a:solidFill>
                  <a:schemeClr val="dk1"/>
                </a:solidFill>
                <a:latin typeface="Red Hat Display Medium"/>
                <a:ea typeface="Red Hat Display Medium"/>
                <a:cs typeface="Red Hat Display Medium"/>
                <a:sym typeface="Red Hat Display Medium"/>
              </a:defRPr>
            </a:lvl1pPr>
            <a:lvl2pPr lvl="1">
              <a:spcBef>
                <a:spcPts val="0"/>
              </a:spcBef>
              <a:spcAft>
                <a:spcPts val="0"/>
              </a:spcAft>
              <a:buClr>
                <a:schemeClr val="dk1"/>
              </a:buClr>
              <a:buSzPts val="1200"/>
              <a:buFont typeface="Red Hat Display"/>
              <a:buNone/>
              <a:defRPr sz="1200">
                <a:solidFill>
                  <a:schemeClr val="dk1"/>
                </a:solidFill>
              </a:defRPr>
            </a:lvl2pPr>
            <a:lvl3pPr lvl="2">
              <a:spcBef>
                <a:spcPts val="0"/>
              </a:spcBef>
              <a:spcAft>
                <a:spcPts val="0"/>
              </a:spcAft>
              <a:buClr>
                <a:schemeClr val="dk1"/>
              </a:buClr>
              <a:buSzPts val="1200"/>
              <a:buFont typeface="Red Hat Display"/>
              <a:buNone/>
              <a:defRPr sz="1200">
                <a:solidFill>
                  <a:schemeClr val="dk1"/>
                </a:solidFill>
              </a:defRPr>
            </a:lvl3pPr>
            <a:lvl4pPr lvl="3">
              <a:spcBef>
                <a:spcPts val="0"/>
              </a:spcBef>
              <a:spcAft>
                <a:spcPts val="0"/>
              </a:spcAft>
              <a:buClr>
                <a:schemeClr val="dk1"/>
              </a:buClr>
              <a:buSzPts val="1200"/>
              <a:buFont typeface="Red Hat Display"/>
              <a:buNone/>
              <a:defRPr sz="1200">
                <a:solidFill>
                  <a:schemeClr val="dk1"/>
                </a:solidFill>
              </a:defRPr>
            </a:lvl4pPr>
            <a:lvl5pPr lvl="4">
              <a:spcBef>
                <a:spcPts val="0"/>
              </a:spcBef>
              <a:spcAft>
                <a:spcPts val="0"/>
              </a:spcAft>
              <a:buClr>
                <a:schemeClr val="dk1"/>
              </a:buClr>
              <a:buSzPts val="1200"/>
              <a:buFont typeface="Red Hat Display"/>
              <a:buNone/>
              <a:defRPr sz="1200">
                <a:solidFill>
                  <a:schemeClr val="dk1"/>
                </a:solidFill>
              </a:defRPr>
            </a:lvl5pPr>
            <a:lvl6pPr lvl="5">
              <a:spcBef>
                <a:spcPts val="0"/>
              </a:spcBef>
              <a:spcAft>
                <a:spcPts val="0"/>
              </a:spcAft>
              <a:buClr>
                <a:schemeClr val="dk1"/>
              </a:buClr>
              <a:buSzPts val="1200"/>
              <a:buFont typeface="Red Hat Display"/>
              <a:buNone/>
              <a:defRPr sz="1200">
                <a:solidFill>
                  <a:schemeClr val="dk1"/>
                </a:solidFill>
              </a:defRPr>
            </a:lvl6pPr>
            <a:lvl7pPr lvl="6">
              <a:spcBef>
                <a:spcPts val="0"/>
              </a:spcBef>
              <a:spcAft>
                <a:spcPts val="0"/>
              </a:spcAft>
              <a:buClr>
                <a:schemeClr val="dk1"/>
              </a:buClr>
              <a:buSzPts val="1200"/>
              <a:buFont typeface="Red Hat Display"/>
              <a:buNone/>
              <a:defRPr sz="1200">
                <a:solidFill>
                  <a:schemeClr val="dk1"/>
                </a:solidFill>
              </a:defRPr>
            </a:lvl7pPr>
            <a:lvl8pPr lvl="7">
              <a:spcBef>
                <a:spcPts val="0"/>
              </a:spcBef>
              <a:spcAft>
                <a:spcPts val="0"/>
              </a:spcAft>
              <a:buClr>
                <a:schemeClr val="dk1"/>
              </a:buClr>
              <a:buSzPts val="1200"/>
              <a:buFont typeface="Red Hat Display"/>
              <a:buNone/>
              <a:defRPr sz="1200">
                <a:solidFill>
                  <a:schemeClr val="dk1"/>
                </a:solidFill>
              </a:defRPr>
            </a:lvl8pPr>
            <a:lvl9pPr lvl="8">
              <a:spcBef>
                <a:spcPts val="0"/>
              </a:spcBef>
              <a:spcAft>
                <a:spcPts val="0"/>
              </a:spcAft>
              <a:buClr>
                <a:schemeClr val="dk1"/>
              </a:buClr>
              <a:buSzPts val="1200"/>
              <a:buFont typeface="Red Hat Display"/>
              <a:buNone/>
              <a:defRPr sz="1200">
                <a:solidFill>
                  <a:schemeClr val="dk1"/>
                </a:solidFill>
              </a:defRPr>
            </a:lvl9pPr>
          </a:lstStyle>
          <a:p/>
        </p:txBody>
      </p:sp>
      <p:sp>
        <p:nvSpPr>
          <p:cNvPr id="291" name="Google Shape;291;p22"/>
          <p:cNvSpPr txBox="1"/>
          <p:nvPr>
            <p:ph idx="14" type="subTitle"/>
          </p:nvPr>
        </p:nvSpPr>
        <p:spPr>
          <a:xfrm>
            <a:off x="4958025" y="3866186"/>
            <a:ext cx="256500" cy="275700"/>
          </a:xfrm>
          <a:prstGeom prst="rect">
            <a:avLst/>
          </a:prstGeom>
        </p:spPr>
        <p:txBody>
          <a:bodyPr anchorCtr="0" anchor="t" bIns="0" lIns="0" spcFirstLastPara="1" rIns="0" wrap="square" tIns="0">
            <a:noAutofit/>
          </a:bodyPr>
          <a:lstStyle>
            <a:lvl1pPr lvl="0" algn="ctr">
              <a:spcBef>
                <a:spcPts val="0"/>
              </a:spcBef>
              <a:spcAft>
                <a:spcPts val="0"/>
              </a:spcAft>
              <a:buClr>
                <a:schemeClr val="dk1"/>
              </a:buClr>
              <a:buSzPts val="500"/>
              <a:buFont typeface="Red Hat Display Medium"/>
              <a:buNone/>
              <a:defRPr sz="500">
                <a:solidFill>
                  <a:schemeClr val="dk1"/>
                </a:solidFill>
                <a:latin typeface="Red Hat Display Medium"/>
                <a:ea typeface="Red Hat Display Medium"/>
                <a:cs typeface="Red Hat Display Medium"/>
                <a:sym typeface="Red Hat Display Medium"/>
              </a:defRPr>
            </a:lvl1pPr>
            <a:lvl2pPr lvl="1">
              <a:spcBef>
                <a:spcPts val="0"/>
              </a:spcBef>
              <a:spcAft>
                <a:spcPts val="0"/>
              </a:spcAft>
              <a:buClr>
                <a:schemeClr val="dk1"/>
              </a:buClr>
              <a:buSzPts val="1200"/>
              <a:buFont typeface="Red Hat Display"/>
              <a:buNone/>
              <a:defRPr sz="1200">
                <a:solidFill>
                  <a:schemeClr val="dk1"/>
                </a:solidFill>
              </a:defRPr>
            </a:lvl2pPr>
            <a:lvl3pPr lvl="2">
              <a:spcBef>
                <a:spcPts val="0"/>
              </a:spcBef>
              <a:spcAft>
                <a:spcPts val="0"/>
              </a:spcAft>
              <a:buClr>
                <a:schemeClr val="dk1"/>
              </a:buClr>
              <a:buSzPts val="1200"/>
              <a:buFont typeface="Red Hat Display"/>
              <a:buNone/>
              <a:defRPr sz="1200">
                <a:solidFill>
                  <a:schemeClr val="dk1"/>
                </a:solidFill>
              </a:defRPr>
            </a:lvl3pPr>
            <a:lvl4pPr lvl="3">
              <a:spcBef>
                <a:spcPts val="0"/>
              </a:spcBef>
              <a:spcAft>
                <a:spcPts val="0"/>
              </a:spcAft>
              <a:buClr>
                <a:schemeClr val="dk1"/>
              </a:buClr>
              <a:buSzPts val="1200"/>
              <a:buFont typeface="Red Hat Display"/>
              <a:buNone/>
              <a:defRPr sz="1200">
                <a:solidFill>
                  <a:schemeClr val="dk1"/>
                </a:solidFill>
              </a:defRPr>
            </a:lvl4pPr>
            <a:lvl5pPr lvl="4">
              <a:spcBef>
                <a:spcPts val="0"/>
              </a:spcBef>
              <a:spcAft>
                <a:spcPts val="0"/>
              </a:spcAft>
              <a:buClr>
                <a:schemeClr val="dk1"/>
              </a:buClr>
              <a:buSzPts val="1200"/>
              <a:buFont typeface="Red Hat Display"/>
              <a:buNone/>
              <a:defRPr sz="1200">
                <a:solidFill>
                  <a:schemeClr val="dk1"/>
                </a:solidFill>
              </a:defRPr>
            </a:lvl5pPr>
            <a:lvl6pPr lvl="5">
              <a:spcBef>
                <a:spcPts val="0"/>
              </a:spcBef>
              <a:spcAft>
                <a:spcPts val="0"/>
              </a:spcAft>
              <a:buClr>
                <a:schemeClr val="dk1"/>
              </a:buClr>
              <a:buSzPts val="1200"/>
              <a:buFont typeface="Red Hat Display"/>
              <a:buNone/>
              <a:defRPr sz="1200">
                <a:solidFill>
                  <a:schemeClr val="dk1"/>
                </a:solidFill>
              </a:defRPr>
            </a:lvl6pPr>
            <a:lvl7pPr lvl="6">
              <a:spcBef>
                <a:spcPts val="0"/>
              </a:spcBef>
              <a:spcAft>
                <a:spcPts val="0"/>
              </a:spcAft>
              <a:buClr>
                <a:schemeClr val="dk1"/>
              </a:buClr>
              <a:buSzPts val="1200"/>
              <a:buFont typeface="Red Hat Display"/>
              <a:buNone/>
              <a:defRPr sz="1200">
                <a:solidFill>
                  <a:schemeClr val="dk1"/>
                </a:solidFill>
              </a:defRPr>
            </a:lvl7pPr>
            <a:lvl8pPr lvl="7">
              <a:spcBef>
                <a:spcPts val="0"/>
              </a:spcBef>
              <a:spcAft>
                <a:spcPts val="0"/>
              </a:spcAft>
              <a:buClr>
                <a:schemeClr val="dk1"/>
              </a:buClr>
              <a:buSzPts val="1200"/>
              <a:buFont typeface="Red Hat Display"/>
              <a:buNone/>
              <a:defRPr sz="1200">
                <a:solidFill>
                  <a:schemeClr val="dk1"/>
                </a:solidFill>
              </a:defRPr>
            </a:lvl8pPr>
            <a:lvl9pPr lvl="8">
              <a:spcBef>
                <a:spcPts val="0"/>
              </a:spcBef>
              <a:spcAft>
                <a:spcPts val="0"/>
              </a:spcAft>
              <a:buClr>
                <a:schemeClr val="dk1"/>
              </a:buClr>
              <a:buSzPts val="1200"/>
              <a:buFont typeface="Red Hat Display"/>
              <a:buNone/>
              <a:defRPr sz="1200">
                <a:solidFill>
                  <a:schemeClr val="dk1"/>
                </a:solidFill>
              </a:defRPr>
            </a:lvl9pPr>
          </a:lstStyle>
          <a:p/>
        </p:txBody>
      </p:sp>
      <p:sp>
        <p:nvSpPr>
          <p:cNvPr id="292" name="Google Shape;292;p22"/>
          <p:cNvSpPr txBox="1"/>
          <p:nvPr>
            <p:ph idx="15" type="subTitle"/>
          </p:nvPr>
        </p:nvSpPr>
        <p:spPr>
          <a:xfrm>
            <a:off x="7502550" y="2578054"/>
            <a:ext cx="256500" cy="275700"/>
          </a:xfrm>
          <a:prstGeom prst="rect">
            <a:avLst/>
          </a:prstGeom>
        </p:spPr>
        <p:txBody>
          <a:bodyPr anchorCtr="0" anchor="t" bIns="0" lIns="0" spcFirstLastPara="1" rIns="0" wrap="square" tIns="0">
            <a:noAutofit/>
          </a:bodyPr>
          <a:lstStyle>
            <a:lvl1pPr lvl="0" algn="ctr">
              <a:spcBef>
                <a:spcPts val="0"/>
              </a:spcBef>
              <a:spcAft>
                <a:spcPts val="0"/>
              </a:spcAft>
              <a:buClr>
                <a:schemeClr val="dk1"/>
              </a:buClr>
              <a:buSzPts val="500"/>
              <a:buFont typeface="Red Hat Display Medium"/>
              <a:buNone/>
              <a:defRPr sz="500">
                <a:solidFill>
                  <a:schemeClr val="dk1"/>
                </a:solidFill>
                <a:latin typeface="Red Hat Display Medium"/>
                <a:ea typeface="Red Hat Display Medium"/>
                <a:cs typeface="Red Hat Display Medium"/>
                <a:sym typeface="Red Hat Display Medium"/>
              </a:defRPr>
            </a:lvl1pPr>
            <a:lvl2pPr lvl="1">
              <a:spcBef>
                <a:spcPts val="0"/>
              </a:spcBef>
              <a:spcAft>
                <a:spcPts val="0"/>
              </a:spcAft>
              <a:buClr>
                <a:schemeClr val="dk1"/>
              </a:buClr>
              <a:buSzPts val="1200"/>
              <a:buFont typeface="Red Hat Display"/>
              <a:buNone/>
              <a:defRPr sz="1200">
                <a:solidFill>
                  <a:schemeClr val="dk1"/>
                </a:solidFill>
              </a:defRPr>
            </a:lvl2pPr>
            <a:lvl3pPr lvl="2">
              <a:spcBef>
                <a:spcPts val="0"/>
              </a:spcBef>
              <a:spcAft>
                <a:spcPts val="0"/>
              </a:spcAft>
              <a:buClr>
                <a:schemeClr val="dk1"/>
              </a:buClr>
              <a:buSzPts val="1200"/>
              <a:buFont typeface="Red Hat Display"/>
              <a:buNone/>
              <a:defRPr sz="1200">
                <a:solidFill>
                  <a:schemeClr val="dk1"/>
                </a:solidFill>
              </a:defRPr>
            </a:lvl3pPr>
            <a:lvl4pPr lvl="3">
              <a:spcBef>
                <a:spcPts val="0"/>
              </a:spcBef>
              <a:spcAft>
                <a:spcPts val="0"/>
              </a:spcAft>
              <a:buClr>
                <a:schemeClr val="dk1"/>
              </a:buClr>
              <a:buSzPts val="1200"/>
              <a:buFont typeface="Red Hat Display"/>
              <a:buNone/>
              <a:defRPr sz="1200">
                <a:solidFill>
                  <a:schemeClr val="dk1"/>
                </a:solidFill>
              </a:defRPr>
            </a:lvl4pPr>
            <a:lvl5pPr lvl="4">
              <a:spcBef>
                <a:spcPts val="0"/>
              </a:spcBef>
              <a:spcAft>
                <a:spcPts val="0"/>
              </a:spcAft>
              <a:buClr>
                <a:schemeClr val="dk1"/>
              </a:buClr>
              <a:buSzPts val="1200"/>
              <a:buFont typeface="Red Hat Display"/>
              <a:buNone/>
              <a:defRPr sz="1200">
                <a:solidFill>
                  <a:schemeClr val="dk1"/>
                </a:solidFill>
              </a:defRPr>
            </a:lvl5pPr>
            <a:lvl6pPr lvl="5">
              <a:spcBef>
                <a:spcPts val="0"/>
              </a:spcBef>
              <a:spcAft>
                <a:spcPts val="0"/>
              </a:spcAft>
              <a:buClr>
                <a:schemeClr val="dk1"/>
              </a:buClr>
              <a:buSzPts val="1200"/>
              <a:buFont typeface="Red Hat Display"/>
              <a:buNone/>
              <a:defRPr sz="1200">
                <a:solidFill>
                  <a:schemeClr val="dk1"/>
                </a:solidFill>
              </a:defRPr>
            </a:lvl6pPr>
            <a:lvl7pPr lvl="6">
              <a:spcBef>
                <a:spcPts val="0"/>
              </a:spcBef>
              <a:spcAft>
                <a:spcPts val="0"/>
              </a:spcAft>
              <a:buClr>
                <a:schemeClr val="dk1"/>
              </a:buClr>
              <a:buSzPts val="1200"/>
              <a:buFont typeface="Red Hat Display"/>
              <a:buNone/>
              <a:defRPr sz="1200">
                <a:solidFill>
                  <a:schemeClr val="dk1"/>
                </a:solidFill>
              </a:defRPr>
            </a:lvl7pPr>
            <a:lvl8pPr lvl="7">
              <a:spcBef>
                <a:spcPts val="0"/>
              </a:spcBef>
              <a:spcAft>
                <a:spcPts val="0"/>
              </a:spcAft>
              <a:buClr>
                <a:schemeClr val="dk1"/>
              </a:buClr>
              <a:buSzPts val="1200"/>
              <a:buFont typeface="Red Hat Display"/>
              <a:buNone/>
              <a:defRPr sz="1200">
                <a:solidFill>
                  <a:schemeClr val="dk1"/>
                </a:solidFill>
              </a:defRPr>
            </a:lvl8pPr>
            <a:lvl9pPr lvl="8">
              <a:spcBef>
                <a:spcPts val="0"/>
              </a:spcBef>
              <a:spcAft>
                <a:spcPts val="0"/>
              </a:spcAft>
              <a:buClr>
                <a:schemeClr val="dk1"/>
              </a:buClr>
              <a:buSzPts val="1200"/>
              <a:buFont typeface="Red Hat Display"/>
              <a:buNone/>
              <a:defRPr sz="1200">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ards">
  <p:cSld name="CUSTOM_2">
    <p:spTree>
      <p:nvGrpSpPr>
        <p:cNvPr id="293" name="Shape 293"/>
        <p:cNvGrpSpPr/>
        <p:nvPr/>
      </p:nvGrpSpPr>
      <p:grpSpPr>
        <a:xfrm>
          <a:off x="0" y="0"/>
          <a:ext cx="0" cy="0"/>
          <a:chOff x="0" y="0"/>
          <a:chExt cx="0" cy="0"/>
        </a:xfrm>
      </p:grpSpPr>
      <p:pic>
        <p:nvPicPr>
          <p:cNvPr id="294" name="Google Shape;294;p23"/>
          <p:cNvPicPr preferRelativeResize="0"/>
          <p:nvPr/>
        </p:nvPicPr>
        <p:blipFill rotWithShape="1">
          <a:blip r:embed="rId2">
            <a:alphaModFix/>
          </a:blip>
          <a:srcRect b="7467" l="0" r="17931" t="6703"/>
          <a:stretch/>
        </p:blipFill>
        <p:spPr>
          <a:xfrm>
            <a:off x="5425450" y="0"/>
            <a:ext cx="3718549" cy="4097924"/>
          </a:xfrm>
          <a:prstGeom prst="rect">
            <a:avLst/>
          </a:prstGeom>
          <a:noFill/>
          <a:ln>
            <a:noFill/>
          </a:ln>
        </p:spPr>
      </p:pic>
      <p:sp>
        <p:nvSpPr>
          <p:cNvPr id="295" name="Google Shape;295;p23"/>
          <p:cNvSpPr txBox="1"/>
          <p:nvPr>
            <p:ph type="title"/>
          </p:nvPr>
        </p:nvSpPr>
        <p:spPr>
          <a:xfrm>
            <a:off x="228600" y="420017"/>
            <a:ext cx="64803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2000"/>
            </a:lvl1pPr>
            <a:lvl2pPr lvl="1">
              <a:lnSpc>
                <a:spcPct val="115000"/>
              </a:lnSpc>
              <a:spcBef>
                <a:spcPts val="0"/>
              </a:spcBef>
              <a:spcAft>
                <a:spcPts val="0"/>
              </a:spcAft>
              <a:buNone/>
              <a:defRPr sz="2000"/>
            </a:lvl2pPr>
            <a:lvl3pPr lvl="2">
              <a:lnSpc>
                <a:spcPct val="115000"/>
              </a:lnSpc>
              <a:spcBef>
                <a:spcPts val="0"/>
              </a:spcBef>
              <a:spcAft>
                <a:spcPts val="0"/>
              </a:spcAft>
              <a:buNone/>
              <a:defRPr sz="2000"/>
            </a:lvl3pPr>
            <a:lvl4pPr lvl="3">
              <a:lnSpc>
                <a:spcPct val="115000"/>
              </a:lnSpc>
              <a:spcBef>
                <a:spcPts val="0"/>
              </a:spcBef>
              <a:spcAft>
                <a:spcPts val="0"/>
              </a:spcAft>
              <a:buNone/>
              <a:defRPr sz="2000"/>
            </a:lvl4pPr>
            <a:lvl5pPr lvl="4">
              <a:lnSpc>
                <a:spcPct val="115000"/>
              </a:lnSpc>
              <a:spcBef>
                <a:spcPts val="0"/>
              </a:spcBef>
              <a:spcAft>
                <a:spcPts val="0"/>
              </a:spcAft>
              <a:buNone/>
              <a:defRPr sz="2000"/>
            </a:lvl5pPr>
            <a:lvl6pPr lvl="5">
              <a:lnSpc>
                <a:spcPct val="115000"/>
              </a:lnSpc>
              <a:spcBef>
                <a:spcPts val="0"/>
              </a:spcBef>
              <a:spcAft>
                <a:spcPts val="0"/>
              </a:spcAft>
              <a:buNone/>
              <a:defRPr sz="2000"/>
            </a:lvl6pPr>
            <a:lvl7pPr lvl="6">
              <a:lnSpc>
                <a:spcPct val="115000"/>
              </a:lnSpc>
              <a:spcBef>
                <a:spcPts val="0"/>
              </a:spcBef>
              <a:spcAft>
                <a:spcPts val="0"/>
              </a:spcAft>
              <a:buNone/>
              <a:defRPr sz="2000"/>
            </a:lvl7pPr>
            <a:lvl8pPr lvl="7">
              <a:lnSpc>
                <a:spcPct val="115000"/>
              </a:lnSpc>
              <a:spcBef>
                <a:spcPts val="0"/>
              </a:spcBef>
              <a:spcAft>
                <a:spcPts val="0"/>
              </a:spcAft>
              <a:buNone/>
              <a:defRPr sz="2000"/>
            </a:lvl8pPr>
            <a:lvl9pPr lvl="8">
              <a:lnSpc>
                <a:spcPct val="115000"/>
              </a:lnSpc>
              <a:spcBef>
                <a:spcPts val="0"/>
              </a:spcBef>
              <a:spcAft>
                <a:spcPts val="0"/>
              </a:spcAft>
              <a:buNone/>
              <a:defRPr sz="2000"/>
            </a:lvl9pPr>
          </a:lstStyle>
          <a:p/>
        </p:txBody>
      </p:sp>
      <p:sp>
        <p:nvSpPr>
          <p:cNvPr id="296" name="Google Shape;296;p23"/>
          <p:cNvSpPr txBox="1"/>
          <p:nvPr>
            <p:ph idx="1" type="subTitle"/>
          </p:nvPr>
        </p:nvSpPr>
        <p:spPr>
          <a:xfrm>
            <a:off x="540525" y="1771575"/>
            <a:ext cx="2325000" cy="587700"/>
          </a:xfrm>
          <a:prstGeom prst="rect">
            <a:avLst/>
          </a:prstGeom>
        </p:spPr>
        <p:txBody>
          <a:bodyPr anchorCtr="0" anchor="t" bIns="91425" lIns="0" spcFirstLastPara="1" rIns="91425" wrap="square" tIns="0">
            <a:noAutofit/>
          </a:bodyPr>
          <a:lstStyle>
            <a:lvl1pPr lvl="0">
              <a:lnSpc>
                <a:spcPct val="115000"/>
              </a:lnSpc>
              <a:spcBef>
                <a:spcPts val="0"/>
              </a:spcBef>
              <a:spcAft>
                <a:spcPts val="0"/>
              </a:spcAft>
              <a:buClr>
                <a:schemeClr val="lt1"/>
              </a:buClr>
              <a:buSzPts val="1000"/>
              <a:buFont typeface="Red Hat Display"/>
              <a:buNone/>
              <a:defRPr sz="1000"/>
            </a:lvl1pPr>
            <a:lvl2pPr lvl="1">
              <a:lnSpc>
                <a:spcPct val="115000"/>
              </a:lnSpc>
              <a:spcBef>
                <a:spcPts val="0"/>
              </a:spcBef>
              <a:spcAft>
                <a:spcPts val="0"/>
              </a:spcAft>
              <a:buClr>
                <a:schemeClr val="lt1"/>
              </a:buClr>
              <a:buSzPts val="1200"/>
              <a:buFont typeface="Red Hat Display"/>
              <a:buNone/>
              <a:defRPr sz="1200"/>
            </a:lvl2pPr>
            <a:lvl3pPr lvl="2">
              <a:lnSpc>
                <a:spcPct val="115000"/>
              </a:lnSpc>
              <a:spcBef>
                <a:spcPts val="0"/>
              </a:spcBef>
              <a:spcAft>
                <a:spcPts val="0"/>
              </a:spcAft>
              <a:buClr>
                <a:schemeClr val="lt1"/>
              </a:buClr>
              <a:buSzPts val="1200"/>
              <a:buFont typeface="Red Hat Display"/>
              <a:buNone/>
              <a:defRPr sz="1200"/>
            </a:lvl3pPr>
            <a:lvl4pPr lvl="3">
              <a:lnSpc>
                <a:spcPct val="115000"/>
              </a:lnSpc>
              <a:spcBef>
                <a:spcPts val="0"/>
              </a:spcBef>
              <a:spcAft>
                <a:spcPts val="0"/>
              </a:spcAft>
              <a:buClr>
                <a:schemeClr val="lt1"/>
              </a:buClr>
              <a:buSzPts val="1200"/>
              <a:buFont typeface="Red Hat Display"/>
              <a:buNone/>
              <a:defRPr sz="1200"/>
            </a:lvl4pPr>
            <a:lvl5pPr lvl="4">
              <a:lnSpc>
                <a:spcPct val="115000"/>
              </a:lnSpc>
              <a:spcBef>
                <a:spcPts val="0"/>
              </a:spcBef>
              <a:spcAft>
                <a:spcPts val="0"/>
              </a:spcAft>
              <a:buClr>
                <a:schemeClr val="lt1"/>
              </a:buClr>
              <a:buSzPts val="1200"/>
              <a:buFont typeface="Red Hat Display"/>
              <a:buNone/>
              <a:defRPr sz="1200"/>
            </a:lvl5pPr>
            <a:lvl6pPr lvl="5">
              <a:lnSpc>
                <a:spcPct val="115000"/>
              </a:lnSpc>
              <a:spcBef>
                <a:spcPts val="0"/>
              </a:spcBef>
              <a:spcAft>
                <a:spcPts val="0"/>
              </a:spcAft>
              <a:buClr>
                <a:schemeClr val="lt1"/>
              </a:buClr>
              <a:buSzPts val="1200"/>
              <a:buFont typeface="Red Hat Display"/>
              <a:buNone/>
              <a:defRPr sz="1200"/>
            </a:lvl6pPr>
            <a:lvl7pPr lvl="6">
              <a:lnSpc>
                <a:spcPct val="115000"/>
              </a:lnSpc>
              <a:spcBef>
                <a:spcPts val="0"/>
              </a:spcBef>
              <a:spcAft>
                <a:spcPts val="0"/>
              </a:spcAft>
              <a:buClr>
                <a:schemeClr val="lt1"/>
              </a:buClr>
              <a:buSzPts val="1200"/>
              <a:buFont typeface="Red Hat Display"/>
              <a:buNone/>
              <a:defRPr sz="1200"/>
            </a:lvl7pPr>
            <a:lvl8pPr lvl="7">
              <a:lnSpc>
                <a:spcPct val="115000"/>
              </a:lnSpc>
              <a:spcBef>
                <a:spcPts val="0"/>
              </a:spcBef>
              <a:spcAft>
                <a:spcPts val="0"/>
              </a:spcAft>
              <a:buClr>
                <a:schemeClr val="lt1"/>
              </a:buClr>
              <a:buSzPts val="1200"/>
              <a:buFont typeface="Red Hat Display"/>
              <a:buNone/>
              <a:defRPr sz="1200"/>
            </a:lvl8pPr>
            <a:lvl9pPr lvl="8">
              <a:lnSpc>
                <a:spcPct val="115000"/>
              </a:lnSpc>
              <a:spcBef>
                <a:spcPts val="0"/>
              </a:spcBef>
              <a:spcAft>
                <a:spcPts val="0"/>
              </a:spcAft>
              <a:buClr>
                <a:schemeClr val="lt1"/>
              </a:buClr>
              <a:buSzPts val="1200"/>
              <a:buFont typeface="Red Hat Display"/>
              <a:buNone/>
              <a:defRPr sz="1200"/>
            </a:lvl9pPr>
          </a:lstStyle>
          <a:p/>
        </p:txBody>
      </p:sp>
      <p:sp>
        <p:nvSpPr>
          <p:cNvPr id="297" name="Google Shape;297;p23"/>
          <p:cNvSpPr txBox="1"/>
          <p:nvPr>
            <p:ph idx="2" type="subTitle"/>
          </p:nvPr>
        </p:nvSpPr>
        <p:spPr>
          <a:xfrm>
            <a:off x="540525" y="2628017"/>
            <a:ext cx="2199000" cy="5877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200"/>
              <a:buFont typeface="Red Hat Display"/>
              <a:buNone/>
              <a:defRPr sz="1200"/>
            </a:lvl2pPr>
            <a:lvl3pPr lvl="2">
              <a:spcBef>
                <a:spcPts val="0"/>
              </a:spcBef>
              <a:spcAft>
                <a:spcPts val="0"/>
              </a:spcAft>
              <a:buClr>
                <a:schemeClr val="lt1"/>
              </a:buClr>
              <a:buSzPts val="1200"/>
              <a:buFont typeface="Red Hat Display"/>
              <a:buNone/>
              <a:defRPr sz="1200"/>
            </a:lvl3pPr>
            <a:lvl4pPr lvl="3">
              <a:spcBef>
                <a:spcPts val="0"/>
              </a:spcBef>
              <a:spcAft>
                <a:spcPts val="0"/>
              </a:spcAft>
              <a:buClr>
                <a:schemeClr val="lt1"/>
              </a:buClr>
              <a:buSzPts val="1200"/>
              <a:buFont typeface="Red Hat Display"/>
              <a:buNone/>
              <a:defRPr sz="1200"/>
            </a:lvl4pPr>
            <a:lvl5pPr lvl="4">
              <a:spcBef>
                <a:spcPts val="0"/>
              </a:spcBef>
              <a:spcAft>
                <a:spcPts val="0"/>
              </a:spcAft>
              <a:buClr>
                <a:schemeClr val="lt1"/>
              </a:buClr>
              <a:buSzPts val="1200"/>
              <a:buFont typeface="Red Hat Display"/>
              <a:buNone/>
              <a:defRPr sz="1200"/>
            </a:lvl5pPr>
            <a:lvl6pPr lvl="5">
              <a:spcBef>
                <a:spcPts val="0"/>
              </a:spcBef>
              <a:spcAft>
                <a:spcPts val="0"/>
              </a:spcAft>
              <a:buClr>
                <a:schemeClr val="lt1"/>
              </a:buClr>
              <a:buSzPts val="1200"/>
              <a:buFont typeface="Red Hat Display"/>
              <a:buNone/>
              <a:defRPr sz="1200"/>
            </a:lvl6pPr>
            <a:lvl7pPr lvl="6">
              <a:spcBef>
                <a:spcPts val="0"/>
              </a:spcBef>
              <a:spcAft>
                <a:spcPts val="0"/>
              </a:spcAft>
              <a:buClr>
                <a:schemeClr val="lt1"/>
              </a:buClr>
              <a:buSzPts val="1200"/>
              <a:buFont typeface="Red Hat Display"/>
              <a:buNone/>
              <a:defRPr sz="1200"/>
            </a:lvl7pPr>
            <a:lvl8pPr lvl="7">
              <a:spcBef>
                <a:spcPts val="0"/>
              </a:spcBef>
              <a:spcAft>
                <a:spcPts val="0"/>
              </a:spcAft>
              <a:buClr>
                <a:schemeClr val="lt1"/>
              </a:buClr>
              <a:buSzPts val="1200"/>
              <a:buFont typeface="Red Hat Display"/>
              <a:buNone/>
              <a:defRPr sz="1200"/>
            </a:lvl8pPr>
            <a:lvl9pPr lvl="8">
              <a:spcBef>
                <a:spcPts val="0"/>
              </a:spcBef>
              <a:spcAft>
                <a:spcPts val="0"/>
              </a:spcAft>
              <a:buClr>
                <a:schemeClr val="lt1"/>
              </a:buClr>
              <a:buSzPts val="1200"/>
              <a:buFont typeface="Red Hat Display"/>
              <a:buNone/>
              <a:defRPr sz="1200"/>
            </a:lvl9pPr>
          </a:lstStyle>
          <a:p/>
        </p:txBody>
      </p:sp>
      <p:sp>
        <p:nvSpPr>
          <p:cNvPr id="298" name="Google Shape;298;p23"/>
          <p:cNvSpPr txBox="1"/>
          <p:nvPr>
            <p:ph idx="3" type="subTitle"/>
          </p:nvPr>
        </p:nvSpPr>
        <p:spPr>
          <a:xfrm>
            <a:off x="3466575" y="1771575"/>
            <a:ext cx="2325000" cy="587700"/>
          </a:xfrm>
          <a:prstGeom prst="rect">
            <a:avLst/>
          </a:prstGeom>
        </p:spPr>
        <p:txBody>
          <a:bodyPr anchorCtr="0" anchor="t" bIns="91425" lIns="0" spcFirstLastPara="1" rIns="91425" wrap="square" tIns="0">
            <a:noAutofit/>
          </a:bodyPr>
          <a:lstStyle>
            <a:lvl1pPr lvl="0">
              <a:lnSpc>
                <a:spcPct val="115000"/>
              </a:lnSpc>
              <a:spcBef>
                <a:spcPts val="0"/>
              </a:spcBef>
              <a:spcAft>
                <a:spcPts val="0"/>
              </a:spcAft>
              <a:buSzPts val="1000"/>
              <a:buFont typeface="Red Hat Display"/>
              <a:buNone/>
              <a:defRPr sz="1000"/>
            </a:lvl1pPr>
            <a:lvl2pPr lvl="1">
              <a:lnSpc>
                <a:spcPct val="115000"/>
              </a:lnSpc>
              <a:spcBef>
                <a:spcPts val="0"/>
              </a:spcBef>
              <a:spcAft>
                <a:spcPts val="0"/>
              </a:spcAft>
              <a:buSzPts val="1200"/>
              <a:buFont typeface="Red Hat Display"/>
              <a:buNone/>
              <a:defRPr sz="1200"/>
            </a:lvl2pPr>
            <a:lvl3pPr lvl="2">
              <a:lnSpc>
                <a:spcPct val="115000"/>
              </a:lnSpc>
              <a:spcBef>
                <a:spcPts val="0"/>
              </a:spcBef>
              <a:spcAft>
                <a:spcPts val="0"/>
              </a:spcAft>
              <a:buSzPts val="1200"/>
              <a:buFont typeface="Red Hat Display"/>
              <a:buNone/>
              <a:defRPr sz="1200"/>
            </a:lvl3pPr>
            <a:lvl4pPr lvl="3">
              <a:lnSpc>
                <a:spcPct val="115000"/>
              </a:lnSpc>
              <a:spcBef>
                <a:spcPts val="0"/>
              </a:spcBef>
              <a:spcAft>
                <a:spcPts val="0"/>
              </a:spcAft>
              <a:buSzPts val="1200"/>
              <a:buFont typeface="Red Hat Display"/>
              <a:buNone/>
              <a:defRPr sz="1200"/>
            </a:lvl4pPr>
            <a:lvl5pPr lvl="4">
              <a:lnSpc>
                <a:spcPct val="115000"/>
              </a:lnSpc>
              <a:spcBef>
                <a:spcPts val="0"/>
              </a:spcBef>
              <a:spcAft>
                <a:spcPts val="0"/>
              </a:spcAft>
              <a:buSzPts val="1200"/>
              <a:buFont typeface="Red Hat Display"/>
              <a:buNone/>
              <a:defRPr sz="1200"/>
            </a:lvl5pPr>
            <a:lvl6pPr lvl="5">
              <a:lnSpc>
                <a:spcPct val="115000"/>
              </a:lnSpc>
              <a:spcBef>
                <a:spcPts val="0"/>
              </a:spcBef>
              <a:spcAft>
                <a:spcPts val="0"/>
              </a:spcAft>
              <a:buSzPts val="1200"/>
              <a:buFont typeface="Red Hat Display"/>
              <a:buNone/>
              <a:defRPr sz="1200"/>
            </a:lvl6pPr>
            <a:lvl7pPr lvl="6">
              <a:lnSpc>
                <a:spcPct val="115000"/>
              </a:lnSpc>
              <a:spcBef>
                <a:spcPts val="0"/>
              </a:spcBef>
              <a:spcAft>
                <a:spcPts val="0"/>
              </a:spcAft>
              <a:buSzPts val="1200"/>
              <a:buFont typeface="Red Hat Display"/>
              <a:buNone/>
              <a:defRPr sz="1200"/>
            </a:lvl7pPr>
            <a:lvl8pPr lvl="7">
              <a:lnSpc>
                <a:spcPct val="115000"/>
              </a:lnSpc>
              <a:spcBef>
                <a:spcPts val="0"/>
              </a:spcBef>
              <a:spcAft>
                <a:spcPts val="0"/>
              </a:spcAft>
              <a:buSzPts val="1200"/>
              <a:buFont typeface="Red Hat Display"/>
              <a:buNone/>
              <a:defRPr sz="1200"/>
            </a:lvl8pPr>
            <a:lvl9pPr lvl="8">
              <a:lnSpc>
                <a:spcPct val="115000"/>
              </a:lnSpc>
              <a:spcBef>
                <a:spcPts val="0"/>
              </a:spcBef>
              <a:spcAft>
                <a:spcPts val="0"/>
              </a:spcAft>
              <a:buSzPts val="1200"/>
              <a:buFont typeface="Red Hat Display"/>
              <a:buNone/>
              <a:defRPr sz="1200"/>
            </a:lvl9pPr>
          </a:lstStyle>
          <a:p/>
        </p:txBody>
      </p:sp>
      <p:sp>
        <p:nvSpPr>
          <p:cNvPr id="299" name="Google Shape;299;p23"/>
          <p:cNvSpPr txBox="1"/>
          <p:nvPr>
            <p:ph idx="4" type="subTitle"/>
          </p:nvPr>
        </p:nvSpPr>
        <p:spPr>
          <a:xfrm>
            <a:off x="3466575" y="2628017"/>
            <a:ext cx="2199000" cy="5877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200"/>
              <a:buFont typeface="Red Hat Display"/>
              <a:buNone/>
              <a:defRPr sz="1200"/>
            </a:lvl2pPr>
            <a:lvl3pPr lvl="2">
              <a:spcBef>
                <a:spcPts val="0"/>
              </a:spcBef>
              <a:spcAft>
                <a:spcPts val="0"/>
              </a:spcAft>
              <a:buClr>
                <a:schemeClr val="lt1"/>
              </a:buClr>
              <a:buSzPts val="1200"/>
              <a:buFont typeface="Red Hat Display"/>
              <a:buNone/>
              <a:defRPr sz="1200"/>
            </a:lvl3pPr>
            <a:lvl4pPr lvl="3">
              <a:spcBef>
                <a:spcPts val="0"/>
              </a:spcBef>
              <a:spcAft>
                <a:spcPts val="0"/>
              </a:spcAft>
              <a:buClr>
                <a:schemeClr val="lt1"/>
              </a:buClr>
              <a:buSzPts val="1200"/>
              <a:buFont typeface="Red Hat Display"/>
              <a:buNone/>
              <a:defRPr sz="1200"/>
            </a:lvl4pPr>
            <a:lvl5pPr lvl="4">
              <a:spcBef>
                <a:spcPts val="0"/>
              </a:spcBef>
              <a:spcAft>
                <a:spcPts val="0"/>
              </a:spcAft>
              <a:buClr>
                <a:schemeClr val="lt1"/>
              </a:buClr>
              <a:buSzPts val="1200"/>
              <a:buFont typeface="Red Hat Display"/>
              <a:buNone/>
              <a:defRPr sz="1200"/>
            </a:lvl5pPr>
            <a:lvl6pPr lvl="5">
              <a:spcBef>
                <a:spcPts val="0"/>
              </a:spcBef>
              <a:spcAft>
                <a:spcPts val="0"/>
              </a:spcAft>
              <a:buClr>
                <a:schemeClr val="lt1"/>
              </a:buClr>
              <a:buSzPts val="1200"/>
              <a:buFont typeface="Red Hat Display"/>
              <a:buNone/>
              <a:defRPr sz="1200"/>
            </a:lvl6pPr>
            <a:lvl7pPr lvl="6">
              <a:spcBef>
                <a:spcPts val="0"/>
              </a:spcBef>
              <a:spcAft>
                <a:spcPts val="0"/>
              </a:spcAft>
              <a:buClr>
                <a:schemeClr val="lt1"/>
              </a:buClr>
              <a:buSzPts val="1200"/>
              <a:buFont typeface="Red Hat Display"/>
              <a:buNone/>
              <a:defRPr sz="1200"/>
            </a:lvl7pPr>
            <a:lvl8pPr lvl="7">
              <a:spcBef>
                <a:spcPts val="0"/>
              </a:spcBef>
              <a:spcAft>
                <a:spcPts val="0"/>
              </a:spcAft>
              <a:buClr>
                <a:schemeClr val="lt1"/>
              </a:buClr>
              <a:buSzPts val="1200"/>
              <a:buFont typeface="Red Hat Display"/>
              <a:buNone/>
              <a:defRPr sz="1200"/>
            </a:lvl8pPr>
            <a:lvl9pPr lvl="8">
              <a:spcBef>
                <a:spcPts val="0"/>
              </a:spcBef>
              <a:spcAft>
                <a:spcPts val="0"/>
              </a:spcAft>
              <a:buClr>
                <a:schemeClr val="lt1"/>
              </a:buClr>
              <a:buSzPts val="1200"/>
              <a:buFont typeface="Red Hat Display"/>
              <a:buNone/>
              <a:defRPr sz="1200"/>
            </a:lvl9pPr>
          </a:lstStyle>
          <a:p/>
        </p:txBody>
      </p:sp>
      <p:sp>
        <p:nvSpPr>
          <p:cNvPr id="300" name="Google Shape;300;p23"/>
          <p:cNvSpPr txBox="1"/>
          <p:nvPr>
            <p:ph idx="5" type="subTitle"/>
          </p:nvPr>
        </p:nvSpPr>
        <p:spPr>
          <a:xfrm>
            <a:off x="6392625" y="1771575"/>
            <a:ext cx="2325000" cy="587700"/>
          </a:xfrm>
          <a:prstGeom prst="rect">
            <a:avLst/>
          </a:prstGeom>
        </p:spPr>
        <p:txBody>
          <a:bodyPr anchorCtr="0" anchor="t" bIns="91425" lIns="0" spcFirstLastPara="1" rIns="91425" wrap="square" tIns="0">
            <a:noAutofit/>
          </a:bodyPr>
          <a:lstStyle>
            <a:lvl1pPr lvl="0">
              <a:lnSpc>
                <a:spcPct val="115000"/>
              </a:lnSpc>
              <a:spcBef>
                <a:spcPts val="0"/>
              </a:spcBef>
              <a:spcAft>
                <a:spcPts val="0"/>
              </a:spcAft>
              <a:buClr>
                <a:schemeClr val="lt1"/>
              </a:buClr>
              <a:buSzPts val="1000"/>
              <a:buFont typeface="Red Hat Display"/>
              <a:buNone/>
              <a:defRPr sz="1000"/>
            </a:lvl1pPr>
            <a:lvl2pPr lvl="1">
              <a:lnSpc>
                <a:spcPct val="115000"/>
              </a:lnSpc>
              <a:spcBef>
                <a:spcPts val="0"/>
              </a:spcBef>
              <a:spcAft>
                <a:spcPts val="0"/>
              </a:spcAft>
              <a:buClr>
                <a:schemeClr val="lt1"/>
              </a:buClr>
              <a:buSzPts val="1200"/>
              <a:buFont typeface="Red Hat Display"/>
              <a:buNone/>
              <a:defRPr sz="1200"/>
            </a:lvl2pPr>
            <a:lvl3pPr lvl="2">
              <a:lnSpc>
                <a:spcPct val="115000"/>
              </a:lnSpc>
              <a:spcBef>
                <a:spcPts val="0"/>
              </a:spcBef>
              <a:spcAft>
                <a:spcPts val="0"/>
              </a:spcAft>
              <a:buClr>
                <a:schemeClr val="lt1"/>
              </a:buClr>
              <a:buSzPts val="1200"/>
              <a:buFont typeface="Red Hat Display"/>
              <a:buNone/>
              <a:defRPr sz="1200"/>
            </a:lvl3pPr>
            <a:lvl4pPr lvl="3">
              <a:lnSpc>
                <a:spcPct val="115000"/>
              </a:lnSpc>
              <a:spcBef>
                <a:spcPts val="0"/>
              </a:spcBef>
              <a:spcAft>
                <a:spcPts val="0"/>
              </a:spcAft>
              <a:buClr>
                <a:schemeClr val="lt1"/>
              </a:buClr>
              <a:buSzPts val="1200"/>
              <a:buFont typeface="Red Hat Display"/>
              <a:buNone/>
              <a:defRPr sz="1200"/>
            </a:lvl4pPr>
            <a:lvl5pPr lvl="4">
              <a:lnSpc>
                <a:spcPct val="115000"/>
              </a:lnSpc>
              <a:spcBef>
                <a:spcPts val="0"/>
              </a:spcBef>
              <a:spcAft>
                <a:spcPts val="0"/>
              </a:spcAft>
              <a:buClr>
                <a:schemeClr val="lt1"/>
              </a:buClr>
              <a:buSzPts val="1200"/>
              <a:buFont typeface="Red Hat Display"/>
              <a:buNone/>
              <a:defRPr sz="1200"/>
            </a:lvl5pPr>
            <a:lvl6pPr lvl="5">
              <a:lnSpc>
                <a:spcPct val="115000"/>
              </a:lnSpc>
              <a:spcBef>
                <a:spcPts val="0"/>
              </a:spcBef>
              <a:spcAft>
                <a:spcPts val="0"/>
              </a:spcAft>
              <a:buClr>
                <a:schemeClr val="lt1"/>
              </a:buClr>
              <a:buSzPts val="1200"/>
              <a:buFont typeface="Red Hat Display"/>
              <a:buNone/>
              <a:defRPr sz="1200"/>
            </a:lvl6pPr>
            <a:lvl7pPr lvl="6">
              <a:lnSpc>
                <a:spcPct val="115000"/>
              </a:lnSpc>
              <a:spcBef>
                <a:spcPts val="0"/>
              </a:spcBef>
              <a:spcAft>
                <a:spcPts val="0"/>
              </a:spcAft>
              <a:buClr>
                <a:schemeClr val="lt1"/>
              </a:buClr>
              <a:buSzPts val="1200"/>
              <a:buFont typeface="Red Hat Display"/>
              <a:buNone/>
              <a:defRPr sz="1200"/>
            </a:lvl7pPr>
            <a:lvl8pPr lvl="7">
              <a:lnSpc>
                <a:spcPct val="115000"/>
              </a:lnSpc>
              <a:spcBef>
                <a:spcPts val="0"/>
              </a:spcBef>
              <a:spcAft>
                <a:spcPts val="0"/>
              </a:spcAft>
              <a:buClr>
                <a:schemeClr val="lt1"/>
              </a:buClr>
              <a:buSzPts val="1200"/>
              <a:buFont typeface="Red Hat Display"/>
              <a:buNone/>
              <a:defRPr sz="1200"/>
            </a:lvl8pPr>
            <a:lvl9pPr lvl="8">
              <a:lnSpc>
                <a:spcPct val="115000"/>
              </a:lnSpc>
              <a:spcBef>
                <a:spcPts val="0"/>
              </a:spcBef>
              <a:spcAft>
                <a:spcPts val="0"/>
              </a:spcAft>
              <a:buClr>
                <a:schemeClr val="lt1"/>
              </a:buClr>
              <a:buSzPts val="1200"/>
              <a:buFont typeface="Red Hat Display"/>
              <a:buNone/>
              <a:defRPr sz="1200"/>
            </a:lvl9pPr>
          </a:lstStyle>
          <a:p/>
        </p:txBody>
      </p:sp>
      <p:sp>
        <p:nvSpPr>
          <p:cNvPr id="301" name="Google Shape;301;p23"/>
          <p:cNvSpPr txBox="1"/>
          <p:nvPr>
            <p:ph idx="6" type="subTitle"/>
          </p:nvPr>
        </p:nvSpPr>
        <p:spPr>
          <a:xfrm>
            <a:off x="6392625" y="2628017"/>
            <a:ext cx="2199000" cy="5877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200"/>
              <a:buFont typeface="Red Hat Display"/>
              <a:buNone/>
              <a:defRPr sz="1200"/>
            </a:lvl2pPr>
            <a:lvl3pPr lvl="2">
              <a:spcBef>
                <a:spcPts val="0"/>
              </a:spcBef>
              <a:spcAft>
                <a:spcPts val="0"/>
              </a:spcAft>
              <a:buClr>
                <a:schemeClr val="lt1"/>
              </a:buClr>
              <a:buSzPts val="1200"/>
              <a:buFont typeface="Red Hat Display"/>
              <a:buNone/>
              <a:defRPr sz="1200"/>
            </a:lvl3pPr>
            <a:lvl4pPr lvl="3">
              <a:spcBef>
                <a:spcPts val="0"/>
              </a:spcBef>
              <a:spcAft>
                <a:spcPts val="0"/>
              </a:spcAft>
              <a:buClr>
                <a:schemeClr val="lt1"/>
              </a:buClr>
              <a:buSzPts val="1200"/>
              <a:buFont typeface="Red Hat Display"/>
              <a:buNone/>
              <a:defRPr sz="1200"/>
            </a:lvl4pPr>
            <a:lvl5pPr lvl="4">
              <a:spcBef>
                <a:spcPts val="0"/>
              </a:spcBef>
              <a:spcAft>
                <a:spcPts val="0"/>
              </a:spcAft>
              <a:buClr>
                <a:schemeClr val="lt1"/>
              </a:buClr>
              <a:buSzPts val="1200"/>
              <a:buFont typeface="Red Hat Display"/>
              <a:buNone/>
              <a:defRPr sz="1200"/>
            </a:lvl5pPr>
            <a:lvl6pPr lvl="5">
              <a:spcBef>
                <a:spcPts val="0"/>
              </a:spcBef>
              <a:spcAft>
                <a:spcPts val="0"/>
              </a:spcAft>
              <a:buClr>
                <a:schemeClr val="lt1"/>
              </a:buClr>
              <a:buSzPts val="1200"/>
              <a:buFont typeface="Red Hat Display"/>
              <a:buNone/>
              <a:defRPr sz="1200"/>
            </a:lvl6pPr>
            <a:lvl7pPr lvl="6">
              <a:spcBef>
                <a:spcPts val="0"/>
              </a:spcBef>
              <a:spcAft>
                <a:spcPts val="0"/>
              </a:spcAft>
              <a:buClr>
                <a:schemeClr val="lt1"/>
              </a:buClr>
              <a:buSzPts val="1200"/>
              <a:buFont typeface="Red Hat Display"/>
              <a:buNone/>
              <a:defRPr sz="1200"/>
            </a:lvl7pPr>
            <a:lvl8pPr lvl="7">
              <a:spcBef>
                <a:spcPts val="0"/>
              </a:spcBef>
              <a:spcAft>
                <a:spcPts val="0"/>
              </a:spcAft>
              <a:buClr>
                <a:schemeClr val="lt1"/>
              </a:buClr>
              <a:buSzPts val="1200"/>
              <a:buFont typeface="Red Hat Display"/>
              <a:buNone/>
              <a:defRPr sz="1200"/>
            </a:lvl8pPr>
            <a:lvl9pPr lvl="8">
              <a:spcBef>
                <a:spcPts val="0"/>
              </a:spcBef>
              <a:spcAft>
                <a:spcPts val="0"/>
              </a:spcAft>
              <a:buClr>
                <a:schemeClr val="lt1"/>
              </a:buClr>
              <a:buSzPts val="1200"/>
              <a:buFont typeface="Red Hat Display"/>
              <a:buNone/>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w/ 3 ideas">
  <p:cSld name="CUSTOM_3">
    <p:spTree>
      <p:nvGrpSpPr>
        <p:cNvPr id="302" name="Shape 302"/>
        <p:cNvGrpSpPr/>
        <p:nvPr/>
      </p:nvGrpSpPr>
      <p:grpSpPr>
        <a:xfrm>
          <a:off x="0" y="0"/>
          <a:ext cx="0" cy="0"/>
          <a:chOff x="0" y="0"/>
          <a:chExt cx="0" cy="0"/>
        </a:xfrm>
      </p:grpSpPr>
      <p:pic>
        <p:nvPicPr>
          <p:cNvPr id="303" name="Google Shape;303;p24"/>
          <p:cNvPicPr preferRelativeResize="0"/>
          <p:nvPr/>
        </p:nvPicPr>
        <p:blipFill rotWithShape="1">
          <a:blip r:embed="rId2">
            <a:alphaModFix/>
          </a:blip>
          <a:srcRect b="15068" l="14900" r="18070" t="15235"/>
          <a:stretch/>
        </p:blipFill>
        <p:spPr>
          <a:xfrm>
            <a:off x="2750850" y="1538351"/>
            <a:ext cx="1791900" cy="2175997"/>
          </a:xfrm>
          <a:prstGeom prst="rect">
            <a:avLst/>
          </a:prstGeom>
          <a:noFill/>
          <a:ln>
            <a:noFill/>
          </a:ln>
        </p:spPr>
      </p:pic>
      <p:sp>
        <p:nvSpPr>
          <p:cNvPr id="304" name="Google Shape;304;p24"/>
          <p:cNvSpPr/>
          <p:nvPr/>
        </p:nvSpPr>
        <p:spPr>
          <a:xfrm rot="10800000">
            <a:off x="2020350" y="3151875"/>
            <a:ext cx="2509500" cy="1216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chemeClr val="lt1"/>
              </a:solidFill>
              <a:latin typeface="Red Hat Display"/>
              <a:ea typeface="Red Hat Display"/>
              <a:cs typeface="Red Hat Display"/>
              <a:sym typeface="Red Hat Display"/>
            </a:endParaRPr>
          </a:p>
        </p:txBody>
      </p:sp>
      <p:sp>
        <p:nvSpPr>
          <p:cNvPr id="305" name="Google Shape;305;p24"/>
          <p:cNvSpPr txBox="1"/>
          <p:nvPr>
            <p:ph type="title"/>
          </p:nvPr>
        </p:nvSpPr>
        <p:spPr>
          <a:xfrm>
            <a:off x="228600" y="420025"/>
            <a:ext cx="42963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2000"/>
            </a:lvl1pPr>
            <a:lvl2pPr lvl="1">
              <a:lnSpc>
                <a:spcPct val="115000"/>
              </a:lnSpc>
              <a:spcBef>
                <a:spcPts val="0"/>
              </a:spcBef>
              <a:spcAft>
                <a:spcPts val="0"/>
              </a:spcAft>
              <a:buNone/>
              <a:defRPr sz="2000"/>
            </a:lvl2pPr>
            <a:lvl3pPr lvl="2">
              <a:lnSpc>
                <a:spcPct val="115000"/>
              </a:lnSpc>
              <a:spcBef>
                <a:spcPts val="0"/>
              </a:spcBef>
              <a:spcAft>
                <a:spcPts val="0"/>
              </a:spcAft>
              <a:buNone/>
              <a:defRPr sz="2000"/>
            </a:lvl3pPr>
            <a:lvl4pPr lvl="3">
              <a:lnSpc>
                <a:spcPct val="115000"/>
              </a:lnSpc>
              <a:spcBef>
                <a:spcPts val="0"/>
              </a:spcBef>
              <a:spcAft>
                <a:spcPts val="0"/>
              </a:spcAft>
              <a:buNone/>
              <a:defRPr sz="2000"/>
            </a:lvl4pPr>
            <a:lvl5pPr lvl="4">
              <a:lnSpc>
                <a:spcPct val="115000"/>
              </a:lnSpc>
              <a:spcBef>
                <a:spcPts val="0"/>
              </a:spcBef>
              <a:spcAft>
                <a:spcPts val="0"/>
              </a:spcAft>
              <a:buNone/>
              <a:defRPr sz="2000"/>
            </a:lvl5pPr>
            <a:lvl6pPr lvl="5">
              <a:lnSpc>
                <a:spcPct val="115000"/>
              </a:lnSpc>
              <a:spcBef>
                <a:spcPts val="0"/>
              </a:spcBef>
              <a:spcAft>
                <a:spcPts val="0"/>
              </a:spcAft>
              <a:buNone/>
              <a:defRPr sz="2000"/>
            </a:lvl6pPr>
            <a:lvl7pPr lvl="6">
              <a:lnSpc>
                <a:spcPct val="115000"/>
              </a:lnSpc>
              <a:spcBef>
                <a:spcPts val="0"/>
              </a:spcBef>
              <a:spcAft>
                <a:spcPts val="0"/>
              </a:spcAft>
              <a:buNone/>
              <a:defRPr sz="2000"/>
            </a:lvl7pPr>
            <a:lvl8pPr lvl="7">
              <a:lnSpc>
                <a:spcPct val="115000"/>
              </a:lnSpc>
              <a:spcBef>
                <a:spcPts val="0"/>
              </a:spcBef>
              <a:spcAft>
                <a:spcPts val="0"/>
              </a:spcAft>
              <a:buNone/>
              <a:defRPr sz="2000"/>
            </a:lvl8pPr>
            <a:lvl9pPr lvl="8">
              <a:lnSpc>
                <a:spcPct val="115000"/>
              </a:lnSpc>
              <a:spcBef>
                <a:spcPts val="0"/>
              </a:spcBef>
              <a:spcAft>
                <a:spcPts val="0"/>
              </a:spcAft>
              <a:buNone/>
              <a:defRPr sz="2000"/>
            </a:lvl9pPr>
          </a:lstStyle>
          <a:p/>
        </p:txBody>
      </p:sp>
      <p:sp>
        <p:nvSpPr>
          <p:cNvPr id="306" name="Google Shape;306;p24"/>
          <p:cNvSpPr/>
          <p:nvPr>
            <p:ph idx="2" type="pic"/>
          </p:nvPr>
        </p:nvSpPr>
        <p:spPr>
          <a:xfrm>
            <a:off x="228425" y="2450950"/>
            <a:ext cx="1791900" cy="1917600"/>
          </a:xfrm>
          <a:prstGeom prst="rect">
            <a:avLst/>
          </a:prstGeom>
          <a:noFill/>
          <a:ln>
            <a:noFill/>
          </a:ln>
        </p:spPr>
      </p:sp>
      <p:sp>
        <p:nvSpPr>
          <p:cNvPr id="307" name="Google Shape;307;p24"/>
          <p:cNvSpPr txBox="1"/>
          <p:nvPr>
            <p:ph idx="1" type="subTitle"/>
          </p:nvPr>
        </p:nvSpPr>
        <p:spPr>
          <a:xfrm>
            <a:off x="2150204" y="3212736"/>
            <a:ext cx="1636500" cy="301500"/>
          </a:xfrm>
          <a:prstGeom prst="rect">
            <a:avLst/>
          </a:prstGeom>
        </p:spPr>
        <p:txBody>
          <a:bodyPr anchorCtr="0" anchor="b" bIns="0" lIns="0" spcFirstLastPara="1" rIns="91425" wrap="square" tIns="91425">
            <a:noAutofit/>
          </a:bodyPr>
          <a:lstStyle>
            <a:lvl1pPr lvl="0">
              <a:spcBef>
                <a:spcPts val="0"/>
              </a:spcBef>
              <a:spcAft>
                <a:spcPts val="0"/>
              </a:spcAft>
              <a:buClr>
                <a:schemeClr val="dk2"/>
              </a:buClr>
              <a:buSzPts val="1200"/>
              <a:buNone/>
              <a:defRPr b="1" sz="1200">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308" name="Google Shape;308;p24"/>
          <p:cNvSpPr txBox="1"/>
          <p:nvPr>
            <p:ph idx="3" type="subTitle"/>
          </p:nvPr>
        </p:nvSpPr>
        <p:spPr>
          <a:xfrm>
            <a:off x="2150200" y="3668125"/>
            <a:ext cx="2261100" cy="5877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000"/>
              <a:buFont typeface="Red Hat Display"/>
              <a:buNone/>
              <a:defRPr sz="1000"/>
            </a:lvl2pPr>
            <a:lvl3pPr lvl="2">
              <a:spcBef>
                <a:spcPts val="0"/>
              </a:spcBef>
              <a:spcAft>
                <a:spcPts val="0"/>
              </a:spcAft>
              <a:buClr>
                <a:schemeClr val="lt1"/>
              </a:buClr>
              <a:buSzPts val="1000"/>
              <a:buFont typeface="Red Hat Display"/>
              <a:buNone/>
              <a:defRPr sz="1000"/>
            </a:lvl3pPr>
            <a:lvl4pPr lvl="3">
              <a:spcBef>
                <a:spcPts val="0"/>
              </a:spcBef>
              <a:spcAft>
                <a:spcPts val="0"/>
              </a:spcAft>
              <a:buClr>
                <a:schemeClr val="lt1"/>
              </a:buClr>
              <a:buSzPts val="1000"/>
              <a:buFont typeface="Red Hat Display"/>
              <a:buNone/>
              <a:defRPr sz="1000"/>
            </a:lvl4pPr>
            <a:lvl5pPr lvl="4">
              <a:spcBef>
                <a:spcPts val="0"/>
              </a:spcBef>
              <a:spcAft>
                <a:spcPts val="0"/>
              </a:spcAft>
              <a:buClr>
                <a:schemeClr val="lt1"/>
              </a:buClr>
              <a:buSzPts val="1000"/>
              <a:buFont typeface="Red Hat Display"/>
              <a:buNone/>
              <a:defRPr sz="1000"/>
            </a:lvl5pPr>
            <a:lvl6pPr lvl="5">
              <a:spcBef>
                <a:spcPts val="0"/>
              </a:spcBef>
              <a:spcAft>
                <a:spcPts val="0"/>
              </a:spcAft>
              <a:buClr>
                <a:schemeClr val="lt1"/>
              </a:buClr>
              <a:buSzPts val="1000"/>
              <a:buFont typeface="Red Hat Display"/>
              <a:buNone/>
              <a:defRPr sz="1000"/>
            </a:lvl6pPr>
            <a:lvl7pPr lvl="6">
              <a:spcBef>
                <a:spcPts val="0"/>
              </a:spcBef>
              <a:spcAft>
                <a:spcPts val="0"/>
              </a:spcAft>
              <a:buClr>
                <a:schemeClr val="lt1"/>
              </a:buClr>
              <a:buSzPts val="1000"/>
              <a:buFont typeface="Red Hat Display"/>
              <a:buNone/>
              <a:defRPr sz="1000"/>
            </a:lvl7pPr>
            <a:lvl8pPr lvl="7">
              <a:spcBef>
                <a:spcPts val="0"/>
              </a:spcBef>
              <a:spcAft>
                <a:spcPts val="0"/>
              </a:spcAft>
              <a:buClr>
                <a:schemeClr val="lt1"/>
              </a:buClr>
              <a:buSzPts val="1000"/>
              <a:buFont typeface="Red Hat Display"/>
              <a:buNone/>
              <a:defRPr sz="1000"/>
            </a:lvl8pPr>
            <a:lvl9pPr lvl="8">
              <a:spcBef>
                <a:spcPts val="0"/>
              </a:spcBef>
              <a:spcAft>
                <a:spcPts val="0"/>
              </a:spcAft>
              <a:buClr>
                <a:schemeClr val="lt1"/>
              </a:buClr>
              <a:buSzPts val="1000"/>
              <a:buFont typeface="Red Hat Display"/>
              <a:buNone/>
              <a:defRPr sz="1000"/>
            </a:lvl9pPr>
          </a:lstStyle>
          <a:p/>
        </p:txBody>
      </p:sp>
      <p:sp>
        <p:nvSpPr>
          <p:cNvPr id="309" name="Google Shape;309;p24"/>
          <p:cNvSpPr txBox="1"/>
          <p:nvPr>
            <p:ph idx="4" type="subTitle"/>
          </p:nvPr>
        </p:nvSpPr>
        <p:spPr>
          <a:xfrm>
            <a:off x="6122828" y="399200"/>
            <a:ext cx="2792700" cy="301500"/>
          </a:xfrm>
          <a:prstGeom prst="rect">
            <a:avLst/>
          </a:prstGeom>
        </p:spPr>
        <p:txBody>
          <a:bodyPr anchorCtr="0" anchor="b" bIns="0" lIns="0" spcFirstLastPara="1" rIns="91425" wrap="square" tIns="91425">
            <a:noAutofit/>
          </a:bodyPr>
          <a:lstStyle>
            <a:lvl1pPr lvl="0">
              <a:spcBef>
                <a:spcPts val="0"/>
              </a:spcBef>
              <a:spcAft>
                <a:spcPts val="0"/>
              </a:spcAft>
              <a:buClr>
                <a:schemeClr val="lt1"/>
              </a:buClr>
              <a:buSzPts val="1000"/>
              <a:buFont typeface="Red Hat Display"/>
              <a:buNone/>
              <a:defRPr b="1"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10" name="Google Shape;310;p24"/>
          <p:cNvSpPr txBox="1"/>
          <p:nvPr>
            <p:ph idx="5" type="subTitle"/>
          </p:nvPr>
        </p:nvSpPr>
        <p:spPr>
          <a:xfrm>
            <a:off x="6122827" y="837400"/>
            <a:ext cx="2792700" cy="5877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900"/>
              <a:buFont typeface="Red Hat Display"/>
              <a:buNone/>
              <a:defRPr sz="900"/>
            </a:lvl1pPr>
            <a:lvl2pPr lvl="1">
              <a:spcBef>
                <a:spcPts val="0"/>
              </a:spcBef>
              <a:spcAft>
                <a:spcPts val="0"/>
              </a:spcAft>
              <a:buClr>
                <a:schemeClr val="lt1"/>
              </a:buClr>
              <a:buSzPts val="1000"/>
              <a:buFont typeface="Red Hat Display"/>
              <a:buNone/>
              <a:defRPr sz="1000"/>
            </a:lvl2pPr>
            <a:lvl3pPr lvl="2">
              <a:spcBef>
                <a:spcPts val="0"/>
              </a:spcBef>
              <a:spcAft>
                <a:spcPts val="0"/>
              </a:spcAft>
              <a:buClr>
                <a:schemeClr val="lt1"/>
              </a:buClr>
              <a:buSzPts val="1000"/>
              <a:buFont typeface="Red Hat Display"/>
              <a:buNone/>
              <a:defRPr sz="1000"/>
            </a:lvl3pPr>
            <a:lvl4pPr lvl="3">
              <a:spcBef>
                <a:spcPts val="0"/>
              </a:spcBef>
              <a:spcAft>
                <a:spcPts val="0"/>
              </a:spcAft>
              <a:buClr>
                <a:schemeClr val="lt1"/>
              </a:buClr>
              <a:buSzPts val="1000"/>
              <a:buFont typeface="Red Hat Display"/>
              <a:buNone/>
              <a:defRPr sz="1000"/>
            </a:lvl4pPr>
            <a:lvl5pPr lvl="4">
              <a:spcBef>
                <a:spcPts val="0"/>
              </a:spcBef>
              <a:spcAft>
                <a:spcPts val="0"/>
              </a:spcAft>
              <a:buClr>
                <a:schemeClr val="lt1"/>
              </a:buClr>
              <a:buSzPts val="1000"/>
              <a:buFont typeface="Red Hat Display"/>
              <a:buNone/>
              <a:defRPr sz="1000"/>
            </a:lvl5pPr>
            <a:lvl6pPr lvl="5">
              <a:spcBef>
                <a:spcPts val="0"/>
              </a:spcBef>
              <a:spcAft>
                <a:spcPts val="0"/>
              </a:spcAft>
              <a:buClr>
                <a:schemeClr val="lt1"/>
              </a:buClr>
              <a:buSzPts val="1000"/>
              <a:buFont typeface="Red Hat Display"/>
              <a:buNone/>
              <a:defRPr sz="1000"/>
            </a:lvl6pPr>
            <a:lvl7pPr lvl="6">
              <a:spcBef>
                <a:spcPts val="0"/>
              </a:spcBef>
              <a:spcAft>
                <a:spcPts val="0"/>
              </a:spcAft>
              <a:buClr>
                <a:schemeClr val="lt1"/>
              </a:buClr>
              <a:buSzPts val="1000"/>
              <a:buFont typeface="Red Hat Display"/>
              <a:buNone/>
              <a:defRPr sz="1000"/>
            </a:lvl7pPr>
            <a:lvl8pPr lvl="7">
              <a:spcBef>
                <a:spcPts val="0"/>
              </a:spcBef>
              <a:spcAft>
                <a:spcPts val="0"/>
              </a:spcAft>
              <a:buClr>
                <a:schemeClr val="lt1"/>
              </a:buClr>
              <a:buSzPts val="1000"/>
              <a:buFont typeface="Red Hat Display"/>
              <a:buNone/>
              <a:defRPr sz="1000"/>
            </a:lvl8pPr>
            <a:lvl9pPr lvl="8">
              <a:spcBef>
                <a:spcPts val="0"/>
              </a:spcBef>
              <a:spcAft>
                <a:spcPts val="0"/>
              </a:spcAft>
              <a:buClr>
                <a:schemeClr val="lt1"/>
              </a:buClr>
              <a:buSzPts val="1000"/>
              <a:buFont typeface="Red Hat Display"/>
              <a:buNone/>
              <a:defRPr sz="1000"/>
            </a:lvl9pPr>
          </a:lstStyle>
          <a:p/>
        </p:txBody>
      </p:sp>
      <p:sp>
        <p:nvSpPr>
          <p:cNvPr id="311" name="Google Shape;311;p24"/>
          <p:cNvSpPr txBox="1"/>
          <p:nvPr>
            <p:ph idx="6" type="subTitle"/>
          </p:nvPr>
        </p:nvSpPr>
        <p:spPr>
          <a:xfrm>
            <a:off x="6122828" y="1964891"/>
            <a:ext cx="2792700" cy="301500"/>
          </a:xfrm>
          <a:prstGeom prst="rect">
            <a:avLst/>
          </a:prstGeom>
        </p:spPr>
        <p:txBody>
          <a:bodyPr anchorCtr="0" anchor="b" bIns="0" lIns="0" spcFirstLastPara="1" rIns="91425" wrap="square" tIns="91425">
            <a:noAutofit/>
          </a:bodyPr>
          <a:lstStyle>
            <a:lvl1pPr lvl="0">
              <a:spcBef>
                <a:spcPts val="0"/>
              </a:spcBef>
              <a:spcAft>
                <a:spcPts val="0"/>
              </a:spcAft>
              <a:buClr>
                <a:schemeClr val="lt1"/>
              </a:buClr>
              <a:buSzPts val="1000"/>
              <a:buFont typeface="Red Hat Display"/>
              <a:buNone/>
              <a:defRPr b="1"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12" name="Google Shape;312;p24"/>
          <p:cNvSpPr txBox="1"/>
          <p:nvPr>
            <p:ph idx="7" type="subTitle"/>
          </p:nvPr>
        </p:nvSpPr>
        <p:spPr>
          <a:xfrm>
            <a:off x="6122827" y="2403091"/>
            <a:ext cx="2792700" cy="5877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900"/>
              <a:buFont typeface="Red Hat Display"/>
              <a:buNone/>
              <a:defRPr sz="900"/>
            </a:lvl1pPr>
            <a:lvl2pPr lvl="1">
              <a:spcBef>
                <a:spcPts val="0"/>
              </a:spcBef>
              <a:spcAft>
                <a:spcPts val="0"/>
              </a:spcAft>
              <a:buClr>
                <a:schemeClr val="lt1"/>
              </a:buClr>
              <a:buSzPts val="1000"/>
              <a:buFont typeface="Red Hat Display"/>
              <a:buNone/>
              <a:defRPr sz="1000"/>
            </a:lvl2pPr>
            <a:lvl3pPr lvl="2">
              <a:spcBef>
                <a:spcPts val="0"/>
              </a:spcBef>
              <a:spcAft>
                <a:spcPts val="0"/>
              </a:spcAft>
              <a:buClr>
                <a:schemeClr val="lt1"/>
              </a:buClr>
              <a:buSzPts val="1000"/>
              <a:buFont typeface="Red Hat Display"/>
              <a:buNone/>
              <a:defRPr sz="1000"/>
            </a:lvl3pPr>
            <a:lvl4pPr lvl="3">
              <a:spcBef>
                <a:spcPts val="0"/>
              </a:spcBef>
              <a:spcAft>
                <a:spcPts val="0"/>
              </a:spcAft>
              <a:buClr>
                <a:schemeClr val="lt1"/>
              </a:buClr>
              <a:buSzPts val="1000"/>
              <a:buFont typeface="Red Hat Display"/>
              <a:buNone/>
              <a:defRPr sz="1000"/>
            </a:lvl4pPr>
            <a:lvl5pPr lvl="4">
              <a:spcBef>
                <a:spcPts val="0"/>
              </a:spcBef>
              <a:spcAft>
                <a:spcPts val="0"/>
              </a:spcAft>
              <a:buClr>
                <a:schemeClr val="lt1"/>
              </a:buClr>
              <a:buSzPts val="1000"/>
              <a:buFont typeface="Red Hat Display"/>
              <a:buNone/>
              <a:defRPr sz="1000"/>
            </a:lvl5pPr>
            <a:lvl6pPr lvl="5">
              <a:spcBef>
                <a:spcPts val="0"/>
              </a:spcBef>
              <a:spcAft>
                <a:spcPts val="0"/>
              </a:spcAft>
              <a:buClr>
                <a:schemeClr val="lt1"/>
              </a:buClr>
              <a:buSzPts val="1000"/>
              <a:buFont typeface="Red Hat Display"/>
              <a:buNone/>
              <a:defRPr sz="1000"/>
            </a:lvl6pPr>
            <a:lvl7pPr lvl="6">
              <a:spcBef>
                <a:spcPts val="0"/>
              </a:spcBef>
              <a:spcAft>
                <a:spcPts val="0"/>
              </a:spcAft>
              <a:buClr>
                <a:schemeClr val="lt1"/>
              </a:buClr>
              <a:buSzPts val="1000"/>
              <a:buFont typeface="Red Hat Display"/>
              <a:buNone/>
              <a:defRPr sz="1000"/>
            </a:lvl7pPr>
            <a:lvl8pPr lvl="7">
              <a:spcBef>
                <a:spcPts val="0"/>
              </a:spcBef>
              <a:spcAft>
                <a:spcPts val="0"/>
              </a:spcAft>
              <a:buClr>
                <a:schemeClr val="lt1"/>
              </a:buClr>
              <a:buSzPts val="1000"/>
              <a:buFont typeface="Red Hat Display"/>
              <a:buNone/>
              <a:defRPr sz="1000"/>
            </a:lvl8pPr>
            <a:lvl9pPr lvl="8">
              <a:spcBef>
                <a:spcPts val="0"/>
              </a:spcBef>
              <a:spcAft>
                <a:spcPts val="0"/>
              </a:spcAft>
              <a:buClr>
                <a:schemeClr val="lt1"/>
              </a:buClr>
              <a:buSzPts val="1000"/>
              <a:buFont typeface="Red Hat Display"/>
              <a:buNone/>
              <a:defRPr sz="1000"/>
            </a:lvl9pPr>
          </a:lstStyle>
          <a:p/>
        </p:txBody>
      </p:sp>
      <p:sp>
        <p:nvSpPr>
          <p:cNvPr id="313" name="Google Shape;313;p24"/>
          <p:cNvSpPr txBox="1"/>
          <p:nvPr>
            <p:ph idx="8" type="subTitle"/>
          </p:nvPr>
        </p:nvSpPr>
        <p:spPr>
          <a:xfrm>
            <a:off x="6122828" y="3532866"/>
            <a:ext cx="2792700" cy="301500"/>
          </a:xfrm>
          <a:prstGeom prst="rect">
            <a:avLst/>
          </a:prstGeom>
        </p:spPr>
        <p:txBody>
          <a:bodyPr anchorCtr="0" anchor="b" bIns="0" lIns="0" spcFirstLastPara="1" rIns="91425" wrap="square" tIns="91425">
            <a:noAutofit/>
          </a:bodyPr>
          <a:lstStyle>
            <a:lvl1pPr lvl="0">
              <a:spcBef>
                <a:spcPts val="0"/>
              </a:spcBef>
              <a:spcAft>
                <a:spcPts val="0"/>
              </a:spcAft>
              <a:buClr>
                <a:schemeClr val="lt1"/>
              </a:buClr>
              <a:buSzPts val="1000"/>
              <a:buFont typeface="Red Hat Display"/>
              <a:buNone/>
              <a:defRPr b="1"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14" name="Google Shape;314;p24"/>
          <p:cNvSpPr txBox="1"/>
          <p:nvPr>
            <p:ph idx="9" type="subTitle"/>
          </p:nvPr>
        </p:nvSpPr>
        <p:spPr>
          <a:xfrm>
            <a:off x="6122827" y="3971066"/>
            <a:ext cx="2792700" cy="5877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900"/>
              <a:buFont typeface="Red Hat Display"/>
              <a:buNone/>
              <a:defRPr sz="900"/>
            </a:lvl1pPr>
            <a:lvl2pPr lvl="1">
              <a:spcBef>
                <a:spcPts val="0"/>
              </a:spcBef>
              <a:spcAft>
                <a:spcPts val="0"/>
              </a:spcAft>
              <a:buClr>
                <a:schemeClr val="lt1"/>
              </a:buClr>
              <a:buSzPts val="1000"/>
              <a:buFont typeface="Red Hat Display"/>
              <a:buNone/>
              <a:defRPr sz="1000"/>
            </a:lvl2pPr>
            <a:lvl3pPr lvl="2">
              <a:spcBef>
                <a:spcPts val="0"/>
              </a:spcBef>
              <a:spcAft>
                <a:spcPts val="0"/>
              </a:spcAft>
              <a:buClr>
                <a:schemeClr val="lt1"/>
              </a:buClr>
              <a:buSzPts val="1000"/>
              <a:buFont typeface="Red Hat Display"/>
              <a:buNone/>
              <a:defRPr sz="1000"/>
            </a:lvl3pPr>
            <a:lvl4pPr lvl="3">
              <a:spcBef>
                <a:spcPts val="0"/>
              </a:spcBef>
              <a:spcAft>
                <a:spcPts val="0"/>
              </a:spcAft>
              <a:buClr>
                <a:schemeClr val="lt1"/>
              </a:buClr>
              <a:buSzPts val="1000"/>
              <a:buFont typeface="Red Hat Display"/>
              <a:buNone/>
              <a:defRPr sz="1000"/>
            </a:lvl4pPr>
            <a:lvl5pPr lvl="4">
              <a:spcBef>
                <a:spcPts val="0"/>
              </a:spcBef>
              <a:spcAft>
                <a:spcPts val="0"/>
              </a:spcAft>
              <a:buClr>
                <a:schemeClr val="lt1"/>
              </a:buClr>
              <a:buSzPts val="1000"/>
              <a:buFont typeface="Red Hat Display"/>
              <a:buNone/>
              <a:defRPr sz="1000"/>
            </a:lvl5pPr>
            <a:lvl6pPr lvl="5">
              <a:spcBef>
                <a:spcPts val="0"/>
              </a:spcBef>
              <a:spcAft>
                <a:spcPts val="0"/>
              </a:spcAft>
              <a:buClr>
                <a:schemeClr val="lt1"/>
              </a:buClr>
              <a:buSzPts val="1000"/>
              <a:buFont typeface="Red Hat Display"/>
              <a:buNone/>
              <a:defRPr sz="1000"/>
            </a:lvl6pPr>
            <a:lvl7pPr lvl="6">
              <a:spcBef>
                <a:spcPts val="0"/>
              </a:spcBef>
              <a:spcAft>
                <a:spcPts val="0"/>
              </a:spcAft>
              <a:buClr>
                <a:schemeClr val="lt1"/>
              </a:buClr>
              <a:buSzPts val="1000"/>
              <a:buFont typeface="Red Hat Display"/>
              <a:buNone/>
              <a:defRPr sz="1000"/>
            </a:lvl7pPr>
            <a:lvl8pPr lvl="7">
              <a:spcBef>
                <a:spcPts val="0"/>
              </a:spcBef>
              <a:spcAft>
                <a:spcPts val="0"/>
              </a:spcAft>
              <a:buClr>
                <a:schemeClr val="lt1"/>
              </a:buClr>
              <a:buSzPts val="1000"/>
              <a:buFont typeface="Red Hat Display"/>
              <a:buNone/>
              <a:defRPr sz="1000"/>
            </a:lvl8pPr>
            <a:lvl9pPr lvl="8">
              <a:spcBef>
                <a:spcPts val="0"/>
              </a:spcBef>
              <a:spcAft>
                <a:spcPts val="0"/>
              </a:spcAft>
              <a:buClr>
                <a:schemeClr val="lt1"/>
              </a:buClr>
              <a:buSzPts val="1000"/>
              <a:buFont typeface="Red Hat Display"/>
              <a:buNone/>
              <a:defRPr sz="1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ideas">
  <p:cSld name="CUSTOM_4">
    <p:spTree>
      <p:nvGrpSpPr>
        <p:cNvPr id="315" name="Shape 315"/>
        <p:cNvGrpSpPr/>
        <p:nvPr/>
      </p:nvGrpSpPr>
      <p:grpSpPr>
        <a:xfrm>
          <a:off x="0" y="0"/>
          <a:ext cx="0" cy="0"/>
          <a:chOff x="0" y="0"/>
          <a:chExt cx="0" cy="0"/>
        </a:xfrm>
      </p:grpSpPr>
      <p:sp>
        <p:nvSpPr>
          <p:cNvPr id="316" name="Google Shape;316;p25"/>
          <p:cNvSpPr txBox="1"/>
          <p:nvPr>
            <p:ph idx="1" type="subTitle"/>
          </p:nvPr>
        </p:nvSpPr>
        <p:spPr>
          <a:xfrm>
            <a:off x="4590850" y="2481900"/>
            <a:ext cx="1222800" cy="370500"/>
          </a:xfrm>
          <a:prstGeom prst="rect">
            <a:avLst/>
          </a:prstGeom>
        </p:spPr>
        <p:txBody>
          <a:bodyPr anchorCtr="0" anchor="ctr" bIns="0" lIns="0" spcFirstLastPara="1" rIns="91425" wrap="square" tIns="0">
            <a:noAutofit/>
          </a:bodyPr>
          <a:lstStyle>
            <a:lvl1pPr lvl="0" algn="ctr">
              <a:spcBef>
                <a:spcPts val="0"/>
              </a:spcBef>
              <a:spcAft>
                <a:spcPts val="0"/>
              </a:spcAft>
              <a:buSzPts val="1000"/>
              <a:buFont typeface="Red Hat Display Medium"/>
              <a:buNone/>
              <a:defRPr sz="1000">
                <a:latin typeface="Red Hat Display Medium"/>
                <a:ea typeface="Red Hat Display Medium"/>
                <a:cs typeface="Red Hat Display Medium"/>
                <a:sym typeface="Red Hat Display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7" name="Google Shape;317;p25"/>
          <p:cNvSpPr txBox="1"/>
          <p:nvPr>
            <p:ph idx="2" type="subTitle"/>
          </p:nvPr>
        </p:nvSpPr>
        <p:spPr>
          <a:xfrm>
            <a:off x="4590850" y="3812700"/>
            <a:ext cx="1222800" cy="370500"/>
          </a:xfrm>
          <a:prstGeom prst="rect">
            <a:avLst/>
          </a:prstGeom>
        </p:spPr>
        <p:txBody>
          <a:bodyPr anchorCtr="0" anchor="t" bIns="0" lIns="0" spcFirstLastPara="1" rIns="91425" wrap="square" tIns="0">
            <a:noAutofit/>
          </a:bodyPr>
          <a:lstStyle>
            <a:lvl1pPr lvl="0" algn="ctr">
              <a:spcBef>
                <a:spcPts val="0"/>
              </a:spcBef>
              <a:spcAft>
                <a:spcPts val="0"/>
              </a:spcAft>
              <a:buClr>
                <a:schemeClr val="lt1"/>
              </a:buClr>
              <a:buSzPts val="1000"/>
              <a:buFont typeface="Red Hat Display Medium"/>
              <a:buNone/>
              <a:defRPr sz="1000">
                <a:latin typeface="Red Hat Display Medium"/>
                <a:ea typeface="Red Hat Display Medium"/>
                <a:cs typeface="Red Hat Display Medium"/>
                <a:sym typeface="Red Hat Display Medium"/>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18" name="Google Shape;318;p25"/>
          <p:cNvSpPr txBox="1"/>
          <p:nvPr>
            <p:ph idx="3" type="subTitle"/>
          </p:nvPr>
        </p:nvSpPr>
        <p:spPr>
          <a:xfrm>
            <a:off x="4590850" y="1151100"/>
            <a:ext cx="1222800" cy="370500"/>
          </a:xfrm>
          <a:prstGeom prst="rect">
            <a:avLst/>
          </a:prstGeom>
        </p:spPr>
        <p:txBody>
          <a:bodyPr anchorCtr="0" anchor="t" bIns="0" lIns="0" spcFirstLastPara="1" rIns="91425" wrap="square" tIns="0">
            <a:noAutofit/>
          </a:bodyPr>
          <a:lstStyle>
            <a:lvl1pPr lvl="0" algn="ctr">
              <a:spcBef>
                <a:spcPts val="0"/>
              </a:spcBef>
              <a:spcAft>
                <a:spcPts val="0"/>
              </a:spcAft>
              <a:buClr>
                <a:schemeClr val="lt1"/>
              </a:buClr>
              <a:buSzPts val="1000"/>
              <a:buFont typeface="Red Hat Display Medium"/>
              <a:buNone/>
              <a:defRPr sz="1000">
                <a:latin typeface="Red Hat Display Medium"/>
                <a:ea typeface="Red Hat Display Medium"/>
                <a:cs typeface="Red Hat Display Medium"/>
                <a:sym typeface="Red Hat Display Medium"/>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19" name="Google Shape;319;p25"/>
          <p:cNvSpPr txBox="1"/>
          <p:nvPr>
            <p:ph type="title"/>
          </p:nvPr>
        </p:nvSpPr>
        <p:spPr>
          <a:xfrm>
            <a:off x="228600" y="420025"/>
            <a:ext cx="29262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2000"/>
            </a:lvl1pPr>
            <a:lvl2pPr lvl="1">
              <a:lnSpc>
                <a:spcPct val="115000"/>
              </a:lnSpc>
              <a:spcBef>
                <a:spcPts val="0"/>
              </a:spcBef>
              <a:spcAft>
                <a:spcPts val="0"/>
              </a:spcAft>
              <a:buNone/>
              <a:defRPr sz="2000"/>
            </a:lvl2pPr>
            <a:lvl3pPr lvl="2">
              <a:lnSpc>
                <a:spcPct val="115000"/>
              </a:lnSpc>
              <a:spcBef>
                <a:spcPts val="0"/>
              </a:spcBef>
              <a:spcAft>
                <a:spcPts val="0"/>
              </a:spcAft>
              <a:buNone/>
              <a:defRPr sz="2000"/>
            </a:lvl3pPr>
            <a:lvl4pPr lvl="3">
              <a:lnSpc>
                <a:spcPct val="115000"/>
              </a:lnSpc>
              <a:spcBef>
                <a:spcPts val="0"/>
              </a:spcBef>
              <a:spcAft>
                <a:spcPts val="0"/>
              </a:spcAft>
              <a:buNone/>
              <a:defRPr sz="2000"/>
            </a:lvl4pPr>
            <a:lvl5pPr lvl="4">
              <a:lnSpc>
                <a:spcPct val="115000"/>
              </a:lnSpc>
              <a:spcBef>
                <a:spcPts val="0"/>
              </a:spcBef>
              <a:spcAft>
                <a:spcPts val="0"/>
              </a:spcAft>
              <a:buNone/>
              <a:defRPr sz="2000"/>
            </a:lvl5pPr>
            <a:lvl6pPr lvl="5">
              <a:lnSpc>
                <a:spcPct val="115000"/>
              </a:lnSpc>
              <a:spcBef>
                <a:spcPts val="0"/>
              </a:spcBef>
              <a:spcAft>
                <a:spcPts val="0"/>
              </a:spcAft>
              <a:buNone/>
              <a:defRPr sz="2000"/>
            </a:lvl6pPr>
            <a:lvl7pPr lvl="6">
              <a:lnSpc>
                <a:spcPct val="115000"/>
              </a:lnSpc>
              <a:spcBef>
                <a:spcPts val="0"/>
              </a:spcBef>
              <a:spcAft>
                <a:spcPts val="0"/>
              </a:spcAft>
              <a:buNone/>
              <a:defRPr sz="2000"/>
            </a:lvl7pPr>
            <a:lvl8pPr lvl="7">
              <a:lnSpc>
                <a:spcPct val="115000"/>
              </a:lnSpc>
              <a:spcBef>
                <a:spcPts val="0"/>
              </a:spcBef>
              <a:spcAft>
                <a:spcPts val="0"/>
              </a:spcAft>
              <a:buNone/>
              <a:defRPr sz="2000"/>
            </a:lvl8pPr>
            <a:lvl9pPr lvl="8">
              <a:lnSpc>
                <a:spcPct val="115000"/>
              </a:lnSpc>
              <a:spcBef>
                <a:spcPts val="0"/>
              </a:spcBef>
              <a:spcAft>
                <a:spcPts val="0"/>
              </a:spcAft>
              <a:buNone/>
              <a:defRPr sz="2000"/>
            </a:lvl9pPr>
          </a:lstStyle>
          <a:p/>
        </p:txBody>
      </p:sp>
      <p:sp>
        <p:nvSpPr>
          <p:cNvPr id="320" name="Google Shape;320;p25"/>
          <p:cNvSpPr/>
          <p:nvPr/>
        </p:nvSpPr>
        <p:spPr>
          <a:xfrm>
            <a:off x="3849550" y="1151100"/>
            <a:ext cx="741300" cy="1330800"/>
          </a:xfrm>
          <a:prstGeom prst="snip2DiagRect">
            <a:avLst>
              <a:gd fmla="val 0" name="adj1"/>
              <a:gd fmla="val 39159" name="adj2"/>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1000">
              <a:solidFill>
                <a:schemeClr val="lt1"/>
              </a:solidFill>
              <a:latin typeface="Red Hat Display SemiBold"/>
              <a:ea typeface="Red Hat Display SemiBold"/>
              <a:cs typeface="Red Hat Display SemiBold"/>
              <a:sym typeface="Red Hat Display SemiBold"/>
            </a:endParaRPr>
          </a:p>
        </p:txBody>
      </p:sp>
      <p:sp>
        <p:nvSpPr>
          <p:cNvPr id="321" name="Google Shape;321;p25"/>
          <p:cNvSpPr/>
          <p:nvPr/>
        </p:nvSpPr>
        <p:spPr>
          <a:xfrm>
            <a:off x="3849550" y="2481900"/>
            <a:ext cx="741300" cy="1330800"/>
          </a:xfrm>
          <a:prstGeom prst="snip2DiagRect">
            <a:avLst>
              <a:gd fmla="val 0" name="adj1"/>
              <a:gd fmla="val 39159" name="adj2"/>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1000">
              <a:solidFill>
                <a:schemeClr val="lt1"/>
              </a:solidFill>
              <a:latin typeface="Red Hat Display SemiBold"/>
              <a:ea typeface="Red Hat Display SemiBold"/>
              <a:cs typeface="Red Hat Display SemiBold"/>
              <a:sym typeface="Red Hat Display SemiBold"/>
            </a:endParaRPr>
          </a:p>
        </p:txBody>
      </p:sp>
      <p:sp>
        <p:nvSpPr>
          <p:cNvPr id="322" name="Google Shape;322;p25"/>
          <p:cNvSpPr/>
          <p:nvPr/>
        </p:nvSpPr>
        <p:spPr>
          <a:xfrm>
            <a:off x="3849550" y="-179700"/>
            <a:ext cx="741300" cy="1330800"/>
          </a:xfrm>
          <a:prstGeom prst="snip2DiagRect">
            <a:avLst>
              <a:gd fmla="val 0" name="adj1"/>
              <a:gd fmla="val 39159" name="adj2"/>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1000">
              <a:solidFill>
                <a:schemeClr val="lt1"/>
              </a:solidFill>
              <a:latin typeface="Red Hat Display SemiBold"/>
              <a:ea typeface="Red Hat Display SemiBold"/>
              <a:cs typeface="Red Hat Display SemiBold"/>
              <a:sym typeface="Red Hat Display SemiBold"/>
            </a:endParaRPr>
          </a:p>
        </p:txBody>
      </p:sp>
      <p:sp>
        <p:nvSpPr>
          <p:cNvPr id="323" name="Google Shape;323;p25"/>
          <p:cNvSpPr/>
          <p:nvPr/>
        </p:nvSpPr>
        <p:spPr>
          <a:xfrm>
            <a:off x="3849550" y="3812700"/>
            <a:ext cx="741300" cy="1330800"/>
          </a:xfrm>
          <a:prstGeom prst="snip2DiagRect">
            <a:avLst>
              <a:gd fmla="val 0" name="adj1"/>
              <a:gd fmla="val 39159" name="adj2"/>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1000">
              <a:solidFill>
                <a:schemeClr val="lt1"/>
              </a:solidFill>
              <a:latin typeface="Red Hat Display SemiBold"/>
              <a:ea typeface="Red Hat Display SemiBold"/>
              <a:cs typeface="Red Hat Display SemiBold"/>
              <a:sym typeface="Red Hat Display SemiBold"/>
            </a:endParaRPr>
          </a:p>
        </p:txBody>
      </p:sp>
      <p:sp>
        <p:nvSpPr>
          <p:cNvPr id="324" name="Google Shape;324;p25"/>
          <p:cNvSpPr txBox="1"/>
          <p:nvPr>
            <p:ph idx="4" type="subTitle"/>
          </p:nvPr>
        </p:nvSpPr>
        <p:spPr>
          <a:xfrm>
            <a:off x="6080700" y="1199945"/>
            <a:ext cx="2834700" cy="5877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900"/>
              <a:buFont typeface="Red Hat Display"/>
              <a:buNone/>
              <a:defRPr sz="900"/>
            </a:lvl1pPr>
            <a:lvl2pPr lvl="1">
              <a:spcBef>
                <a:spcPts val="0"/>
              </a:spcBef>
              <a:spcAft>
                <a:spcPts val="0"/>
              </a:spcAft>
              <a:buClr>
                <a:schemeClr val="lt1"/>
              </a:buClr>
              <a:buSzPts val="1000"/>
              <a:buFont typeface="Red Hat Display"/>
              <a:buNone/>
              <a:defRPr sz="1000"/>
            </a:lvl2pPr>
            <a:lvl3pPr lvl="2">
              <a:spcBef>
                <a:spcPts val="0"/>
              </a:spcBef>
              <a:spcAft>
                <a:spcPts val="0"/>
              </a:spcAft>
              <a:buClr>
                <a:schemeClr val="lt1"/>
              </a:buClr>
              <a:buSzPts val="1000"/>
              <a:buFont typeface="Red Hat Display"/>
              <a:buNone/>
              <a:defRPr sz="1000"/>
            </a:lvl3pPr>
            <a:lvl4pPr lvl="3">
              <a:spcBef>
                <a:spcPts val="0"/>
              </a:spcBef>
              <a:spcAft>
                <a:spcPts val="0"/>
              </a:spcAft>
              <a:buClr>
                <a:schemeClr val="lt1"/>
              </a:buClr>
              <a:buSzPts val="1000"/>
              <a:buFont typeface="Red Hat Display"/>
              <a:buNone/>
              <a:defRPr sz="1000"/>
            </a:lvl4pPr>
            <a:lvl5pPr lvl="4">
              <a:spcBef>
                <a:spcPts val="0"/>
              </a:spcBef>
              <a:spcAft>
                <a:spcPts val="0"/>
              </a:spcAft>
              <a:buClr>
                <a:schemeClr val="lt1"/>
              </a:buClr>
              <a:buSzPts val="1000"/>
              <a:buFont typeface="Red Hat Display"/>
              <a:buNone/>
              <a:defRPr sz="1000"/>
            </a:lvl5pPr>
            <a:lvl6pPr lvl="5">
              <a:spcBef>
                <a:spcPts val="0"/>
              </a:spcBef>
              <a:spcAft>
                <a:spcPts val="0"/>
              </a:spcAft>
              <a:buClr>
                <a:schemeClr val="lt1"/>
              </a:buClr>
              <a:buSzPts val="1000"/>
              <a:buFont typeface="Red Hat Display"/>
              <a:buNone/>
              <a:defRPr sz="1000"/>
            </a:lvl6pPr>
            <a:lvl7pPr lvl="6">
              <a:spcBef>
                <a:spcPts val="0"/>
              </a:spcBef>
              <a:spcAft>
                <a:spcPts val="0"/>
              </a:spcAft>
              <a:buClr>
                <a:schemeClr val="lt1"/>
              </a:buClr>
              <a:buSzPts val="1000"/>
              <a:buFont typeface="Red Hat Display"/>
              <a:buNone/>
              <a:defRPr sz="1000"/>
            </a:lvl7pPr>
            <a:lvl8pPr lvl="7">
              <a:spcBef>
                <a:spcPts val="0"/>
              </a:spcBef>
              <a:spcAft>
                <a:spcPts val="0"/>
              </a:spcAft>
              <a:buClr>
                <a:schemeClr val="lt1"/>
              </a:buClr>
              <a:buSzPts val="1000"/>
              <a:buFont typeface="Red Hat Display"/>
              <a:buNone/>
              <a:defRPr sz="1000"/>
            </a:lvl8pPr>
            <a:lvl9pPr lvl="8">
              <a:spcBef>
                <a:spcPts val="0"/>
              </a:spcBef>
              <a:spcAft>
                <a:spcPts val="0"/>
              </a:spcAft>
              <a:buClr>
                <a:schemeClr val="lt1"/>
              </a:buClr>
              <a:buSzPts val="1000"/>
              <a:buFont typeface="Red Hat Display"/>
              <a:buNone/>
              <a:defRPr sz="1000"/>
            </a:lvl9pPr>
          </a:lstStyle>
          <a:p/>
        </p:txBody>
      </p:sp>
      <p:sp>
        <p:nvSpPr>
          <p:cNvPr id="325" name="Google Shape;325;p25"/>
          <p:cNvSpPr txBox="1"/>
          <p:nvPr>
            <p:ph idx="5" type="subTitle"/>
          </p:nvPr>
        </p:nvSpPr>
        <p:spPr>
          <a:xfrm>
            <a:off x="6080700" y="2530745"/>
            <a:ext cx="2834700" cy="5877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900"/>
              <a:buFont typeface="Red Hat Display"/>
              <a:buNone/>
              <a:defRPr sz="900"/>
            </a:lvl1pPr>
            <a:lvl2pPr lvl="1">
              <a:spcBef>
                <a:spcPts val="0"/>
              </a:spcBef>
              <a:spcAft>
                <a:spcPts val="0"/>
              </a:spcAft>
              <a:buClr>
                <a:schemeClr val="lt1"/>
              </a:buClr>
              <a:buSzPts val="1000"/>
              <a:buFont typeface="Red Hat Display"/>
              <a:buNone/>
              <a:defRPr sz="1000"/>
            </a:lvl2pPr>
            <a:lvl3pPr lvl="2">
              <a:spcBef>
                <a:spcPts val="0"/>
              </a:spcBef>
              <a:spcAft>
                <a:spcPts val="0"/>
              </a:spcAft>
              <a:buClr>
                <a:schemeClr val="lt1"/>
              </a:buClr>
              <a:buSzPts val="1000"/>
              <a:buFont typeface="Red Hat Display"/>
              <a:buNone/>
              <a:defRPr sz="1000"/>
            </a:lvl3pPr>
            <a:lvl4pPr lvl="3">
              <a:spcBef>
                <a:spcPts val="0"/>
              </a:spcBef>
              <a:spcAft>
                <a:spcPts val="0"/>
              </a:spcAft>
              <a:buClr>
                <a:schemeClr val="lt1"/>
              </a:buClr>
              <a:buSzPts val="1000"/>
              <a:buFont typeface="Red Hat Display"/>
              <a:buNone/>
              <a:defRPr sz="1000"/>
            </a:lvl4pPr>
            <a:lvl5pPr lvl="4">
              <a:spcBef>
                <a:spcPts val="0"/>
              </a:spcBef>
              <a:spcAft>
                <a:spcPts val="0"/>
              </a:spcAft>
              <a:buClr>
                <a:schemeClr val="lt1"/>
              </a:buClr>
              <a:buSzPts val="1000"/>
              <a:buFont typeface="Red Hat Display"/>
              <a:buNone/>
              <a:defRPr sz="1000"/>
            </a:lvl5pPr>
            <a:lvl6pPr lvl="5">
              <a:spcBef>
                <a:spcPts val="0"/>
              </a:spcBef>
              <a:spcAft>
                <a:spcPts val="0"/>
              </a:spcAft>
              <a:buClr>
                <a:schemeClr val="lt1"/>
              </a:buClr>
              <a:buSzPts val="1000"/>
              <a:buFont typeface="Red Hat Display"/>
              <a:buNone/>
              <a:defRPr sz="1000"/>
            </a:lvl6pPr>
            <a:lvl7pPr lvl="6">
              <a:spcBef>
                <a:spcPts val="0"/>
              </a:spcBef>
              <a:spcAft>
                <a:spcPts val="0"/>
              </a:spcAft>
              <a:buClr>
                <a:schemeClr val="lt1"/>
              </a:buClr>
              <a:buSzPts val="1000"/>
              <a:buFont typeface="Red Hat Display"/>
              <a:buNone/>
              <a:defRPr sz="1000"/>
            </a:lvl7pPr>
            <a:lvl8pPr lvl="7">
              <a:spcBef>
                <a:spcPts val="0"/>
              </a:spcBef>
              <a:spcAft>
                <a:spcPts val="0"/>
              </a:spcAft>
              <a:buClr>
                <a:schemeClr val="lt1"/>
              </a:buClr>
              <a:buSzPts val="1000"/>
              <a:buFont typeface="Red Hat Display"/>
              <a:buNone/>
              <a:defRPr sz="1000"/>
            </a:lvl8pPr>
            <a:lvl9pPr lvl="8">
              <a:spcBef>
                <a:spcPts val="0"/>
              </a:spcBef>
              <a:spcAft>
                <a:spcPts val="0"/>
              </a:spcAft>
              <a:buClr>
                <a:schemeClr val="lt1"/>
              </a:buClr>
              <a:buSzPts val="1000"/>
              <a:buFont typeface="Red Hat Display"/>
              <a:buNone/>
              <a:defRPr sz="1000"/>
            </a:lvl9pPr>
          </a:lstStyle>
          <a:p/>
        </p:txBody>
      </p:sp>
      <p:sp>
        <p:nvSpPr>
          <p:cNvPr id="326" name="Google Shape;326;p25"/>
          <p:cNvSpPr txBox="1"/>
          <p:nvPr>
            <p:ph idx="6" type="subTitle"/>
          </p:nvPr>
        </p:nvSpPr>
        <p:spPr>
          <a:xfrm>
            <a:off x="6080700" y="3861545"/>
            <a:ext cx="2834700" cy="5877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900"/>
              <a:buFont typeface="Red Hat Display"/>
              <a:buNone/>
              <a:defRPr sz="900"/>
            </a:lvl1pPr>
            <a:lvl2pPr lvl="1">
              <a:spcBef>
                <a:spcPts val="0"/>
              </a:spcBef>
              <a:spcAft>
                <a:spcPts val="0"/>
              </a:spcAft>
              <a:buClr>
                <a:schemeClr val="lt1"/>
              </a:buClr>
              <a:buSzPts val="1000"/>
              <a:buFont typeface="Red Hat Display"/>
              <a:buNone/>
              <a:defRPr sz="1000"/>
            </a:lvl2pPr>
            <a:lvl3pPr lvl="2">
              <a:spcBef>
                <a:spcPts val="0"/>
              </a:spcBef>
              <a:spcAft>
                <a:spcPts val="0"/>
              </a:spcAft>
              <a:buClr>
                <a:schemeClr val="lt1"/>
              </a:buClr>
              <a:buSzPts val="1000"/>
              <a:buFont typeface="Red Hat Display"/>
              <a:buNone/>
              <a:defRPr sz="1000"/>
            </a:lvl3pPr>
            <a:lvl4pPr lvl="3">
              <a:spcBef>
                <a:spcPts val="0"/>
              </a:spcBef>
              <a:spcAft>
                <a:spcPts val="0"/>
              </a:spcAft>
              <a:buClr>
                <a:schemeClr val="lt1"/>
              </a:buClr>
              <a:buSzPts val="1000"/>
              <a:buFont typeface="Red Hat Display"/>
              <a:buNone/>
              <a:defRPr sz="1000"/>
            </a:lvl4pPr>
            <a:lvl5pPr lvl="4">
              <a:spcBef>
                <a:spcPts val="0"/>
              </a:spcBef>
              <a:spcAft>
                <a:spcPts val="0"/>
              </a:spcAft>
              <a:buClr>
                <a:schemeClr val="lt1"/>
              </a:buClr>
              <a:buSzPts val="1000"/>
              <a:buFont typeface="Red Hat Display"/>
              <a:buNone/>
              <a:defRPr sz="1000"/>
            </a:lvl5pPr>
            <a:lvl6pPr lvl="5">
              <a:spcBef>
                <a:spcPts val="0"/>
              </a:spcBef>
              <a:spcAft>
                <a:spcPts val="0"/>
              </a:spcAft>
              <a:buClr>
                <a:schemeClr val="lt1"/>
              </a:buClr>
              <a:buSzPts val="1000"/>
              <a:buFont typeface="Red Hat Display"/>
              <a:buNone/>
              <a:defRPr sz="1000"/>
            </a:lvl6pPr>
            <a:lvl7pPr lvl="6">
              <a:spcBef>
                <a:spcPts val="0"/>
              </a:spcBef>
              <a:spcAft>
                <a:spcPts val="0"/>
              </a:spcAft>
              <a:buClr>
                <a:schemeClr val="lt1"/>
              </a:buClr>
              <a:buSzPts val="1000"/>
              <a:buFont typeface="Red Hat Display"/>
              <a:buNone/>
              <a:defRPr sz="1000"/>
            </a:lvl7pPr>
            <a:lvl8pPr lvl="7">
              <a:spcBef>
                <a:spcPts val="0"/>
              </a:spcBef>
              <a:spcAft>
                <a:spcPts val="0"/>
              </a:spcAft>
              <a:buClr>
                <a:schemeClr val="lt1"/>
              </a:buClr>
              <a:buSzPts val="1000"/>
              <a:buFont typeface="Red Hat Display"/>
              <a:buNone/>
              <a:defRPr sz="1000"/>
            </a:lvl8pPr>
            <a:lvl9pPr lvl="8">
              <a:spcBef>
                <a:spcPts val="0"/>
              </a:spcBef>
              <a:spcAft>
                <a:spcPts val="0"/>
              </a:spcAft>
              <a:buClr>
                <a:schemeClr val="lt1"/>
              </a:buClr>
              <a:buSzPts val="1000"/>
              <a:buFont typeface="Red Hat Display"/>
              <a:buNone/>
              <a:defRPr sz="1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s w/ text">
  <p:cSld name="CUSTOM_5">
    <p:spTree>
      <p:nvGrpSpPr>
        <p:cNvPr id="327" name="Shape 327"/>
        <p:cNvGrpSpPr/>
        <p:nvPr/>
      </p:nvGrpSpPr>
      <p:grpSpPr>
        <a:xfrm>
          <a:off x="0" y="0"/>
          <a:ext cx="0" cy="0"/>
          <a:chOff x="0" y="0"/>
          <a:chExt cx="0" cy="0"/>
        </a:xfrm>
      </p:grpSpPr>
      <p:sp>
        <p:nvSpPr>
          <p:cNvPr id="328" name="Google Shape;328;p26"/>
          <p:cNvSpPr txBox="1"/>
          <p:nvPr>
            <p:ph type="title"/>
          </p:nvPr>
        </p:nvSpPr>
        <p:spPr>
          <a:xfrm>
            <a:off x="609600" y="724825"/>
            <a:ext cx="40158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2000"/>
            </a:lvl1pPr>
            <a:lvl2pPr lvl="1">
              <a:lnSpc>
                <a:spcPct val="115000"/>
              </a:lnSpc>
              <a:spcBef>
                <a:spcPts val="0"/>
              </a:spcBef>
              <a:spcAft>
                <a:spcPts val="0"/>
              </a:spcAft>
              <a:buNone/>
              <a:defRPr sz="2000"/>
            </a:lvl2pPr>
            <a:lvl3pPr lvl="2">
              <a:lnSpc>
                <a:spcPct val="115000"/>
              </a:lnSpc>
              <a:spcBef>
                <a:spcPts val="0"/>
              </a:spcBef>
              <a:spcAft>
                <a:spcPts val="0"/>
              </a:spcAft>
              <a:buNone/>
              <a:defRPr sz="2000"/>
            </a:lvl3pPr>
            <a:lvl4pPr lvl="3">
              <a:lnSpc>
                <a:spcPct val="115000"/>
              </a:lnSpc>
              <a:spcBef>
                <a:spcPts val="0"/>
              </a:spcBef>
              <a:spcAft>
                <a:spcPts val="0"/>
              </a:spcAft>
              <a:buNone/>
              <a:defRPr sz="2000"/>
            </a:lvl4pPr>
            <a:lvl5pPr lvl="4">
              <a:lnSpc>
                <a:spcPct val="115000"/>
              </a:lnSpc>
              <a:spcBef>
                <a:spcPts val="0"/>
              </a:spcBef>
              <a:spcAft>
                <a:spcPts val="0"/>
              </a:spcAft>
              <a:buNone/>
              <a:defRPr sz="2000"/>
            </a:lvl5pPr>
            <a:lvl6pPr lvl="5">
              <a:lnSpc>
                <a:spcPct val="115000"/>
              </a:lnSpc>
              <a:spcBef>
                <a:spcPts val="0"/>
              </a:spcBef>
              <a:spcAft>
                <a:spcPts val="0"/>
              </a:spcAft>
              <a:buNone/>
              <a:defRPr sz="2000"/>
            </a:lvl6pPr>
            <a:lvl7pPr lvl="6">
              <a:lnSpc>
                <a:spcPct val="115000"/>
              </a:lnSpc>
              <a:spcBef>
                <a:spcPts val="0"/>
              </a:spcBef>
              <a:spcAft>
                <a:spcPts val="0"/>
              </a:spcAft>
              <a:buNone/>
              <a:defRPr sz="2000"/>
            </a:lvl7pPr>
            <a:lvl8pPr lvl="7">
              <a:lnSpc>
                <a:spcPct val="115000"/>
              </a:lnSpc>
              <a:spcBef>
                <a:spcPts val="0"/>
              </a:spcBef>
              <a:spcAft>
                <a:spcPts val="0"/>
              </a:spcAft>
              <a:buNone/>
              <a:defRPr sz="2000"/>
            </a:lvl8pPr>
            <a:lvl9pPr lvl="8">
              <a:lnSpc>
                <a:spcPct val="115000"/>
              </a:lnSpc>
              <a:spcBef>
                <a:spcPts val="0"/>
              </a:spcBef>
              <a:spcAft>
                <a:spcPts val="0"/>
              </a:spcAft>
              <a:buNone/>
              <a:defRPr sz="2000"/>
            </a:lvl9pPr>
          </a:lstStyle>
          <a:p/>
        </p:txBody>
      </p:sp>
      <p:sp>
        <p:nvSpPr>
          <p:cNvPr id="329" name="Google Shape;329;p26"/>
          <p:cNvSpPr txBox="1"/>
          <p:nvPr>
            <p:ph idx="1" type="subTitle"/>
          </p:nvPr>
        </p:nvSpPr>
        <p:spPr>
          <a:xfrm>
            <a:off x="229525" y="1803875"/>
            <a:ext cx="1776300" cy="290700"/>
          </a:xfrm>
          <a:prstGeom prst="rect">
            <a:avLst/>
          </a:prstGeom>
        </p:spPr>
        <p:txBody>
          <a:bodyPr anchorCtr="0" anchor="t"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400"/>
              <a:buFont typeface="Red Hat Display"/>
              <a:buNone/>
              <a:defRPr>
                <a:solidFill>
                  <a:schemeClr val="dk2"/>
                </a:solidFill>
              </a:defRPr>
            </a:lvl2pPr>
            <a:lvl3pPr lvl="2" algn="ctr">
              <a:spcBef>
                <a:spcPts val="0"/>
              </a:spcBef>
              <a:spcAft>
                <a:spcPts val="0"/>
              </a:spcAft>
              <a:buClr>
                <a:schemeClr val="dk2"/>
              </a:buClr>
              <a:buSzPts val="1400"/>
              <a:buFont typeface="Red Hat Display"/>
              <a:buNone/>
              <a:defRPr>
                <a:solidFill>
                  <a:schemeClr val="dk2"/>
                </a:solidFill>
              </a:defRPr>
            </a:lvl3pPr>
            <a:lvl4pPr lvl="3" algn="ctr">
              <a:spcBef>
                <a:spcPts val="0"/>
              </a:spcBef>
              <a:spcAft>
                <a:spcPts val="0"/>
              </a:spcAft>
              <a:buClr>
                <a:schemeClr val="dk2"/>
              </a:buClr>
              <a:buSzPts val="1400"/>
              <a:buFont typeface="Red Hat Display"/>
              <a:buNone/>
              <a:defRPr>
                <a:solidFill>
                  <a:schemeClr val="dk2"/>
                </a:solidFill>
              </a:defRPr>
            </a:lvl4pPr>
            <a:lvl5pPr lvl="4" algn="ctr">
              <a:spcBef>
                <a:spcPts val="0"/>
              </a:spcBef>
              <a:spcAft>
                <a:spcPts val="0"/>
              </a:spcAft>
              <a:buClr>
                <a:schemeClr val="dk2"/>
              </a:buClr>
              <a:buSzPts val="1400"/>
              <a:buFont typeface="Red Hat Display"/>
              <a:buNone/>
              <a:defRPr>
                <a:solidFill>
                  <a:schemeClr val="dk2"/>
                </a:solidFill>
              </a:defRPr>
            </a:lvl5pPr>
            <a:lvl6pPr lvl="5" algn="ctr">
              <a:spcBef>
                <a:spcPts val="0"/>
              </a:spcBef>
              <a:spcAft>
                <a:spcPts val="0"/>
              </a:spcAft>
              <a:buClr>
                <a:schemeClr val="dk2"/>
              </a:buClr>
              <a:buSzPts val="1400"/>
              <a:buFont typeface="Red Hat Display"/>
              <a:buNone/>
              <a:defRPr>
                <a:solidFill>
                  <a:schemeClr val="dk2"/>
                </a:solidFill>
              </a:defRPr>
            </a:lvl6pPr>
            <a:lvl7pPr lvl="6" algn="ctr">
              <a:spcBef>
                <a:spcPts val="0"/>
              </a:spcBef>
              <a:spcAft>
                <a:spcPts val="0"/>
              </a:spcAft>
              <a:buClr>
                <a:schemeClr val="dk2"/>
              </a:buClr>
              <a:buSzPts val="1400"/>
              <a:buFont typeface="Red Hat Display"/>
              <a:buNone/>
              <a:defRPr>
                <a:solidFill>
                  <a:schemeClr val="dk2"/>
                </a:solidFill>
              </a:defRPr>
            </a:lvl7pPr>
            <a:lvl8pPr lvl="7" algn="ctr">
              <a:spcBef>
                <a:spcPts val="0"/>
              </a:spcBef>
              <a:spcAft>
                <a:spcPts val="0"/>
              </a:spcAft>
              <a:buClr>
                <a:schemeClr val="dk2"/>
              </a:buClr>
              <a:buSzPts val="1400"/>
              <a:buFont typeface="Red Hat Display"/>
              <a:buNone/>
              <a:defRPr>
                <a:solidFill>
                  <a:schemeClr val="dk2"/>
                </a:solidFill>
              </a:defRPr>
            </a:lvl8pPr>
            <a:lvl9pPr lvl="8" algn="ctr">
              <a:spcBef>
                <a:spcPts val="0"/>
              </a:spcBef>
              <a:spcAft>
                <a:spcPts val="0"/>
              </a:spcAft>
              <a:buClr>
                <a:schemeClr val="dk2"/>
              </a:buClr>
              <a:buSzPts val="1400"/>
              <a:buFont typeface="Red Hat Display"/>
              <a:buNone/>
              <a:defRPr>
                <a:solidFill>
                  <a:schemeClr val="dk2"/>
                </a:solidFill>
              </a:defRPr>
            </a:lvl9pPr>
          </a:lstStyle>
          <a:p/>
        </p:txBody>
      </p:sp>
      <p:sp>
        <p:nvSpPr>
          <p:cNvPr id="330" name="Google Shape;330;p26"/>
          <p:cNvSpPr txBox="1"/>
          <p:nvPr>
            <p:ph idx="2" type="subTitle"/>
          </p:nvPr>
        </p:nvSpPr>
        <p:spPr>
          <a:xfrm>
            <a:off x="2427475" y="1803875"/>
            <a:ext cx="1776300" cy="290700"/>
          </a:xfrm>
          <a:prstGeom prst="rect">
            <a:avLst/>
          </a:prstGeom>
        </p:spPr>
        <p:txBody>
          <a:bodyPr anchorCtr="0" anchor="t"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400"/>
              <a:buFont typeface="Red Hat Display"/>
              <a:buNone/>
              <a:defRPr>
                <a:solidFill>
                  <a:schemeClr val="dk2"/>
                </a:solidFill>
              </a:defRPr>
            </a:lvl2pPr>
            <a:lvl3pPr lvl="2" algn="ctr">
              <a:spcBef>
                <a:spcPts val="0"/>
              </a:spcBef>
              <a:spcAft>
                <a:spcPts val="0"/>
              </a:spcAft>
              <a:buClr>
                <a:schemeClr val="dk2"/>
              </a:buClr>
              <a:buSzPts val="1400"/>
              <a:buFont typeface="Red Hat Display"/>
              <a:buNone/>
              <a:defRPr>
                <a:solidFill>
                  <a:schemeClr val="dk2"/>
                </a:solidFill>
              </a:defRPr>
            </a:lvl3pPr>
            <a:lvl4pPr lvl="3" algn="ctr">
              <a:spcBef>
                <a:spcPts val="0"/>
              </a:spcBef>
              <a:spcAft>
                <a:spcPts val="0"/>
              </a:spcAft>
              <a:buClr>
                <a:schemeClr val="dk2"/>
              </a:buClr>
              <a:buSzPts val="1400"/>
              <a:buFont typeface="Red Hat Display"/>
              <a:buNone/>
              <a:defRPr>
                <a:solidFill>
                  <a:schemeClr val="dk2"/>
                </a:solidFill>
              </a:defRPr>
            </a:lvl4pPr>
            <a:lvl5pPr lvl="4" algn="ctr">
              <a:spcBef>
                <a:spcPts val="0"/>
              </a:spcBef>
              <a:spcAft>
                <a:spcPts val="0"/>
              </a:spcAft>
              <a:buClr>
                <a:schemeClr val="dk2"/>
              </a:buClr>
              <a:buSzPts val="1400"/>
              <a:buFont typeface="Red Hat Display"/>
              <a:buNone/>
              <a:defRPr>
                <a:solidFill>
                  <a:schemeClr val="dk2"/>
                </a:solidFill>
              </a:defRPr>
            </a:lvl5pPr>
            <a:lvl6pPr lvl="5" algn="ctr">
              <a:spcBef>
                <a:spcPts val="0"/>
              </a:spcBef>
              <a:spcAft>
                <a:spcPts val="0"/>
              </a:spcAft>
              <a:buClr>
                <a:schemeClr val="dk2"/>
              </a:buClr>
              <a:buSzPts val="1400"/>
              <a:buFont typeface="Red Hat Display"/>
              <a:buNone/>
              <a:defRPr>
                <a:solidFill>
                  <a:schemeClr val="dk2"/>
                </a:solidFill>
              </a:defRPr>
            </a:lvl6pPr>
            <a:lvl7pPr lvl="6" algn="ctr">
              <a:spcBef>
                <a:spcPts val="0"/>
              </a:spcBef>
              <a:spcAft>
                <a:spcPts val="0"/>
              </a:spcAft>
              <a:buClr>
                <a:schemeClr val="dk2"/>
              </a:buClr>
              <a:buSzPts val="1400"/>
              <a:buFont typeface="Red Hat Display"/>
              <a:buNone/>
              <a:defRPr>
                <a:solidFill>
                  <a:schemeClr val="dk2"/>
                </a:solidFill>
              </a:defRPr>
            </a:lvl7pPr>
            <a:lvl8pPr lvl="7" algn="ctr">
              <a:spcBef>
                <a:spcPts val="0"/>
              </a:spcBef>
              <a:spcAft>
                <a:spcPts val="0"/>
              </a:spcAft>
              <a:buClr>
                <a:schemeClr val="dk2"/>
              </a:buClr>
              <a:buSzPts val="1400"/>
              <a:buFont typeface="Red Hat Display"/>
              <a:buNone/>
              <a:defRPr>
                <a:solidFill>
                  <a:schemeClr val="dk2"/>
                </a:solidFill>
              </a:defRPr>
            </a:lvl8pPr>
            <a:lvl9pPr lvl="8" algn="ctr">
              <a:spcBef>
                <a:spcPts val="0"/>
              </a:spcBef>
              <a:spcAft>
                <a:spcPts val="0"/>
              </a:spcAft>
              <a:buClr>
                <a:schemeClr val="dk2"/>
              </a:buClr>
              <a:buSzPts val="1400"/>
              <a:buFont typeface="Red Hat Display"/>
              <a:buNone/>
              <a:defRPr>
                <a:solidFill>
                  <a:schemeClr val="dk2"/>
                </a:solidFill>
              </a:defRPr>
            </a:lvl9pPr>
          </a:lstStyle>
          <a:p/>
        </p:txBody>
      </p:sp>
      <p:sp>
        <p:nvSpPr>
          <p:cNvPr id="331" name="Google Shape;331;p26"/>
          <p:cNvSpPr txBox="1"/>
          <p:nvPr>
            <p:ph idx="3" type="subTitle"/>
          </p:nvPr>
        </p:nvSpPr>
        <p:spPr>
          <a:xfrm>
            <a:off x="4622700" y="1803875"/>
            <a:ext cx="1776300" cy="290700"/>
          </a:xfrm>
          <a:prstGeom prst="rect">
            <a:avLst/>
          </a:prstGeom>
        </p:spPr>
        <p:txBody>
          <a:bodyPr anchorCtr="0" anchor="ctr"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400"/>
              <a:buNone/>
              <a:defRPr>
                <a:solidFill>
                  <a:schemeClr val="dk2"/>
                </a:solidFill>
              </a:defRPr>
            </a:lvl2pPr>
            <a:lvl3pPr lvl="2" algn="ctr">
              <a:spcBef>
                <a:spcPts val="0"/>
              </a:spcBef>
              <a:spcAft>
                <a:spcPts val="0"/>
              </a:spcAft>
              <a:buClr>
                <a:schemeClr val="dk2"/>
              </a:buClr>
              <a:buSzPts val="1400"/>
              <a:buNone/>
              <a:defRPr>
                <a:solidFill>
                  <a:schemeClr val="dk2"/>
                </a:solidFill>
              </a:defRPr>
            </a:lvl3pPr>
            <a:lvl4pPr lvl="3" algn="ctr">
              <a:spcBef>
                <a:spcPts val="0"/>
              </a:spcBef>
              <a:spcAft>
                <a:spcPts val="0"/>
              </a:spcAft>
              <a:buClr>
                <a:schemeClr val="dk2"/>
              </a:buClr>
              <a:buSzPts val="1400"/>
              <a:buNone/>
              <a:defRPr>
                <a:solidFill>
                  <a:schemeClr val="dk2"/>
                </a:solidFill>
              </a:defRPr>
            </a:lvl4pPr>
            <a:lvl5pPr lvl="4" algn="ctr">
              <a:spcBef>
                <a:spcPts val="0"/>
              </a:spcBef>
              <a:spcAft>
                <a:spcPts val="0"/>
              </a:spcAft>
              <a:buClr>
                <a:schemeClr val="dk2"/>
              </a:buClr>
              <a:buSzPts val="1400"/>
              <a:buNone/>
              <a:defRPr>
                <a:solidFill>
                  <a:schemeClr val="dk2"/>
                </a:solidFill>
              </a:defRPr>
            </a:lvl5pPr>
            <a:lvl6pPr lvl="5" algn="ctr">
              <a:spcBef>
                <a:spcPts val="0"/>
              </a:spcBef>
              <a:spcAft>
                <a:spcPts val="0"/>
              </a:spcAft>
              <a:buClr>
                <a:schemeClr val="dk2"/>
              </a:buClr>
              <a:buSzPts val="1400"/>
              <a:buNone/>
              <a:defRPr>
                <a:solidFill>
                  <a:schemeClr val="dk2"/>
                </a:solidFill>
              </a:defRPr>
            </a:lvl6pPr>
            <a:lvl7pPr lvl="6" algn="ctr">
              <a:spcBef>
                <a:spcPts val="0"/>
              </a:spcBef>
              <a:spcAft>
                <a:spcPts val="0"/>
              </a:spcAft>
              <a:buClr>
                <a:schemeClr val="dk2"/>
              </a:buClr>
              <a:buSzPts val="1400"/>
              <a:buNone/>
              <a:defRPr>
                <a:solidFill>
                  <a:schemeClr val="dk2"/>
                </a:solidFill>
              </a:defRPr>
            </a:lvl7pPr>
            <a:lvl8pPr lvl="7" algn="ctr">
              <a:spcBef>
                <a:spcPts val="0"/>
              </a:spcBef>
              <a:spcAft>
                <a:spcPts val="0"/>
              </a:spcAft>
              <a:buClr>
                <a:schemeClr val="dk2"/>
              </a:buClr>
              <a:buSzPts val="1400"/>
              <a:buNone/>
              <a:defRPr>
                <a:solidFill>
                  <a:schemeClr val="dk2"/>
                </a:solidFill>
              </a:defRPr>
            </a:lvl8pPr>
            <a:lvl9pPr lvl="8" algn="ctr">
              <a:spcBef>
                <a:spcPts val="0"/>
              </a:spcBef>
              <a:spcAft>
                <a:spcPts val="0"/>
              </a:spcAft>
              <a:buClr>
                <a:schemeClr val="dk2"/>
              </a:buClr>
              <a:buSzPts val="1400"/>
              <a:buNone/>
              <a:defRPr>
                <a:solidFill>
                  <a:schemeClr val="dk2"/>
                </a:solidFill>
              </a:defRPr>
            </a:lvl9pPr>
          </a:lstStyle>
          <a:p/>
        </p:txBody>
      </p:sp>
      <p:sp>
        <p:nvSpPr>
          <p:cNvPr id="332" name="Google Shape;332;p26"/>
          <p:cNvSpPr txBox="1"/>
          <p:nvPr>
            <p:ph idx="4" type="subTitle"/>
          </p:nvPr>
        </p:nvSpPr>
        <p:spPr>
          <a:xfrm>
            <a:off x="6813656" y="1803875"/>
            <a:ext cx="1776300" cy="290700"/>
          </a:xfrm>
          <a:prstGeom prst="rect">
            <a:avLst/>
          </a:prstGeom>
        </p:spPr>
        <p:txBody>
          <a:bodyPr anchorCtr="0" anchor="t"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400"/>
              <a:buFont typeface="Red Hat Display"/>
              <a:buNone/>
              <a:defRPr>
                <a:solidFill>
                  <a:schemeClr val="dk2"/>
                </a:solidFill>
              </a:defRPr>
            </a:lvl2pPr>
            <a:lvl3pPr lvl="2" algn="ctr">
              <a:spcBef>
                <a:spcPts val="0"/>
              </a:spcBef>
              <a:spcAft>
                <a:spcPts val="0"/>
              </a:spcAft>
              <a:buClr>
                <a:schemeClr val="dk2"/>
              </a:buClr>
              <a:buSzPts val="1400"/>
              <a:buFont typeface="Red Hat Display"/>
              <a:buNone/>
              <a:defRPr>
                <a:solidFill>
                  <a:schemeClr val="dk2"/>
                </a:solidFill>
              </a:defRPr>
            </a:lvl3pPr>
            <a:lvl4pPr lvl="3" algn="ctr">
              <a:spcBef>
                <a:spcPts val="0"/>
              </a:spcBef>
              <a:spcAft>
                <a:spcPts val="0"/>
              </a:spcAft>
              <a:buClr>
                <a:schemeClr val="dk2"/>
              </a:buClr>
              <a:buSzPts val="1400"/>
              <a:buFont typeface="Red Hat Display"/>
              <a:buNone/>
              <a:defRPr>
                <a:solidFill>
                  <a:schemeClr val="dk2"/>
                </a:solidFill>
              </a:defRPr>
            </a:lvl4pPr>
            <a:lvl5pPr lvl="4" algn="ctr">
              <a:spcBef>
                <a:spcPts val="0"/>
              </a:spcBef>
              <a:spcAft>
                <a:spcPts val="0"/>
              </a:spcAft>
              <a:buClr>
                <a:schemeClr val="dk2"/>
              </a:buClr>
              <a:buSzPts val="1400"/>
              <a:buFont typeface="Red Hat Display"/>
              <a:buNone/>
              <a:defRPr>
                <a:solidFill>
                  <a:schemeClr val="dk2"/>
                </a:solidFill>
              </a:defRPr>
            </a:lvl5pPr>
            <a:lvl6pPr lvl="5" algn="ctr">
              <a:spcBef>
                <a:spcPts val="0"/>
              </a:spcBef>
              <a:spcAft>
                <a:spcPts val="0"/>
              </a:spcAft>
              <a:buClr>
                <a:schemeClr val="dk2"/>
              </a:buClr>
              <a:buSzPts val="1400"/>
              <a:buFont typeface="Red Hat Display"/>
              <a:buNone/>
              <a:defRPr>
                <a:solidFill>
                  <a:schemeClr val="dk2"/>
                </a:solidFill>
              </a:defRPr>
            </a:lvl6pPr>
            <a:lvl7pPr lvl="6" algn="ctr">
              <a:spcBef>
                <a:spcPts val="0"/>
              </a:spcBef>
              <a:spcAft>
                <a:spcPts val="0"/>
              </a:spcAft>
              <a:buClr>
                <a:schemeClr val="dk2"/>
              </a:buClr>
              <a:buSzPts val="1400"/>
              <a:buFont typeface="Red Hat Display"/>
              <a:buNone/>
              <a:defRPr>
                <a:solidFill>
                  <a:schemeClr val="dk2"/>
                </a:solidFill>
              </a:defRPr>
            </a:lvl7pPr>
            <a:lvl8pPr lvl="7" algn="ctr">
              <a:spcBef>
                <a:spcPts val="0"/>
              </a:spcBef>
              <a:spcAft>
                <a:spcPts val="0"/>
              </a:spcAft>
              <a:buClr>
                <a:schemeClr val="dk2"/>
              </a:buClr>
              <a:buSzPts val="1400"/>
              <a:buFont typeface="Red Hat Display"/>
              <a:buNone/>
              <a:defRPr>
                <a:solidFill>
                  <a:schemeClr val="dk2"/>
                </a:solidFill>
              </a:defRPr>
            </a:lvl8pPr>
            <a:lvl9pPr lvl="8" algn="ctr">
              <a:spcBef>
                <a:spcPts val="0"/>
              </a:spcBef>
              <a:spcAft>
                <a:spcPts val="0"/>
              </a:spcAft>
              <a:buClr>
                <a:schemeClr val="dk2"/>
              </a:buClr>
              <a:buSzPts val="1400"/>
              <a:buFont typeface="Red Hat Display"/>
              <a:buNone/>
              <a:defRPr>
                <a:solidFill>
                  <a:schemeClr val="dk2"/>
                </a:solidFill>
              </a:defRPr>
            </a:lvl9pPr>
          </a:lstStyle>
          <a:p/>
        </p:txBody>
      </p:sp>
      <p:sp>
        <p:nvSpPr>
          <p:cNvPr id="333" name="Google Shape;333;p26"/>
          <p:cNvSpPr txBox="1"/>
          <p:nvPr>
            <p:ph idx="5" type="body"/>
          </p:nvPr>
        </p:nvSpPr>
        <p:spPr>
          <a:xfrm>
            <a:off x="561325" y="2353450"/>
            <a:ext cx="1566600" cy="1821300"/>
          </a:xfrm>
          <a:prstGeom prst="rect">
            <a:avLst/>
          </a:prstGeom>
        </p:spPr>
        <p:txBody>
          <a:bodyPr anchorCtr="0" anchor="t" bIns="0" lIns="0" spcFirstLastPara="1" rIns="0" wrap="square" tIns="0">
            <a:spAutoFit/>
          </a:bodyPr>
          <a:lstStyle>
            <a:lvl1pPr indent="-279400" lvl="0" marL="457200">
              <a:lnSpc>
                <a:spcPct val="115000"/>
              </a:lnSpc>
              <a:spcBef>
                <a:spcPts val="0"/>
              </a:spcBef>
              <a:spcAft>
                <a:spcPts val="0"/>
              </a:spcAft>
              <a:buClr>
                <a:schemeClr val="lt1"/>
              </a:buClr>
              <a:buSzPts val="800"/>
              <a:buFont typeface="Red Hat Display"/>
              <a:buChar char="●"/>
              <a:defRPr sz="800"/>
            </a:lvl1pPr>
            <a:lvl2pPr indent="-279400" lvl="1" marL="914400">
              <a:lnSpc>
                <a:spcPct val="115000"/>
              </a:lnSpc>
              <a:spcBef>
                <a:spcPts val="0"/>
              </a:spcBef>
              <a:spcAft>
                <a:spcPts val="0"/>
              </a:spcAft>
              <a:buClr>
                <a:schemeClr val="lt1"/>
              </a:buClr>
              <a:buSzPts val="800"/>
              <a:buFont typeface="Red Hat Display"/>
              <a:buChar char="○"/>
              <a:defRPr sz="800"/>
            </a:lvl2pPr>
            <a:lvl3pPr indent="-279400" lvl="2" marL="1371600">
              <a:lnSpc>
                <a:spcPct val="115000"/>
              </a:lnSpc>
              <a:spcBef>
                <a:spcPts val="0"/>
              </a:spcBef>
              <a:spcAft>
                <a:spcPts val="0"/>
              </a:spcAft>
              <a:buClr>
                <a:schemeClr val="lt1"/>
              </a:buClr>
              <a:buSzPts val="800"/>
              <a:buFont typeface="Red Hat Display"/>
              <a:buChar char="■"/>
              <a:defRPr sz="800"/>
            </a:lvl3pPr>
            <a:lvl4pPr indent="-279400" lvl="3" marL="1828800">
              <a:lnSpc>
                <a:spcPct val="115000"/>
              </a:lnSpc>
              <a:spcBef>
                <a:spcPts val="0"/>
              </a:spcBef>
              <a:spcAft>
                <a:spcPts val="0"/>
              </a:spcAft>
              <a:buClr>
                <a:schemeClr val="lt1"/>
              </a:buClr>
              <a:buSzPts val="800"/>
              <a:buFont typeface="Red Hat Display"/>
              <a:buChar char="●"/>
              <a:defRPr sz="800"/>
            </a:lvl4pPr>
            <a:lvl5pPr indent="-279400" lvl="4" marL="2286000">
              <a:lnSpc>
                <a:spcPct val="115000"/>
              </a:lnSpc>
              <a:spcBef>
                <a:spcPts val="0"/>
              </a:spcBef>
              <a:spcAft>
                <a:spcPts val="0"/>
              </a:spcAft>
              <a:buClr>
                <a:schemeClr val="lt1"/>
              </a:buClr>
              <a:buSzPts val="800"/>
              <a:buFont typeface="Red Hat Display"/>
              <a:buChar char="○"/>
              <a:defRPr sz="800"/>
            </a:lvl5pPr>
            <a:lvl6pPr indent="-279400" lvl="5" marL="2743200">
              <a:lnSpc>
                <a:spcPct val="115000"/>
              </a:lnSpc>
              <a:spcBef>
                <a:spcPts val="0"/>
              </a:spcBef>
              <a:spcAft>
                <a:spcPts val="0"/>
              </a:spcAft>
              <a:buClr>
                <a:schemeClr val="lt1"/>
              </a:buClr>
              <a:buSzPts val="800"/>
              <a:buFont typeface="Red Hat Display"/>
              <a:buChar char="■"/>
              <a:defRPr sz="800"/>
            </a:lvl6pPr>
            <a:lvl7pPr indent="-279400" lvl="6" marL="3200400">
              <a:lnSpc>
                <a:spcPct val="115000"/>
              </a:lnSpc>
              <a:spcBef>
                <a:spcPts val="0"/>
              </a:spcBef>
              <a:spcAft>
                <a:spcPts val="0"/>
              </a:spcAft>
              <a:buClr>
                <a:schemeClr val="lt1"/>
              </a:buClr>
              <a:buSzPts val="800"/>
              <a:buFont typeface="Red Hat Display"/>
              <a:buChar char="●"/>
              <a:defRPr sz="800"/>
            </a:lvl7pPr>
            <a:lvl8pPr indent="-279400" lvl="7" marL="3657600">
              <a:lnSpc>
                <a:spcPct val="115000"/>
              </a:lnSpc>
              <a:spcBef>
                <a:spcPts val="0"/>
              </a:spcBef>
              <a:spcAft>
                <a:spcPts val="0"/>
              </a:spcAft>
              <a:buClr>
                <a:schemeClr val="lt1"/>
              </a:buClr>
              <a:buSzPts val="800"/>
              <a:buFont typeface="Red Hat Display"/>
              <a:buChar char="○"/>
              <a:defRPr sz="800"/>
            </a:lvl8pPr>
            <a:lvl9pPr indent="-279400" lvl="8" marL="4114800">
              <a:lnSpc>
                <a:spcPct val="115000"/>
              </a:lnSpc>
              <a:spcBef>
                <a:spcPts val="0"/>
              </a:spcBef>
              <a:spcAft>
                <a:spcPts val="0"/>
              </a:spcAft>
              <a:buClr>
                <a:schemeClr val="lt1"/>
              </a:buClr>
              <a:buSzPts val="800"/>
              <a:buFont typeface="Red Hat Display"/>
              <a:buChar char="■"/>
              <a:defRPr sz="800"/>
            </a:lvl9pPr>
          </a:lstStyle>
          <a:p/>
        </p:txBody>
      </p:sp>
      <p:sp>
        <p:nvSpPr>
          <p:cNvPr id="334" name="Google Shape;334;p26"/>
          <p:cNvSpPr txBox="1"/>
          <p:nvPr>
            <p:ph idx="6" type="body"/>
          </p:nvPr>
        </p:nvSpPr>
        <p:spPr>
          <a:xfrm>
            <a:off x="2757388" y="2353450"/>
            <a:ext cx="1566600" cy="1821300"/>
          </a:xfrm>
          <a:prstGeom prst="rect">
            <a:avLst/>
          </a:prstGeom>
        </p:spPr>
        <p:txBody>
          <a:bodyPr anchorCtr="0" anchor="t" bIns="0" lIns="0" spcFirstLastPara="1" rIns="0" wrap="square" tIns="0">
            <a:spAutoFit/>
          </a:bodyPr>
          <a:lstStyle>
            <a:lvl1pPr indent="-279400" lvl="0" marL="457200">
              <a:lnSpc>
                <a:spcPct val="115000"/>
              </a:lnSpc>
              <a:spcBef>
                <a:spcPts val="0"/>
              </a:spcBef>
              <a:spcAft>
                <a:spcPts val="0"/>
              </a:spcAft>
              <a:buClr>
                <a:schemeClr val="lt1"/>
              </a:buClr>
              <a:buSzPts val="800"/>
              <a:buFont typeface="Red Hat Display"/>
              <a:buChar char="●"/>
              <a:defRPr sz="800"/>
            </a:lvl1pPr>
            <a:lvl2pPr indent="-279400" lvl="1" marL="914400">
              <a:lnSpc>
                <a:spcPct val="115000"/>
              </a:lnSpc>
              <a:spcBef>
                <a:spcPts val="0"/>
              </a:spcBef>
              <a:spcAft>
                <a:spcPts val="0"/>
              </a:spcAft>
              <a:buClr>
                <a:schemeClr val="lt1"/>
              </a:buClr>
              <a:buSzPts val="800"/>
              <a:buFont typeface="Red Hat Display"/>
              <a:buChar char="○"/>
              <a:defRPr sz="800"/>
            </a:lvl2pPr>
            <a:lvl3pPr indent="-279400" lvl="2" marL="1371600">
              <a:lnSpc>
                <a:spcPct val="115000"/>
              </a:lnSpc>
              <a:spcBef>
                <a:spcPts val="0"/>
              </a:spcBef>
              <a:spcAft>
                <a:spcPts val="0"/>
              </a:spcAft>
              <a:buClr>
                <a:schemeClr val="lt1"/>
              </a:buClr>
              <a:buSzPts val="800"/>
              <a:buFont typeface="Red Hat Display"/>
              <a:buChar char="■"/>
              <a:defRPr sz="800"/>
            </a:lvl3pPr>
            <a:lvl4pPr indent="-279400" lvl="3" marL="1828800">
              <a:lnSpc>
                <a:spcPct val="115000"/>
              </a:lnSpc>
              <a:spcBef>
                <a:spcPts val="0"/>
              </a:spcBef>
              <a:spcAft>
                <a:spcPts val="0"/>
              </a:spcAft>
              <a:buClr>
                <a:schemeClr val="lt1"/>
              </a:buClr>
              <a:buSzPts val="800"/>
              <a:buFont typeface="Red Hat Display"/>
              <a:buChar char="●"/>
              <a:defRPr sz="800"/>
            </a:lvl4pPr>
            <a:lvl5pPr indent="-279400" lvl="4" marL="2286000">
              <a:lnSpc>
                <a:spcPct val="115000"/>
              </a:lnSpc>
              <a:spcBef>
                <a:spcPts val="0"/>
              </a:spcBef>
              <a:spcAft>
                <a:spcPts val="0"/>
              </a:spcAft>
              <a:buClr>
                <a:schemeClr val="lt1"/>
              </a:buClr>
              <a:buSzPts val="800"/>
              <a:buFont typeface="Red Hat Display"/>
              <a:buChar char="○"/>
              <a:defRPr sz="800"/>
            </a:lvl5pPr>
            <a:lvl6pPr indent="-279400" lvl="5" marL="2743200">
              <a:lnSpc>
                <a:spcPct val="115000"/>
              </a:lnSpc>
              <a:spcBef>
                <a:spcPts val="0"/>
              </a:spcBef>
              <a:spcAft>
                <a:spcPts val="0"/>
              </a:spcAft>
              <a:buClr>
                <a:schemeClr val="lt1"/>
              </a:buClr>
              <a:buSzPts val="800"/>
              <a:buFont typeface="Red Hat Display"/>
              <a:buChar char="■"/>
              <a:defRPr sz="800"/>
            </a:lvl6pPr>
            <a:lvl7pPr indent="-279400" lvl="6" marL="3200400">
              <a:lnSpc>
                <a:spcPct val="115000"/>
              </a:lnSpc>
              <a:spcBef>
                <a:spcPts val="0"/>
              </a:spcBef>
              <a:spcAft>
                <a:spcPts val="0"/>
              </a:spcAft>
              <a:buClr>
                <a:schemeClr val="lt1"/>
              </a:buClr>
              <a:buSzPts val="800"/>
              <a:buFont typeface="Red Hat Display"/>
              <a:buChar char="●"/>
              <a:defRPr sz="800"/>
            </a:lvl7pPr>
            <a:lvl8pPr indent="-279400" lvl="7" marL="3657600">
              <a:lnSpc>
                <a:spcPct val="115000"/>
              </a:lnSpc>
              <a:spcBef>
                <a:spcPts val="0"/>
              </a:spcBef>
              <a:spcAft>
                <a:spcPts val="0"/>
              </a:spcAft>
              <a:buClr>
                <a:schemeClr val="lt1"/>
              </a:buClr>
              <a:buSzPts val="800"/>
              <a:buFont typeface="Red Hat Display"/>
              <a:buChar char="○"/>
              <a:defRPr sz="800"/>
            </a:lvl8pPr>
            <a:lvl9pPr indent="-279400" lvl="8" marL="4114800">
              <a:lnSpc>
                <a:spcPct val="115000"/>
              </a:lnSpc>
              <a:spcBef>
                <a:spcPts val="0"/>
              </a:spcBef>
              <a:spcAft>
                <a:spcPts val="0"/>
              </a:spcAft>
              <a:buClr>
                <a:schemeClr val="lt1"/>
              </a:buClr>
              <a:buSzPts val="800"/>
              <a:buFont typeface="Red Hat Display"/>
              <a:buChar char="■"/>
              <a:defRPr sz="800"/>
            </a:lvl9pPr>
          </a:lstStyle>
          <a:p/>
        </p:txBody>
      </p:sp>
      <p:sp>
        <p:nvSpPr>
          <p:cNvPr id="335" name="Google Shape;335;p26"/>
          <p:cNvSpPr txBox="1"/>
          <p:nvPr>
            <p:ph idx="7" type="body"/>
          </p:nvPr>
        </p:nvSpPr>
        <p:spPr>
          <a:xfrm>
            <a:off x="4958413" y="2353450"/>
            <a:ext cx="1566600" cy="1821300"/>
          </a:xfrm>
          <a:prstGeom prst="rect">
            <a:avLst/>
          </a:prstGeom>
        </p:spPr>
        <p:txBody>
          <a:bodyPr anchorCtr="0" anchor="t" bIns="0" lIns="0" spcFirstLastPara="1" rIns="0" wrap="square" tIns="0">
            <a:spAutoFit/>
          </a:bodyPr>
          <a:lstStyle>
            <a:lvl1pPr indent="-279400" lvl="0" marL="457200">
              <a:spcBef>
                <a:spcPts val="0"/>
              </a:spcBef>
              <a:spcAft>
                <a:spcPts val="0"/>
              </a:spcAft>
              <a:buSzPts val="800"/>
              <a:buFont typeface="Red Hat Display"/>
              <a:buChar char="●"/>
              <a:defRPr sz="800"/>
            </a:lvl1pPr>
            <a:lvl2pPr indent="-279400" lvl="1" marL="914400">
              <a:spcBef>
                <a:spcPts val="0"/>
              </a:spcBef>
              <a:spcAft>
                <a:spcPts val="0"/>
              </a:spcAft>
              <a:buSzPts val="800"/>
              <a:buFont typeface="Red Hat Display"/>
              <a:buChar char="○"/>
              <a:defRPr sz="800"/>
            </a:lvl2pPr>
            <a:lvl3pPr indent="-279400" lvl="2" marL="1371600">
              <a:spcBef>
                <a:spcPts val="0"/>
              </a:spcBef>
              <a:spcAft>
                <a:spcPts val="0"/>
              </a:spcAft>
              <a:buSzPts val="800"/>
              <a:buFont typeface="Red Hat Display"/>
              <a:buChar char="■"/>
              <a:defRPr sz="800"/>
            </a:lvl3pPr>
            <a:lvl4pPr indent="-279400" lvl="3" marL="1828800">
              <a:spcBef>
                <a:spcPts val="0"/>
              </a:spcBef>
              <a:spcAft>
                <a:spcPts val="0"/>
              </a:spcAft>
              <a:buSzPts val="800"/>
              <a:buFont typeface="Red Hat Display"/>
              <a:buChar char="●"/>
              <a:defRPr sz="800"/>
            </a:lvl4pPr>
            <a:lvl5pPr indent="-279400" lvl="4" marL="2286000">
              <a:spcBef>
                <a:spcPts val="0"/>
              </a:spcBef>
              <a:spcAft>
                <a:spcPts val="0"/>
              </a:spcAft>
              <a:buSzPts val="800"/>
              <a:buFont typeface="Red Hat Display"/>
              <a:buChar char="○"/>
              <a:defRPr sz="800"/>
            </a:lvl5pPr>
            <a:lvl6pPr indent="-279400" lvl="5" marL="2743200">
              <a:spcBef>
                <a:spcPts val="0"/>
              </a:spcBef>
              <a:spcAft>
                <a:spcPts val="0"/>
              </a:spcAft>
              <a:buSzPts val="800"/>
              <a:buFont typeface="Red Hat Display"/>
              <a:buChar char="■"/>
              <a:defRPr sz="800"/>
            </a:lvl6pPr>
            <a:lvl7pPr indent="-279400" lvl="6" marL="3200400">
              <a:spcBef>
                <a:spcPts val="0"/>
              </a:spcBef>
              <a:spcAft>
                <a:spcPts val="0"/>
              </a:spcAft>
              <a:buSzPts val="800"/>
              <a:buFont typeface="Red Hat Display"/>
              <a:buChar char="●"/>
              <a:defRPr sz="800"/>
            </a:lvl7pPr>
            <a:lvl8pPr indent="-279400" lvl="7" marL="3657600">
              <a:spcBef>
                <a:spcPts val="0"/>
              </a:spcBef>
              <a:spcAft>
                <a:spcPts val="0"/>
              </a:spcAft>
              <a:buSzPts val="800"/>
              <a:buFont typeface="Red Hat Display"/>
              <a:buChar char="○"/>
              <a:defRPr sz="800"/>
            </a:lvl8pPr>
            <a:lvl9pPr indent="-279400" lvl="8" marL="4114800">
              <a:spcBef>
                <a:spcPts val="0"/>
              </a:spcBef>
              <a:spcAft>
                <a:spcPts val="0"/>
              </a:spcAft>
              <a:buSzPts val="800"/>
              <a:buFont typeface="Red Hat Display"/>
              <a:buChar char="■"/>
              <a:defRPr sz="800"/>
            </a:lvl9pPr>
          </a:lstStyle>
          <a:p/>
        </p:txBody>
      </p:sp>
      <p:sp>
        <p:nvSpPr>
          <p:cNvPr id="336" name="Google Shape;336;p26"/>
          <p:cNvSpPr txBox="1"/>
          <p:nvPr>
            <p:ph idx="8" type="body"/>
          </p:nvPr>
        </p:nvSpPr>
        <p:spPr>
          <a:xfrm>
            <a:off x="7146863" y="2353450"/>
            <a:ext cx="1566600" cy="1821300"/>
          </a:xfrm>
          <a:prstGeom prst="rect">
            <a:avLst/>
          </a:prstGeom>
        </p:spPr>
        <p:txBody>
          <a:bodyPr anchorCtr="0" anchor="t" bIns="0" lIns="0" spcFirstLastPara="1" rIns="0" wrap="square" tIns="0">
            <a:spAutoFit/>
          </a:bodyPr>
          <a:lstStyle>
            <a:lvl1pPr indent="-279400" lvl="0" marL="457200">
              <a:lnSpc>
                <a:spcPct val="115000"/>
              </a:lnSpc>
              <a:spcBef>
                <a:spcPts val="0"/>
              </a:spcBef>
              <a:spcAft>
                <a:spcPts val="0"/>
              </a:spcAft>
              <a:buClr>
                <a:schemeClr val="lt1"/>
              </a:buClr>
              <a:buSzPts val="800"/>
              <a:buFont typeface="Red Hat Display"/>
              <a:buChar char="●"/>
              <a:defRPr sz="800"/>
            </a:lvl1pPr>
            <a:lvl2pPr indent="-279400" lvl="1" marL="914400">
              <a:lnSpc>
                <a:spcPct val="115000"/>
              </a:lnSpc>
              <a:spcBef>
                <a:spcPts val="0"/>
              </a:spcBef>
              <a:spcAft>
                <a:spcPts val="0"/>
              </a:spcAft>
              <a:buClr>
                <a:schemeClr val="lt1"/>
              </a:buClr>
              <a:buSzPts val="800"/>
              <a:buFont typeface="Red Hat Display"/>
              <a:buChar char="○"/>
              <a:defRPr sz="800"/>
            </a:lvl2pPr>
            <a:lvl3pPr indent="-279400" lvl="2" marL="1371600">
              <a:lnSpc>
                <a:spcPct val="115000"/>
              </a:lnSpc>
              <a:spcBef>
                <a:spcPts val="0"/>
              </a:spcBef>
              <a:spcAft>
                <a:spcPts val="0"/>
              </a:spcAft>
              <a:buClr>
                <a:schemeClr val="lt1"/>
              </a:buClr>
              <a:buSzPts val="800"/>
              <a:buFont typeface="Red Hat Display"/>
              <a:buChar char="■"/>
              <a:defRPr sz="800"/>
            </a:lvl3pPr>
            <a:lvl4pPr indent="-279400" lvl="3" marL="1828800">
              <a:lnSpc>
                <a:spcPct val="115000"/>
              </a:lnSpc>
              <a:spcBef>
                <a:spcPts val="0"/>
              </a:spcBef>
              <a:spcAft>
                <a:spcPts val="0"/>
              </a:spcAft>
              <a:buClr>
                <a:schemeClr val="lt1"/>
              </a:buClr>
              <a:buSzPts val="800"/>
              <a:buFont typeface="Red Hat Display"/>
              <a:buChar char="●"/>
              <a:defRPr sz="800"/>
            </a:lvl4pPr>
            <a:lvl5pPr indent="-279400" lvl="4" marL="2286000">
              <a:lnSpc>
                <a:spcPct val="115000"/>
              </a:lnSpc>
              <a:spcBef>
                <a:spcPts val="0"/>
              </a:spcBef>
              <a:spcAft>
                <a:spcPts val="0"/>
              </a:spcAft>
              <a:buClr>
                <a:schemeClr val="lt1"/>
              </a:buClr>
              <a:buSzPts val="800"/>
              <a:buFont typeface="Red Hat Display"/>
              <a:buChar char="○"/>
              <a:defRPr sz="800"/>
            </a:lvl5pPr>
            <a:lvl6pPr indent="-279400" lvl="5" marL="2743200">
              <a:lnSpc>
                <a:spcPct val="115000"/>
              </a:lnSpc>
              <a:spcBef>
                <a:spcPts val="0"/>
              </a:spcBef>
              <a:spcAft>
                <a:spcPts val="0"/>
              </a:spcAft>
              <a:buClr>
                <a:schemeClr val="lt1"/>
              </a:buClr>
              <a:buSzPts val="800"/>
              <a:buFont typeface="Red Hat Display"/>
              <a:buChar char="■"/>
              <a:defRPr sz="800"/>
            </a:lvl6pPr>
            <a:lvl7pPr indent="-279400" lvl="6" marL="3200400">
              <a:lnSpc>
                <a:spcPct val="115000"/>
              </a:lnSpc>
              <a:spcBef>
                <a:spcPts val="0"/>
              </a:spcBef>
              <a:spcAft>
                <a:spcPts val="0"/>
              </a:spcAft>
              <a:buClr>
                <a:schemeClr val="lt1"/>
              </a:buClr>
              <a:buSzPts val="800"/>
              <a:buFont typeface="Red Hat Display"/>
              <a:buChar char="●"/>
              <a:defRPr sz="800"/>
            </a:lvl7pPr>
            <a:lvl8pPr indent="-279400" lvl="7" marL="3657600">
              <a:lnSpc>
                <a:spcPct val="115000"/>
              </a:lnSpc>
              <a:spcBef>
                <a:spcPts val="0"/>
              </a:spcBef>
              <a:spcAft>
                <a:spcPts val="0"/>
              </a:spcAft>
              <a:buClr>
                <a:schemeClr val="lt1"/>
              </a:buClr>
              <a:buSzPts val="800"/>
              <a:buFont typeface="Red Hat Display"/>
              <a:buChar char="○"/>
              <a:defRPr sz="800"/>
            </a:lvl8pPr>
            <a:lvl9pPr indent="-279400" lvl="8" marL="4114800">
              <a:lnSpc>
                <a:spcPct val="115000"/>
              </a:lnSpc>
              <a:spcBef>
                <a:spcPts val="0"/>
              </a:spcBef>
              <a:spcAft>
                <a:spcPts val="0"/>
              </a:spcAft>
              <a:buClr>
                <a:schemeClr val="lt1"/>
              </a:buClr>
              <a:buSzPts val="800"/>
              <a:buFont typeface="Red Hat Display"/>
              <a:buChar char="■"/>
              <a:defRPr sz="800"/>
            </a:lvl9pPr>
          </a:lstStyle>
          <a:p/>
        </p:txBody>
      </p:sp>
      <p:sp>
        <p:nvSpPr>
          <p:cNvPr id="337" name="Google Shape;337;p26"/>
          <p:cNvSpPr txBox="1"/>
          <p:nvPr>
            <p:ph idx="9" type="subTitle"/>
          </p:nvPr>
        </p:nvSpPr>
        <p:spPr>
          <a:xfrm>
            <a:off x="609600" y="457200"/>
            <a:ext cx="4015800" cy="2646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000"/>
              <a:buFont typeface="Red Hat Display"/>
              <a:buNone/>
              <a:defRPr sz="1000">
                <a:solidFill>
                  <a:schemeClr val="accent3"/>
                </a:solidFill>
              </a:defRPr>
            </a:lvl1pPr>
            <a:lvl2pPr lvl="1">
              <a:spcBef>
                <a:spcPts val="0"/>
              </a:spcBef>
              <a:spcAft>
                <a:spcPts val="0"/>
              </a:spcAft>
              <a:buClr>
                <a:schemeClr val="accent3"/>
              </a:buClr>
              <a:buSzPts val="1400"/>
              <a:buFont typeface="Red Hat Display"/>
              <a:buNone/>
              <a:defRPr>
                <a:solidFill>
                  <a:schemeClr val="accent3"/>
                </a:solidFill>
              </a:defRPr>
            </a:lvl2pPr>
            <a:lvl3pPr lvl="2">
              <a:spcBef>
                <a:spcPts val="0"/>
              </a:spcBef>
              <a:spcAft>
                <a:spcPts val="0"/>
              </a:spcAft>
              <a:buClr>
                <a:schemeClr val="accent3"/>
              </a:buClr>
              <a:buSzPts val="1400"/>
              <a:buFont typeface="Red Hat Display"/>
              <a:buNone/>
              <a:defRPr>
                <a:solidFill>
                  <a:schemeClr val="accent3"/>
                </a:solidFill>
              </a:defRPr>
            </a:lvl3pPr>
            <a:lvl4pPr lvl="3">
              <a:spcBef>
                <a:spcPts val="0"/>
              </a:spcBef>
              <a:spcAft>
                <a:spcPts val="0"/>
              </a:spcAft>
              <a:buClr>
                <a:schemeClr val="accent3"/>
              </a:buClr>
              <a:buSzPts val="1400"/>
              <a:buFont typeface="Red Hat Display"/>
              <a:buNone/>
              <a:defRPr>
                <a:solidFill>
                  <a:schemeClr val="accent3"/>
                </a:solidFill>
              </a:defRPr>
            </a:lvl4pPr>
            <a:lvl5pPr lvl="4">
              <a:spcBef>
                <a:spcPts val="0"/>
              </a:spcBef>
              <a:spcAft>
                <a:spcPts val="0"/>
              </a:spcAft>
              <a:buClr>
                <a:schemeClr val="accent3"/>
              </a:buClr>
              <a:buSzPts val="1400"/>
              <a:buFont typeface="Red Hat Display"/>
              <a:buNone/>
              <a:defRPr>
                <a:solidFill>
                  <a:schemeClr val="accent3"/>
                </a:solidFill>
              </a:defRPr>
            </a:lvl5pPr>
            <a:lvl6pPr lvl="5">
              <a:spcBef>
                <a:spcPts val="0"/>
              </a:spcBef>
              <a:spcAft>
                <a:spcPts val="0"/>
              </a:spcAft>
              <a:buClr>
                <a:schemeClr val="accent3"/>
              </a:buClr>
              <a:buSzPts val="1400"/>
              <a:buFont typeface="Red Hat Display"/>
              <a:buNone/>
              <a:defRPr>
                <a:solidFill>
                  <a:schemeClr val="accent3"/>
                </a:solidFill>
              </a:defRPr>
            </a:lvl6pPr>
            <a:lvl7pPr lvl="6">
              <a:spcBef>
                <a:spcPts val="0"/>
              </a:spcBef>
              <a:spcAft>
                <a:spcPts val="0"/>
              </a:spcAft>
              <a:buClr>
                <a:schemeClr val="accent3"/>
              </a:buClr>
              <a:buSzPts val="1400"/>
              <a:buFont typeface="Red Hat Display"/>
              <a:buNone/>
              <a:defRPr>
                <a:solidFill>
                  <a:schemeClr val="accent3"/>
                </a:solidFill>
              </a:defRPr>
            </a:lvl7pPr>
            <a:lvl8pPr lvl="7">
              <a:spcBef>
                <a:spcPts val="0"/>
              </a:spcBef>
              <a:spcAft>
                <a:spcPts val="0"/>
              </a:spcAft>
              <a:buClr>
                <a:schemeClr val="accent3"/>
              </a:buClr>
              <a:buSzPts val="1400"/>
              <a:buFont typeface="Red Hat Display"/>
              <a:buNone/>
              <a:defRPr>
                <a:solidFill>
                  <a:schemeClr val="accent3"/>
                </a:solidFill>
              </a:defRPr>
            </a:lvl8pPr>
            <a:lvl9pPr lvl="8">
              <a:spcBef>
                <a:spcPts val="0"/>
              </a:spcBef>
              <a:spcAft>
                <a:spcPts val="0"/>
              </a:spcAft>
              <a:buClr>
                <a:schemeClr val="accent3"/>
              </a:buClr>
              <a:buSzPts val="1400"/>
              <a:buFont typeface="Red Hat Display"/>
              <a:buNone/>
              <a:defRPr>
                <a:solidFill>
                  <a:schemeClr val="accent3"/>
                </a:solidFill>
              </a:defRPr>
            </a:lvl9pPr>
          </a:lstStyle>
          <a:p/>
        </p:txBody>
      </p:sp>
      <p:sp>
        <p:nvSpPr>
          <p:cNvPr id="338" name="Google Shape;338;p26"/>
          <p:cNvSpPr/>
          <p:nvPr/>
        </p:nvSpPr>
        <p:spPr>
          <a:xfrm>
            <a:off x="225998" y="580123"/>
            <a:ext cx="253800" cy="2766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CUSTOM_5_2_3">
    <p:spTree>
      <p:nvGrpSpPr>
        <p:cNvPr id="339" name="Shape 339"/>
        <p:cNvGrpSpPr/>
        <p:nvPr/>
      </p:nvGrpSpPr>
      <p:grpSpPr>
        <a:xfrm>
          <a:off x="0" y="0"/>
          <a:ext cx="0" cy="0"/>
          <a:chOff x="0" y="0"/>
          <a:chExt cx="0" cy="0"/>
        </a:xfrm>
      </p:grpSpPr>
      <p:sp>
        <p:nvSpPr>
          <p:cNvPr id="340" name="Google Shape;340;p27"/>
          <p:cNvSpPr txBox="1"/>
          <p:nvPr>
            <p:ph type="title"/>
          </p:nvPr>
        </p:nvSpPr>
        <p:spPr>
          <a:xfrm>
            <a:off x="609600" y="724825"/>
            <a:ext cx="40158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2000"/>
            </a:lvl1pPr>
            <a:lvl2pPr lvl="1">
              <a:lnSpc>
                <a:spcPct val="115000"/>
              </a:lnSpc>
              <a:spcBef>
                <a:spcPts val="0"/>
              </a:spcBef>
              <a:spcAft>
                <a:spcPts val="0"/>
              </a:spcAft>
              <a:buNone/>
              <a:defRPr sz="2000"/>
            </a:lvl2pPr>
            <a:lvl3pPr lvl="2">
              <a:lnSpc>
                <a:spcPct val="115000"/>
              </a:lnSpc>
              <a:spcBef>
                <a:spcPts val="0"/>
              </a:spcBef>
              <a:spcAft>
                <a:spcPts val="0"/>
              </a:spcAft>
              <a:buNone/>
              <a:defRPr sz="2000"/>
            </a:lvl3pPr>
            <a:lvl4pPr lvl="3">
              <a:lnSpc>
                <a:spcPct val="115000"/>
              </a:lnSpc>
              <a:spcBef>
                <a:spcPts val="0"/>
              </a:spcBef>
              <a:spcAft>
                <a:spcPts val="0"/>
              </a:spcAft>
              <a:buNone/>
              <a:defRPr sz="2000"/>
            </a:lvl4pPr>
            <a:lvl5pPr lvl="4">
              <a:lnSpc>
                <a:spcPct val="115000"/>
              </a:lnSpc>
              <a:spcBef>
                <a:spcPts val="0"/>
              </a:spcBef>
              <a:spcAft>
                <a:spcPts val="0"/>
              </a:spcAft>
              <a:buNone/>
              <a:defRPr sz="2000"/>
            </a:lvl5pPr>
            <a:lvl6pPr lvl="5">
              <a:lnSpc>
                <a:spcPct val="115000"/>
              </a:lnSpc>
              <a:spcBef>
                <a:spcPts val="0"/>
              </a:spcBef>
              <a:spcAft>
                <a:spcPts val="0"/>
              </a:spcAft>
              <a:buNone/>
              <a:defRPr sz="2000"/>
            </a:lvl6pPr>
            <a:lvl7pPr lvl="6">
              <a:lnSpc>
                <a:spcPct val="115000"/>
              </a:lnSpc>
              <a:spcBef>
                <a:spcPts val="0"/>
              </a:spcBef>
              <a:spcAft>
                <a:spcPts val="0"/>
              </a:spcAft>
              <a:buNone/>
              <a:defRPr sz="2000"/>
            </a:lvl7pPr>
            <a:lvl8pPr lvl="7">
              <a:lnSpc>
                <a:spcPct val="115000"/>
              </a:lnSpc>
              <a:spcBef>
                <a:spcPts val="0"/>
              </a:spcBef>
              <a:spcAft>
                <a:spcPts val="0"/>
              </a:spcAft>
              <a:buNone/>
              <a:defRPr sz="2000"/>
            </a:lvl8pPr>
            <a:lvl9pPr lvl="8">
              <a:lnSpc>
                <a:spcPct val="115000"/>
              </a:lnSpc>
              <a:spcBef>
                <a:spcPts val="0"/>
              </a:spcBef>
              <a:spcAft>
                <a:spcPts val="0"/>
              </a:spcAft>
              <a:buNone/>
              <a:defRPr sz="2000"/>
            </a:lvl9pPr>
          </a:lstStyle>
          <a:p/>
        </p:txBody>
      </p:sp>
      <p:sp>
        <p:nvSpPr>
          <p:cNvPr id="341" name="Google Shape;341;p27"/>
          <p:cNvSpPr txBox="1"/>
          <p:nvPr>
            <p:ph idx="1" type="subTitle"/>
          </p:nvPr>
        </p:nvSpPr>
        <p:spPr>
          <a:xfrm>
            <a:off x="609600" y="457200"/>
            <a:ext cx="4015800" cy="2646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000"/>
              <a:buFont typeface="Red Hat Display"/>
              <a:buNone/>
              <a:defRPr sz="1000">
                <a:solidFill>
                  <a:schemeClr val="accent3"/>
                </a:solidFill>
              </a:defRPr>
            </a:lvl1pPr>
            <a:lvl2pPr lvl="1">
              <a:spcBef>
                <a:spcPts val="0"/>
              </a:spcBef>
              <a:spcAft>
                <a:spcPts val="0"/>
              </a:spcAft>
              <a:buClr>
                <a:schemeClr val="accent3"/>
              </a:buClr>
              <a:buSzPts val="1400"/>
              <a:buFont typeface="Red Hat Display"/>
              <a:buNone/>
              <a:defRPr>
                <a:solidFill>
                  <a:schemeClr val="accent3"/>
                </a:solidFill>
              </a:defRPr>
            </a:lvl2pPr>
            <a:lvl3pPr lvl="2">
              <a:spcBef>
                <a:spcPts val="0"/>
              </a:spcBef>
              <a:spcAft>
                <a:spcPts val="0"/>
              </a:spcAft>
              <a:buClr>
                <a:schemeClr val="accent3"/>
              </a:buClr>
              <a:buSzPts val="1400"/>
              <a:buFont typeface="Red Hat Display"/>
              <a:buNone/>
              <a:defRPr>
                <a:solidFill>
                  <a:schemeClr val="accent3"/>
                </a:solidFill>
              </a:defRPr>
            </a:lvl3pPr>
            <a:lvl4pPr lvl="3">
              <a:spcBef>
                <a:spcPts val="0"/>
              </a:spcBef>
              <a:spcAft>
                <a:spcPts val="0"/>
              </a:spcAft>
              <a:buClr>
                <a:schemeClr val="accent3"/>
              </a:buClr>
              <a:buSzPts val="1400"/>
              <a:buFont typeface="Red Hat Display"/>
              <a:buNone/>
              <a:defRPr>
                <a:solidFill>
                  <a:schemeClr val="accent3"/>
                </a:solidFill>
              </a:defRPr>
            </a:lvl4pPr>
            <a:lvl5pPr lvl="4">
              <a:spcBef>
                <a:spcPts val="0"/>
              </a:spcBef>
              <a:spcAft>
                <a:spcPts val="0"/>
              </a:spcAft>
              <a:buClr>
                <a:schemeClr val="accent3"/>
              </a:buClr>
              <a:buSzPts val="1400"/>
              <a:buFont typeface="Red Hat Display"/>
              <a:buNone/>
              <a:defRPr>
                <a:solidFill>
                  <a:schemeClr val="accent3"/>
                </a:solidFill>
              </a:defRPr>
            </a:lvl5pPr>
            <a:lvl6pPr lvl="5">
              <a:spcBef>
                <a:spcPts val="0"/>
              </a:spcBef>
              <a:spcAft>
                <a:spcPts val="0"/>
              </a:spcAft>
              <a:buClr>
                <a:schemeClr val="accent3"/>
              </a:buClr>
              <a:buSzPts val="1400"/>
              <a:buFont typeface="Red Hat Display"/>
              <a:buNone/>
              <a:defRPr>
                <a:solidFill>
                  <a:schemeClr val="accent3"/>
                </a:solidFill>
              </a:defRPr>
            </a:lvl6pPr>
            <a:lvl7pPr lvl="6">
              <a:spcBef>
                <a:spcPts val="0"/>
              </a:spcBef>
              <a:spcAft>
                <a:spcPts val="0"/>
              </a:spcAft>
              <a:buClr>
                <a:schemeClr val="accent3"/>
              </a:buClr>
              <a:buSzPts val="1400"/>
              <a:buFont typeface="Red Hat Display"/>
              <a:buNone/>
              <a:defRPr>
                <a:solidFill>
                  <a:schemeClr val="accent3"/>
                </a:solidFill>
              </a:defRPr>
            </a:lvl7pPr>
            <a:lvl8pPr lvl="7">
              <a:spcBef>
                <a:spcPts val="0"/>
              </a:spcBef>
              <a:spcAft>
                <a:spcPts val="0"/>
              </a:spcAft>
              <a:buClr>
                <a:schemeClr val="accent3"/>
              </a:buClr>
              <a:buSzPts val="1400"/>
              <a:buFont typeface="Red Hat Display"/>
              <a:buNone/>
              <a:defRPr>
                <a:solidFill>
                  <a:schemeClr val="accent3"/>
                </a:solidFill>
              </a:defRPr>
            </a:lvl8pPr>
            <a:lvl9pPr lvl="8">
              <a:spcBef>
                <a:spcPts val="0"/>
              </a:spcBef>
              <a:spcAft>
                <a:spcPts val="0"/>
              </a:spcAft>
              <a:buClr>
                <a:schemeClr val="accent3"/>
              </a:buClr>
              <a:buSzPts val="1400"/>
              <a:buFont typeface="Red Hat Display"/>
              <a:buNone/>
              <a:defRPr>
                <a:solidFill>
                  <a:schemeClr val="accent3"/>
                </a:solidFill>
              </a:defRPr>
            </a:lvl9pPr>
          </a:lstStyle>
          <a:p/>
        </p:txBody>
      </p:sp>
      <p:sp>
        <p:nvSpPr>
          <p:cNvPr id="342" name="Google Shape;342;p27"/>
          <p:cNvSpPr/>
          <p:nvPr/>
        </p:nvSpPr>
        <p:spPr>
          <a:xfrm>
            <a:off x="225998" y="580123"/>
            <a:ext cx="253800" cy="2766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343" name="Google Shape;343;p27"/>
          <p:cNvSpPr/>
          <p:nvPr/>
        </p:nvSpPr>
        <p:spPr>
          <a:xfrm>
            <a:off x="225998" y="580123"/>
            <a:ext cx="253800" cy="2766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latin typeface="Red Hat Display"/>
              <a:ea typeface="Red Hat Display"/>
              <a:cs typeface="Red Hat Display"/>
              <a:sym typeface="Red Hat Display"/>
            </a:endParaRPr>
          </a:p>
        </p:txBody>
      </p:sp>
      <p:sp>
        <p:nvSpPr>
          <p:cNvPr id="344" name="Google Shape;344;p27"/>
          <p:cNvSpPr txBox="1"/>
          <p:nvPr>
            <p:ph idx="2" type="subTitle"/>
          </p:nvPr>
        </p:nvSpPr>
        <p:spPr>
          <a:xfrm>
            <a:off x="1977175" y="1698625"/>
            <a:ext cx="1369500" cy="2907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45" name="Google Shape;345;p27"/>
          <p:cNvSpPr txBox="1"/>
          <p:nvPr>
            <p:ph idx="3" type="subTitle"/>
          </p:nvPr>
        </p:nvSpPr>
        <p:spPr>
          <a:xfrm>
            <a:off x="3623185" y="1698625"/>
            <a:ext cx="1369500" cy="2907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46" name="Google Shape;346;p27"/>
          <p:cNvSpPr txBox="1"/>
          <p:nvPr>
            <p:ph idx="4" type="subTitle"/>
          </p:nvPr>
        </p:nvSpPr>
        <p:spPr>
          <a:xfrm>
            <a:off x="5465499" y="1698625"/>
            <a:ext cx="1369500" cy="290700"/>
          </a:xfrm>
          <a:prstGeom prst="rect">
            <a:avLst/>
          </a:prstGeom>
        </p:spPr>
        <p:txBody>
          <a:bodyPr anchorCtr="0" anchor="ctr" bIns="0" lIns="0" spcFirstLastPara="1" rIns="0" wrap="square" tIns="0">
            <a:noAutofit/>
          </a:bodyPr>
          <a:lstStyle>
            <a:lvl1pPr lvl="0">
              <a:spcBef>
                <a:spcPts val="0"/>
              </a:spcBef>
              <a:spcAft>
                <a:spcPts val="0"/>
              </a:spcAft>
              <a:buSzPts val="1000"/>
              <a:buFont typeface="Red Hat Display SemiBold"/>
              <a:buNone/>
              <a:defRPr sz="1000">
                <a:latin typeface="Red Hat Display SemiBold"/>
                <a:ea typeface="Red Hat Display SemiBold"/>
                <a:cs typeface="Red Hat Display SemiBold"/>
                <a:sym typeface="Red Hat Display SemiBold"/>
              </a:defRPr>
            </a:lvl1pPr>
            <a:lvl2pPr lvl="1">
              <a:spcBef>
                <a:spcPts val="0"/>
              </a:spcBef>
              <a:spcAft>
                <a:spcPts val="0"/>
              </a:spcAft>
              <a:buSzPts val="1400"/>
              <a:buFont typeface="Red Hat Display"/>
              <a:buNone/>
              <a:defRPr/>
            </a:lvl2pPr>
            <a:lvl3pPr lvl="2">
              <a:spcBef>
                <a:spcPts val="0"/>
              </a:spcBef>
              <a:spcAft>
                <a:spcPts val="0"/>
              </a:spcAft>
              <a:buSzPts val="1400"/>
              <a:buFont typeface="Red Hat Display"/>
              <a:buNone/>
              <a:defRPr/>
            </a:lvl3pPr>
            <a:lvl4pPr lvl="3">
              <a:spcBef>
                <a:spcPts val="0"/>
              </a:spcBef>
              <a:spcAft>
                <a:spcPts val="0"/>
              </a:spcAft>
              <a:buSzPts val="1400"/>
              <a:buFont typeface="Red Hat Display"/>
              <a:buNone/>
              <a:defRPr/>
            </a:lvl4pPr>
            <a:lvl5pPr lvl="4">
              <a:spcBef>
                <a:spcPts val="0"/>
              </a:spcBef>
              <a:spcAft>
                <a:spcPts val="0"/>
              </a:spcAft>
              <a:buSzPts val="1400"/>
              <a:buFont typeface="Red Hat Display"/>
              <a:buNone/>
              <a:defRPr/>
            </a:lvl5pPr>
            <a:lvl6pPr lvl="5">
              <a:spcBef>
                <a:spcPts val="0"/>
              </a:spcBef>
              <a:spcAft>
                <a:spcPts val="0"/>
              </a:spcAft>
              <a:buSzPts val="1400"/>
              <a:buFont typeface="Red Hat Display"/>
              <a:buNone/>
              <a:defRPr/>
            </a:lvl6pPr>
            <a:lvl7pPr lvl="6">
              <a:spcBef>
                <a:spcPts val="0"/>
              </a:spcBef>
              <a:spcAft>
                <a:spcPts val="0"/>
              </a:spcAft>
              <a:buSzPts val="1400"/>
              <a:buFont typeface="Red Hat Display"/>
              <a:buNone/>
              <a:defRPr/>
            </a:lvl7pPr>
            <a:lvl8pPr lvl="7">
              <a:spcBef>
                <a:spcPts val="0"/>
              </a:spcBef>
              <a:spcAft>
                <a:spcPts val="0"/>
              </a:spcAft>
              <a:buSzPts val="1400"/>
              <a:buFont typeface="Red Hat Display"/>
              <a:buNone/>
              <a:defRPr/>
            </a:lvl8pPr>
            <a:lvl9pPr lvl="8">
              <a:spcBef>
                <a:spcPts val="0"/>
              </a:spcBef>
              <a:spcAft>
                <a:spcPts val="0"/>
              </a:spcAft>
              <a:buSzPts val="1400"/>
              <a:buFont typeface="Red Hat Display"/>
              <a:buNone/>
              <a:defRPr/>
            </a:lvl9pPr>
          </a:lstStyle>
          <a:p/>
        </p:txBody>
      </p:sp>
      <p:sp>
        <p:nvSpPr>
          <p:cNvPr id="347" name="Google Shape;347;p27"/>
          <p:cNvSpPr txBox="1"/>
          <p:nvPr>
            <p:ph idx="5" type="subTitle"/>
          </p:nvPr>
        </p:nvSpPr>
        <p:spPr>
          <a:xfrm>
            <a:off x="385125" y="2200600"/>
            <a:ext cx="1503300" cy="410100"/>
          </a:xfrm>
          <a:prstGeom prst="rect">
            <a:avLst/>
          </a:prstGeom>
        </p:spPr>
        <p:txBody>
          <a:bodyPr anchorCtr="0" anchor="ctr" bIns="0" lIns="0" spcFirstLastPara="1" rIns="0" wrap="square" tIns="0">
            <a:noAutofit/>
          </a:bodyPr>
          <a:lstStyle>
            <a:lvl1pPr lvl="0" algn="ctr">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1pPr>
            <a:lvl2pPr lvl="1" algn="ctr">
              <a:spcBef>
                <a:spcPts val="0"/>
              </a:spcBef>
              <a:spcAft>
                <a:spcPts val="0"/>
              </a:spcAft>
              <a:buClr>
                <a:schemeClr val="lt1"/>
              </a:buClr>
              <a:buSzPts val="1400"/>
              <a:buFont typeface="Red Hat Display"/>
              <a:buNone/>
              <a:defRPr/>
            </a:lvl2pPr>
            <a:lvl3pPr lvl="2" algn="ctr">
              <a:spcBef>
                <a:spcPts val="0"/>
              </a:spcBef>
              <a:spcAft>
                <a:spcPts val="0"/>
              </a:spcAft>
              <a:buClr>
                <a:schemeClr val="lt1"/>
              </a:buClr>
              <a:buSzPts val="1400"/>
              <a:buFont typeface="Red Hat Display"/>
              <a:buNone/>
              <a:defRPr/>
            </a:lvl3pPr>
            <a:lvl4pPr lvl="3" algn="ctr">
              <a:spcBef>
                <a:spcPts val="0"/>
              </a:spcBef>
              <a:spcAft>
                <a:spcPts val="0"/>
              </a:spcAft>
              <a:buClr>
                <a:schemeClr val="lt1"/>
              </a:buClr>
              <a:buSzPts val="1400"/>
              <a:buFont typeface="Red Hat Display"/>
              <a:buNone/>
              <a:defRPr/>
            </a:lvl4pPr>
            <a:lvl5pPr lvl="4" algn="ctr">
              <a:spcBef>
                <a:spcPts val="0"/>
              </a:spcBef>
              <a:spcAft>
                <a:spcPts val="0"/>
              </a:spcAft>
              <a:buClr>
                <a:schemeClr val="lt1"/>
              </a:buClr>
              <a:buSzPts val="1400"/>
              <a:buFont typeface="Red Hat Display"/>
              <a:buNone/>
              <a:defRPr/>
            </a:lvl5pPr>
            <a:lvl6pPr lvl="5" algn="ctr">
              <a:spcBef>
                <a:spcPts val="0"/>
              </a:spcBef>
              <a:spcAft>
                <a:spcPts val="0"/>
              </a:spcAft>
              <a:buClr>
                <a:schemeClr val="lt1"/>
              </a:buClr>
              <a:buSzPts val="1400"/>
              <a:buFont typeface="Red Hat Display"/>
              <a:buNone/>
              <a:defRPr/>
            </a:lvl6pPr>
            <a:lvl7pPr lvl="6" algn="ctr">
              <a:spcBef>
                <a:spcPts val="0"/>
              </a:spcBef>
              <a:spcAft>
                <a:spcPts val="0"/>
              </a:spcAft>
              <a:buClr>
                <a:schemeClr val="lt1"/>
              </a:buClr>
              <a:buSzPts val="1400"/>
              <a:buFont typeface="Red Hat Display"/>
              <a:buNone/>
              <a:defRPr/>
            </a:lvl7pPr>
            <a:lvl8pPr lvl="7" algn="ctr">
              <a:spcBef>
                <a:spcPts val="0"/>
              </a:spcBef>
              <a:spcAft>
                <a:spcPts val="0"/>
              </a:spcAft>
              <a:buClr>
                <a:schemeClr val="lt1"/>
              </a:buClr>
              <a:buSzPts val="1400"/>
              <a:buFont typeface="Red Hat Display"/>
              <a:buNone/>
              <a:defRPr/>
            </a:lvl8pPr>
            <a:lvl9pPr lvl="8" algn="ctr">
              <a:spcBef>
                <a:spcPts val="0"/>
              </a:spcBef>
              <a:spcAft>
                <a:spcPts val="0"/>
              </a:spcAft>
              <a:buClr>
                <a:schemeClr val="lt1"/>
              </a:buClr>
              <a:buSzPts val="1400"/>
              <a:buFont typeface="Red Hat Display"/>
              <a:buNone/>
              <a:defRPr/>
            </a:lvl9pPr>
          </a:lstStyle>
          <a:p/>
        </p:txBody>
      </p:sp>
      <p:sp>
        <p:nvSpPr>
          <p:cNvPr id="348" name="Google Shape;348;p27"/>
          <p:cNvSpPr txBox="1"/>
          <p:nvPr>
            <p:ph idx="6" type="subTitle"/>
          </p:nvPr>
        </p:nvSpPr>
        <p:spPr>
          <a:xfrm>
            <a:off x="385125" y="2610850"/>
            <a:ext cx="1503300" cy="410100"/>
          </a:xfrm>
          <a:prstGeom prst="rect">
            <a:avLst/>
          </a:prstGeom>
        </p:spPr>
        <p:txBody>
          <a:bodyPr anchorCtr="0" anchor="ctr" bIns="0" lIns="0" spcFirstLastPara="1" rIns="0" wrap="square" tIns="0">
            <a:noAutofit/>
          </a:bodyPr>
          <a:lstStyle>
            <a:lvl1pPr lvl="0" algn="ctr">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1pPr>
            <a:lvl2pPr lvl="1" algn="ctr">
              <a:spcBef>
                <a:spcPts val="0"/>
              </a:spcBef>
              <a:spcAft>
                <a:spcPts val="0"/>
              </a:spcAft>
              <a:buClr>
                <a:schemeClr val="lt1"/>
              </a:buClr>
              <a:buSzPts val="1400"/>
              <a:buFont typeface="Red Hat Display"/>
              <a:buNone/>
              <a:defRPr/>
            </a:lvl2pPr>
            <a:lvl3pPr lvl="2" algn="ctr">
              <a:spcBef>
                <a:spcPts val="0"/>
              </a:spcBef>
              <a:spcAft>
                <a:spcPts val="0"/>
              </a:spcAft>
              <a:buClr>
                <a:schemeClr val="lt1"/>
              </a:buClr>
              <a:buSzPts val="1400"/>
              <a:buFont typeface="Red Hat Display"/>
              <a:buNone/>
              <a:defRPr/>
            </a:lvl3pPr>
            <a:lvl4pPr lvl="3" algn="ctr">
              <a:spcBef>
                <a:spcPts val="0"/>
              </a:spcBef>
              <a:spcAft>
                <a:spcPts val="0"/>
              </a:spcAft>
              <a:buClr>
                <a:schemeClr val="lt1"/>
              </a:buClr>
              <a:buSzPts val="1400"/>
              <a:buFont typeface="Red Hat Display"/>
              <a:buNone/>
              <a:defRPr/>
            </a:lvl4pPr>
            <a:lvl5pPr lvl="4" algn="ctr">
              <a:spcBef>
                <a:spcPts val="0"/>
              </a:spcBef>
              <a:spcAft>
                <a:spcPts val="0"/>
              </a:spcAft>
              <a:buClr>
                <a:schemeClr val="lt1"/>
              </a:buClr>
              <a:buSzPts val="1400"/>
              <a:buFont typeface="Red Hat Display"/>
              <a:buNone/>
              <a:defRPr/>
            </a:lvl5pPr>
            <a:lvl6pPr lvl="5" algn="ctr">
              <a:spcBef>
                <a:spcPts val="0"/>
              </a:spcBef>
              <a:spcAft>
                <a:spcPts val="0"/>
              </a:spcAft>
              <a:buClr>
                <a:schemeClr val="lt1"/>
              </a:buClr>
              <a:buSzPts val="1400"/>
              <a:buFont typeface="Red Hat Display"/>
              <a:buNone/>
              <a:defRPr/>
            </a:lvl6pPr>
            <a:lvl7pPr lvl="6" algn="ctr">
              <a:spcBef>
                <a:spcPts val="0"/>
              </a:spcBef>
              <a:spcAft>
                <a:spcPts val="0"/>
              </a:spcAft>
              <a:buClr>
                <a:schemeClr val="lt1"/>
              </a:buClr>
              <a:buSzPts val="1400"/>
              <a:buFont typeface="Red Hat Display"/>
              <a:buNone/>
              <a:defRPr/>
            </a:lvl7pPr>
            <a:lvl8pPr lvl="7" algn="ctr">
              <a:spcBef>
                <a:spcPts val="0"/>
              </a:spcBef>
              <a:spcAft>
                <a:spcPts val="0"/>
              </a:spcAft>
              <a:buClr>
                <a:schemeClr val="lt1"/>
              </a:buClr>
              <a:buSzPts val="1400"/>
              <a:buFont typeface="Red Hat Display"/>
              <a:buNone/>
              <a:defRPr/>
            </a:lvl8pPr>
            <a:lvl9pPr lvl="8" algn="ctr">
              <a:spcBef>
                <a:spcPts val="0"/>
              </a:spcBef>
              <a:spcAft>
                <a:spcPts val="0"/>
              </a:spcAft>
              <a:buClr>
                <a:schemeClr val="lt1"/>
              </a:buClr>
              <a:buSzPts val="1400"/>
              <a:buFont typeface="Red Hat Display"/>
              <a:buNone/>
              <a:defRPr/>
            </a:lvl9pPr>
          </a:lstStyle>
          <a:p/>
        </p:txBody>
      </p:sp>
      <p:sp>
        <p:nvSpPr>
          <p:cNvPr id="349" name="Google Shape;349;p27"/>
          <p:cNvSpPr txBox="1"/>
          <p:nvPr>
            <p:ph idx="7" type="subTitle"/>
          </p:nvPr>
        </p:nvSpPr>
        <p:spPr>
          <a:xfrm>
            <a:off x="385125" y="3024075"/>
            <a:ext cx="1503300" cy="410100"/>
          </a:xfrm>
          <a:prstGeom prst="rect">
            <a:avLst/>
          </a:prstGeom>
        </p:spPr>
        <p:txBody>
          <a:bodyPr anchorCtr="0" anchor="ctr" bIns="0" lIns="0" spcFirstLastPara="1" rIns="0" wrap="square" tIns="0">
            <a:noAutofit/>
          </a:bodyPr>
          <a:lstStyle>
            <a:lvl1pPr lvl="0" algn="ctr">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1pPr>
            <a:lvl2pPr lvl="1" algn="ctr">
              <a:spcBef>
                <a:spcPts val="0"/>
              </a:spcBef>
              <a:spcAft>
                <a:spcPts val="0"/>
              </a:spcAft>
              <a:buClr>
                <a:schemeClr val="lt1"/>
              </a:buClr>
              <a:buSzPts val="1400"/>
              <a:buFont typeface="Red Hat Display"/>
              <a:buNone/>
              <a:defRPr/>
            </a:lvl2pPr>
            <a:lvl3pPr lvl="2" algn="ctr">
              <a:spcBef>
                <a:spcPts val="0"/>
              </a:spcBef>
              <a:spcAft>
                <a:spcPts val="0"/>
              </a:spcAft>
              <a:buClr>
                <a:schemeClr val="lt1"/>
              </a:buClr>
              <a:buSzPts val="1400"/>
              <a:buFont typeface="Red Hat Display"/>
              <a:buNone/>
              <a:defRPr/>
            </a:lvl3pPr>
            <a:lvl4pPr lvl="3" algn="ctr">
              <a:spcBef>
                <a:spcPts val="0"/>
              </a:spcBef>
              <a:spcAft>
                <a:spcPts val="0"/>
              </a:spcAft>
              <a:buClr>
                <a:schemeClr val="lt1"/>
              </a:buClr>
              <a:buSzPts val="1400"/>
              <a:buFont typeface="Red Hat Display"/>
              <a:buNone/>
              <a:defRPr/>
            </a:lvl4pPr>
            <a:lvl5pPr lvl="4" algn="ctr">
              <a:spcBef>
                <a:spcPts val="0"/>
              </a:spcBef>
              <a:spcAft>
                <a:spcPts val="0"/>
              </a:spcAft>
              <a:buClr>
                <a:schemeClr val="lt1"/>
              </a:buClr>
              <a:buSzPts val="1400"/>
              <a:buFont typeface="Red Hat Display"/>
              <a:buNone/>
              <a:defRPr/>
            </a:lvl5pPr>
            <a:lvl6pPr lvl="5" algn="ctr">
              <a:spcBef>
                <a:spcPts val="0"/>
              </a:spcBef>
              <a:spcAft>
                <a:spcPts val="0"/>
              </a:spcAft>
              <a:buClr>
                <a:schemeClr val="lt1"/>
              </a:buClr>
              <a:buSzPts val="1400"/>
              <a:buFont typeface="Red Hat Display"/>
              <a:buNone/>
              <a:defRPr/>
            </a:lvl6pPr>
            <a:lvl7pPr lvl="6" algn="ctr">
              <a:spcBef>
                <a:spcPts val="0"/>
              </a:spcBef>
              <a:spcAft>
                <a:spcPts val="0"/>
              </a:spcAft>
              <a:buClr>
                <a:schemeClr val="lt1"/>
              </a:buClr>
              <a:buSzPts val="1400"/>
              <a:buFont typeface="Red Hat Display"/>
              <a:buNone/>
              <a:defRPr/>
            </a:lvl7pPr>
            <a:lvl8pPr lvl="7" algn="ctr">
              <a:spcBef>
                <a:spcPts val="0"/>
              </a:spcBef>
              <a:spcAft>
                <a:spcPts val="0"/>
              </a:spcAft>
              <a:buClr>
                <a:schemeClr val="lt1"/>
              </a:buClr>
              <a:buSzPts val="1400"/>
              <a:buFont typeface="Red Hat Display"/>
              <a:buNone/>
              <a:defRPr/>
            </a:lvl8pPr>
            <a:lvl9pPr lvl="8" algn="ctr">
              <a:spcBef>
                <a:spcPts val="0"/>
              </a:spcBef>
              <a:spcAft>
                <a:spcPts val="0"/>
              </a:spcAft>
              <a:buClr>
                <a:schemeClr val="lt1"/>
              </a:buClr>
              <a:buSzPts val="1400"/>
              <a:buFont typeface="Red Hat Display"/>
              <a:buNone/>
              <a:defRPr/>
            </a:lvl9pPr>
          </a:lstStyle>
          <a:p/>
        </p:txBody>
      </p:sp>
      <p:sp>
        <p:nvSpPr>
          <p:cNvPr id="350" name="Google Shape;350;p27"/>
          <p:cNvSpPr txBox="1"/>
          <p:nvPr>
            <p:ph idx="8" type="subTitle"/>
          </p:nvPr>
        </p:nvSpPr>
        <p:spPr>
          <a:xfrm>
            <a:off x="385125" y="3429650"/>
            <a:ext cx="1503300" cy="410100"/>
          </a:xfrm>
          <a:prstGeom prst="rect">
            <a:avLst/>
          </a:prstGeom>
        </p:spPr>
        <p:txBody>
          <a:bodyPr anchorCtr="0" anchor="ctr" bIns="0" lIns="0" spcFirstLastPara="1" rIns="0" wrap="square" tIns="0">
            <a:noAutofit/>
          </a:bodyPr>
          <a:lstStyle>
            <a:lvl1pPr lvl="0" algn="ctr">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1pPr>
            <a:lvl2pPr lvl="1" algn="ctr">
              <a:spcBef>
                <a:spcPts val="0"/>
              </a:spcBef>
              <a:spcAft>
                <a:spcPts val="0"/>
              </a:spcAft>
              <a:buClr>
                <a:schemeClr val="lt1"/>
              </a:buClr>
              <a:buSzPts val="1400"/>
              <a:buFont typeface="Red Hat Display"/>
              <a:buNone/>
              <a:defRPr/>
            </a:lvl2pPr>
            <a:lvl3pPr lvl="2" algn="ctr">
              <a:spcBef>
                <a:spcPts val="0"/>
              </a:spcBef>
              <a:spcAft>
                <a:spcPts val="0"/>
              </a:spcAft>
              <a:buClr>
                <a:schemeClr val="lt1"/>
              </a:buClr>
              <a:buSzPts val="1400"/>
              <a:buFont typeface="Red Hat Display"/>
              <a:buNone/>
              <a:defRPr/>
            </a:lvl3pPr>
            <a:lvl4pPr lvl="3" algn="ctr">
              <a:spcBef>
                <a:spcPts val="0"/>
              </a:spcBef>
              <a:spcAft>
                <a:spcPts val="0"/>
              </a:spcAft>
              <a:buClr>
                <a:schemeClr val="lt1"/>
              </a:buClr>
              <a:buSzPts val="1400"/>
              <a:buFont typeface="Red Hat Display"/>
              <a:buNone/>
              <a:defRPr/>
            </a:lvl4pPr>
            <a:lvl5pPr lvl="4" algn="ctr">
              <a:spcBef>
                <a:spcPts val="0"/>
              </a:spcBef>
              <a:spcAft>
                <a:spcPts val="0"/>
              </a:spcAft>
              <a:buClr>
                <a:schemeClr val="lt1"/>
              </a:buClr>
              <a:buSzPts val="1400"/>
              <a:buFont typeface="Red Hat Display"/>
              <a:buNone/>
              <a:defRPr/>
            </a:lvl5pPr>
            <a:lvl6pPr lvl="5" algn="ctr">
              <a:spcBef>
                <a:spcPts val="0"/>
              </a:spcBef>
              <a:spcAft>
                <a:spcPts val="0"/>
              </a:spcAft>
              <a:buClr>
                <a:schemeClr val="lt1"/>
              </a:buClr>
              <a:buSzPts val="1400"/>
              <a:buFont typeface="Red Hat Display"/>
              <a:buNone/>
              <a:defRPr/>
            </a:lvl6pPr>
            <a:lvl7pPr lvl="6" algn="ctr">
              <a:spcBef>
                <a:spcPts val="0"/>
              </a:spcBef>
              <a:spcAft>
                <a:spcPts val="0"/>
              </a:spcAft>
              <a:buClr>
                <a:schemeClr val="lt1"/>
              </a:buClr>
              <a:buSzPts val="1400"/>
              <a:buFont typeface="Red Hat Display"/>
              <a:buNone/>
              <a:defRPr/>
            </a:lvl7pPr>
            <a:lvl8pPr lvl="7" algn="ctr">
              <a:spcBef>
                <a:spcPts val="0"/>
              </a:spcBef>
              <a:spcAft>
                <a:spcPts val="0"/>
              </a:spcAft>
              <a:buClr>
                <a:schemeClr val="lt1"/>
              </a:buClr>
              <a:buSzPts val="1400"/>
              <a:buFont typeface="Red Hat Display"/>
              <a:buNone/>
              <a:defRPr/>
            </a:lvl8pPr>
            <a:lvl9pPr lvl="8" algn="ctr">
              <a:spcBef>
                <a:spcPts val="0"/>
              </a:spcBef>
              <a:spcAft>
                <a:spcPts val="0"/>
              </a:spcAft>
              <a:buClr>
                <a:schemeClr val="lt1"/>
              </a:buClr>
              <a:buSzPts val="1400"/>
              <a:buFont typeface="Red Hat Display"/>
              <a:buNone/>
              <a:defRPr/>
            </a:lvl9pPr>
          </a:lstStyle>
          <a:p/>
        </p:txBody>
      </p:sp>
      <p:sp>
        <p:nvSpPr>
          <p:cNvPr id="351" name="Google Shape;351;p27"/>
          <p:cNvSpPr txBox="1"/>
          <p:nvPr>
            <p:ph idx="9" type="subTitle"/>
          </p:nvPr>
        </p:nvSpPr>
        <p:spPr>
          <a:xfrm>
            <a:off x="385125" y="3848500"/>
            <a:ext cx="1503300" cy="410100"/>
          </a:xfrm>
          <a:prstGeom prst="rect">
            <a:avLst/>
          </a:prstGeom>
        </p:spPr>
        <p:txBody>
          <a:bodyPr anchorCtr="0" anchor="ctr" bIns="0" lIns="0" spcFirstLastPara="1" rIns="0" wrap="square" tIns="0">
            <a:noAutofit/>
          </a:bodyPr>
          <a:lstStyle>
            <a:lvl1pPr lvl="0" algn="ctr">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1pPr>
            <a:lvl2pPr lvl="1" algn="ctr">
              <a:spcBef>
                <a:spcPts val="0"/>
              </a:spcBef>
              <a:spcAft>
                <a:spcPts val="0"/>
              </a:spcAft>
              <a:buClr>
                <a:schemeClr val="lt1"/>
              </a:buClr>
              <a:buSzPts val="1400"/>
              <a:buFont typeface="Red Hat Display"/>
              <a:buNone/>
              <a:defRPr/>
            </a:lvl2pPr>
            <a:lvl3pPr lvl="2" algn="ctr">
              <a:spcBef>
                <a:spcPts val="0"/>
              </a:spcBef>
              <a:spcAft>
                <a:spcPts val="0"/>
              </a:spcAft>
              <a:buClr>
                <a:schemeClr val="lt1"/>
              </a:buClr>
              <a:buSzPts val="1400"/>
              <a:buFont typeface="Red Hat Display"/>
              <a:buNone/>
              <a:defRPr/>
            </a:lvl3pPr>
            <a:lvl4pPr lvl="3" algn="ctr">
              <a:spcBef>
                <a:spcPts val="0"/>
              </a:spcBef>
              <a:spcAft>
                <a:spcPts val="0"/>
              </a:spcAft>
              <a:buClr>
                <a:schemeClr val="lt1"/>
              </a:buClr>
              <a:buSzPts val="1400"/>
              <a:buFont typeface="Red Hat Display"/>
              <a:buNone/>
              <a:defRPr/>
            </a:lvl4pPr>
            <a:lvl5pPr lvl="4" algn="ctr">
              <a:spcBef>
                <a:spcPts val="0"/>
              </a:spcBef>
              <a:spcAft>
                <a:spcPts val="0"/>
              </a:spcAft>
              <a:buClr>
                <a:schemeClr val="lt1"/>
              </a:buClr>
              <a:buSzPts val="1400"/>
              <a:buFont typeface="Red Hat Display"/>
              <a:buNone/>
              <a:defRPr/>
            </a:lvl5pPr>
            <a:lvl6pPr lvl="5" algn="ctr">
              <a:spcBef>
                <a:spcPts val="0"/>
              </a:spcBef>
              <a:spcAft>
                <a:spcPts val="0"/>
              </a:spcAft>
              <a:buClr>
                <a:schemeClr val="lt1"/>
              </a:buClr>
              <a:buSzPts val="1400"/>
              <a:buFont typeface="Red Hat Display"/>
              <a:buNone/>
              <a:defRPr/>
            </a:lvl6pPr>
            <a:lvl7pPr lvl="6" algn="ctr">
              <a:spcBef>
                <a:spcPts val="0"/>
              </a:spcBef>
              <a:spcAft>
                <a:spcPts val="0"/>
              </a:spcAft>
              <a:buClr>
                <a:schemeClr val="lt1"/>
              </a:buClr>
              <a:buSzPts val="1400"/>
              <a:buFont typeface="Red Hat Display"/>
              <a:buNone/>
              <a:defRPr/>
            </a:lvl7pPr>
            <a:lvl8pPr lvl="7" algn="ctr">
              <a:spcBef>
                <a:spcPts val="0"/>
              </a:spcBef>
              <a:spcAft>
                <a:spcPts val="0"/>
              </a:spcAft>
              <a:buClr>
                <a:schemeClr val="lt1"/>
              </a:buClr>
              <a:buSzPts val="1400"/>
              <a:buFont typeface="Red Hat Display"/>
              <a:buNone/>
              <a:defRPr/>
            </a:lvl8pPr>
            <a:lvl9pPr lvl="8" algn="ctr">
              <a:spcBef>
                <a:spcPts val="0"/>
              </a:spcBef>
              <a:spcAft>
                <a:spcPts val="0"/>
              </a:spcAft>
              <a:buClr>
                <a:schemeClr val="lt1"/>
              </a:buClr>
              <a:buSzPts val="1400"/>
              <a:buFont typeface="Red Hat Display"/>
              <a:buNone/>
              <a:defRPr/>
            </a:lvl9pPr>
          </a:lstStyle>
          <a:p/>
        </p:txBody>
      </p:sp>
      <p:sp>
        <p:nvSpPr>
          <p:cNvPr id="352" name="Google Shape;352;p27"/>
          <p:cNvSpPr txBox="1"/>
          <p:nvPr>
            <p:ph idx="13" type="subTitle"/>
          </p:nvPr>
        </p:nvSpPr>
        <p:spPr>
          <a:xfrm>
            <a:off x="1977175" y="2200600"/>
            <a:ext cx="13695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53" name="Google Shape;353;p27"/>
          <p:cNvSpPr txBox="1"/>
          <p:nvPr>
            <p:ph idx="14" type="subTitle"/>
          </p:nvPr>
        </p:nvSpPr>
        <p:spPr>
          <a:xfrm>
            <a:off x="1977175" y="2610850"/>
            <a:ext cx="13695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54" name="Google Shape;354;p27"/>
          <p:cNvSpPr txBox="1"/>
          <p:nvPr>
            <p:ph idx="15" type="subTitle"/>
          </p:nvPr>
        </p:nvSpPr>
        <p:spPr>
          <a:xfrm>
            <a:off x="1977175" y="3022200"/>
            <a:ext cx="13695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55" name="Google Shape;355;p27"/>
          <p:cNvSpPr txBox="1"/>
          <p:nvPr>
            <p:ph idx="16" type="subTitle"/>
          </p:nvPr>
        </p:nvSpPr>
        <p:spPr>
          <a:xfrm>
            <a:off x="1977175" y="3437000"/>
            <a:ext cx="13695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56" name="Google Shape;356;p27"/>
          <p:cNvSpPr txBox="1"/>
          <p:nvPr>
            <p:ph idx="17" type="subTitle"/>
          </p:nvPr>
        </p:nvSpPr>
        <p:spPr>
          <a:xfrm>
            <a:off x="1977175" y="3849450"/>
            <a:ext cx="13695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57" name="Google Shape;357;p27"/>
          <p:cNvSpPr txBox="1"/>
          <p:nvPr>
            <p:ph idx="18" type="subTitle"/>
          </p:nvPr>
        </p:nvSpPr>
        <p:spPr>
          <a:xfrm>
            <a:off x="3623175" y="2200600"/>
            <a:ext cx="13695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58" name="Google Shape;358;p27"/>
          <p:cNvSpPr txBox="1"/>
          <p:nvPr>
            <p:ph idx="19" type="subTitle"/>
          </p:nvPr>
        </p:nvSpPr>
        <p:spPr>
          <a:xfrm>
            <a:off x="3623175" y="2610850"/>
            <a:ext cx="13695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59" name="Google Shape;359;p27"/>
          <p:cNvSpPr txBox="1"/>
          <p:nvPr>
            <p:ph idx="20" type="subTitle"/>
          </p:nvPr>
        </p:nvSpPr>
        <p:spPr>
          <a:xfrm>
            <a:off x="3623175" y="3022200"/>
            <a:ext cx="13695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60" name="Google Shape;360;p27"/>
          <p:cNvSpPr txBox="1"/>
          <p:nvPr>
            <p:ph idx="21" type="subTitle"/>
          </p:nvPr>
        </p:nvSpPr>
        <p:spPr>
          <a:xfrm>
            <a:off x="3623175" y="3437000"/>
            <a:ext cx="13695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61" name="Google Shape;361;p27"/>
          <p:cNvSpPr txBox="1"/>
          <p:nvPr>
            <p:ph idx="22" type="subTitle"/>
          </p:nvPr>
        </p:nvSpPr>
        <p:spPr>
          <a:xfrm>
            <a:off x="3623175" y="3849450"/>
            <a:ext cx="13695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62" name="Google Shape;362;p27"/>
          <p:cNvSpPr txBox="1"/>
          <p:nvPr>
            <p:ph idx="23" type="subTitle"/>
          </p:nvPr>
        </p:nvSpPr>
        <p:spPr>
          <a:xfrm>
            <a:off x="5465501" y="2200600"/>
            <a:ext cx="28707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63" name="Google Shape;363;p27"/>
          <p:cNvSpPr txBox="1"/>
          <p:nvPr>
            <p:ph idx="24" type="subTitle"/>
          </p:nvPr>
        </p:nvSpPr>
        <p:spPr>
          <a:xfrm>
            <a:off x="5465501" y="2610850"/>
            <a:ext cx="28707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64" name="Google Shape;364;p27"/>
          <p:cNvSpPr txBox="1"/>
          <p:nvPr>
            <p:ph idx="25" type="subTitle"/>
          </p:nvPr>
        </p:nvSpPr>
        <p:spPr>
          <a:xfrm>
            <a:off x="5465501" y="3022200"/>
            <a:ext cx="28707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65" name="Google Shape;365;p27"/>
          <p:cNvSpPr txBox="1"/>
          <p:nvPr>
            <p:ph idx="26" type="subTitle"/>
          </p:nvPr>
        </p:nvSpPr>
        <p:spPr>
          <a:xfrm>
            <a:off x="5465501" y="3437000"/>
            <a:ext cx="28707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366" name="Google Shape;366;p27"/>
          <p:cNvSpPr txBox="1"/>
          <p:nvPr>
            <p:ph idx="27" type="subTitle"/>
          </p:nvPr>
        </p:nvSpPr>
        <p:spPr>
          <a:xfrm>
            <a:off x="5465501" y="3849450"/>
            <a:ext cx="2870700" cy="4101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a:buNone/>
              <a:defRPr sz="1000"/>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highlights">
  <p:cSld name="CUSTOM_5_2_2">
    <p:spTree>
      <p:nvGrpSpPr>
        <p:cNvPr id="367" name="Shape 367"/>
        <p:cNvGrpSpPr/>
        <p:nvPr/>
      </p:nvGrpSpPr>
      <p:grpSpPr>
        <a:xfrm>
          <a:off x="0" y="0"/>
          <a:ext cx="0" cy="0"/>
          <a:chOff x="0" y="0"/>
          <a:chExt cx="0" cy="0"/>
        </a:xfrm>
      </p:grpSpPr>
      <p:sp>
        <p:nvSpPr>
          <p:cNvPr id="368" name="Google Shape;368;p28"/>
          <p:cNvSpPr txBox="1"/>
          <p:nvPr>
            <p:ph type="title"/>
          </p:nvPr>
        </p:nvSpPr>
        <p:spPr>
          <a:xfrm>
            <a:off x="609600" y="724825"/>
            <a:ext cx="40158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2000"/>
            </a:lvl1pPr>
            <a:lvl2pPr lvl="1">
              <a:lnSpc>
                <a:spcPct val="115000"/>
              </a:lnSpc>
              <a:spcBef>
                <a:spcPts val="0"/>
              </a:spcBef>
              <a:spcAft>
                <a:spcPts val="0"/>
              </a:spcAft>
              <a:buNone/>
              <a:defRPr sz="2000"/>
            </a:lvl2pPr>
            <a:lvl3pPr lvl="2">
              <a:lnSpc>
                <a:spcPct val="115000"/>
              </a:lnSpc>
              <a:spcBef>
                <a:spcPts val="0"/>
              </a:spcBef>
              <a:spcAft>
                <a:spcPts val="0"/>
              </a:spcAft>
              <a:buNone/>
              <a:defRPr sz="2000"/>
            </a:lvl3pPr>
            <a:lvl4pPr lvl="3">
              <a:lnSpc>
                <a:spcPct val="115000"/>
              </a:lnSpc>
              <a:spcBef>
                <a:spcPts val="0"/>
              </a:spcBef>
              <a:spcAft>
                <a:spcPts val="0"/>
              </a:spcAft>
              <a:buNone/>
              <a:defRPr sz="2000"/>
            </a:lvl4pPr>
            <a:lvl5pPr lvl="4">
              <a:lnSpc>
                <a:spcPct val="115000"/>
              </a:lnSpc>
              <a:spcBef>
                <a:spcPts val="0"/>
              </a:spcBef>
              <a:spcAft>
                <a:spcPts val="0"/>
              </a:spcAft>
              <a:buNone/>
              <a:defRPr sz="2000"/>
            </a:lvl5pPr>
            <a:lvl6pPr lvl="5">
              <a:lnSpc>
                <a:spcPct val="115000"/>
              </a:lnSpc>
              <a:spcBef>
                <a:spcPts val="0"/>
              </a:spcBef>
              <a:spcAft>
                <a:spcPts val="0"/>
              </a:spcAft>
              <a:buNone/>
              <a:defRPr sz="2000"/>
            </a:lvl6pPr>
            <a:lvl7pPr lvl="6">
              <a:lnSpc>
                <a:spcPct val="115000"/>
              </a:lnSpc>
              <a:spcBef>
                <a:spcPts val="0"/>
              </a:spcBef>
              <a:spcAft>
                <a:spcPts val="0"/>
              </a:spcAft>
              <a:buNone/>
              <a:defRPr sz="2000"/>
            </a:lvl7pPr>
            <a:lvl8pPr lvl="7">
              <a:lnSpc>
                <a:spcPct val="115000"/>
              </a:lnSpc>
              <a:spcBef>
                <a:spcPts val="0"/>
              </a:spcBef>
              <a:spcAft>
                <a:spcPts val="0"/>
              </a:spcAft>
              <a:buNone/>
              <a:defRPr sz="2000"/>
            </a:lvl8pPr>
            <a:lvl9pPr lvl="8">
              <a:lnSpc>
                <a:spcPct val="115000"/>
              </a:lnSpc>
              <a:spcBef>
                <a:spcPts val="0"/>
              </a:spcBef>
              <a:spcAft>
                <a:spcPts val="0"/>
              </a:spcAft>
              <a:buNone/>
              <a:defRPr sz="2000"/>
            </a:lvl9pPr>
          </a:lstStyle>
          <a:p/>
        </p:txBody>
      </p:sp>
      <p:sp>
        <p:nvSpPr>
          <p:cNvPr id="369" name="Google Shape;369;p28"/>
          <p:cNvSpPr txBox="1"/>
          <p:nvPr>
            <p:ph idx="1" type="subTitle"/>
          </p:nvPr>
        </p:nvSpPr>
        <p:spPr>
          <a:xfrm>
            <a:off x="609600" y="457200"/>
            <a:ext cx="4015800" cy="2646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000"/>
              <a:buFont typeface="Red Hat Display"/>
              <a:buNone/>
              <a:defRPr sz="1000">
                <a:solidFill>
                  <a:schemeClr val="accent3"/>
                </a:solidFill>
              </a:defRPr>
            </a:lvl1pPr>
            <a:lvl2pPr lvl="1">
              <a:spcBef>
                <a:spcPts val="0"/>
              </a:spcBef>
              <a:spcAft>
                <a:spcPts val="0"/>
              </a:spcAft>
              <a:buClr>
                <a:schemeClr val="accent3"/>
              </a:buClr>
              <a:buSzPts val="1400"/>
              <a:buFont typeface="Red Hat Display"/>
              <a:buNone/>
              <a:defRPr>
                <a:solidFill>
                  <a:schemeClr val="accent3"/>
                </a:solidFill>
              </a:defRPr>
            </a:lvl2pPr>
            <a:lvl3pPr lvl="2">
              <a:spcBef>
                <a:spcPts val="0"/>
              </a:spcBef>
              <a:spcAft>
                <a:spcPts val="0"/>
              </a:spcAft>
              <a:buClr>
                <a:schemeClr val="accent3"/>
              </a:buClr>
              <a:buSzPts val="1400"/>
              <a:buFont typeface="Red Hat Display"/>
              <a:buNone/>
              <a:defRPr>
                <a:solidFill>
                  <a:schemeClr val="accent3"/>
                </a:solidFill>
              </a:defRPr>
            </a:lvl3pPr>
            <a:lvl4pPr lvl="3">
              <a:spcBef>
                <a:spcPts val="0"/>
              </a:spcBef>
              <a:spcAft>
                <a:spcPts val="0"/>
              </a:spcAft>
              <a:buClr>
                <a:schemeClr val="accent3"/>
              </a:buClr>
              <a:buSzPts val="1400"/>
              <a:buFont typeface="Red Hat Display"/>
              <a:buNone/>
              <a:defRPr>
                <a:solidFill>
                  <a:schemeClr val="accent3"/>
                </a:solidFill>
              </a:defRPr>
            </a:lvl4pPr>
            <a:lvl5pPr lvl="4">
              <a:spcBef>
                <a:spcPts val="0"/>
              </a:spcBef>
              <a:spcAft>
                <a:spcPts val="0"/>
              </a:spcAft>
              <a:buClr>
                <a:schemeClr val="accent3"/>
              </a:buClr>
              <a:buSzPts val="1400"/>
              <a:buFont typeface="Red Hat Display"/>
              <a:buNone/>
              <a:defRPr>
                <a:solidFill>
                  <a:schemeClr val="accent3"/>
                </a:solidFill>
              </a:defRPr>
            </a:lvl5pPr>
            <a:lvl6pPr lvl="5">
              <a:spcBef>
                <a:spcPts val="0"/>
              </a:spcBef>
              <a:spcAft>
                <a:spcPts val="0"/>
              </a:spcAft>
              <a:buClr>
                <a:schemeClr val="accent3"/>
              </a:buClr>
              <a:buSzPts val="1400"/>
              <a:buFont typeface="Red Hat Display"/>
              <a:buNone/>
              <a:defRPr>
                <a:solidFill>
                  <a:schemeClr val="accent3"/>
                </a:solidFill>
              </a:defRPr>
            </a:lvl6pPr>
            <a:lvl7pPr lvl="6">
              <a:spcBef>
                <a:spcPts val="0"/>
              </a:spcBef>
              <a:spcAft>
                <a:spcPts val="0"/>
              </a:spcAft>
              <a:buClr>
                <a:schemeClr val="accent3"/>
              </a:buClr>
              <a:buSzPts val="1400"/>
              <a:buFont typeface="Red Hat Display"/>
              <a:buNone/>
              <a:defRPr>
                <a:solidFill>
                  <a:schemeClr val="accent3"/>
                </a:solidFill>
              </a:defRPr>
            </a:lvl7pPr>
            <a:lvl8pPr lvl="7">
              <a:spcBef>
                <a:spcPts val="0"/>
              </a:spcBef>
              <a:spcAft>
                <a:spcPts val="0"/>
              </a:spcAft>
              <a:buClr>
                <a:schemeClr val="accent3"/>
              </a:buClr>
              <a:buSzPts val="1400"/>
              <a:buFont typeface="Red Hat Display"/>
              <a:buNone/>
              <a:defRPr>
                <a:solidFill>
                  <a:schemeClr val="accent3"/>
                </a:solidFill>
              </a:defRPr>
            </a:lvl8pPr>
            <a:lvl9pPr lvl="8">
              <a:spcBef>
                <a:spcPts val="0"/>
              </a:spcBef>
              <a:spcAft>
                <a:spcPts val="0"/>
              </a:spcAft>
              <a:buClr>
                <a:schemeClr val="accent3"/>
              </a:buClr>
              <a:buSzPts val="1400"/>
              <a:buFont typeface="Red Hat Display"/>
              <a:buNone/>
              <a:defRPr>
                <a:solidFill>
                  <a:schemeClr val="accent3"/>
                </a:solidFill>
              </a:defRPr>
            </a:lvl9pPr>
          </a:lstStyle>
          <a:p/>
        </p:txBody>
      </p:sp>
      <p:sp>
        <p:nvSpPr>
          <p:cNvPr id="370" name="Google Shape;370;p28"/>
          <p:cNvSpPr/>
          <p:nvPr/>
        </p:nvSpPr>
        <p:spPr>
          <a:xfrm>
            <a:off x="225998" y="580123"/>
            <a:ext cx="253800" cy="2766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371" name="Google Shape;371;p28"/>
          <p:cNvSpPr txBox="1"/>
          <p:nvPr>
            <p:ph idx="2" type="subTitle"/>
          </p:nvPr>
        </p:nvSpPr>
        <p:spPr>
          <a:xfrm>
            <a:off x="229525" y="2435600"/>
            <a:ext cx="1500900" cy="264600"/>
          </a:xfrm>
          <a:prstGeom prst="rect">
            <a:avLst/>
          </a:prstGeom>
        </p:spPr>
        <p:txBody>
          <a:bodyPr anchorCtr="0" anchor="t"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2pPr>
            <a:lvl3pPr lvl="2"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3pPr>
            <a:lvl4pPr lvl="3"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4pPr>
            <a:lvl5pPr lvl="4"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5pPr>
            <a:lvl6pPr lvl="5"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6pPr>
            <a:lvl7pPr lvl="6"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7pPr>
            <a:lvl8pPr lvl="7"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8pPr>
            <a:lvl9pPr lvl="8"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9pPr>
          </a:lstStyle>
          <a:p/>
        </p:txBody>
      </p:sp>
      <p:sp>
        <p:nvSpPr>
          <p:cNvPr id="372" name="Google Shape;372;p28"/>
          <p:cNvSpPr txBox="1"/>
          <p:nvPr>
            <p:ph idx="3" type="subTitle"/>
          </p:nvPr>
        </p:nvSpPr>
        <p:spPr>
          <a:xfrm>
            <a:off x="2015702" y="2435600"/>
            <a:ext cx="1500900" cy="264600"/>
          </a:xfrm>
          <a:prstGeom prst="rect">
            <a:avLst/>
          </a:prstGeom>
        </p:spPr>
        <p:txBody>
          <a:bodyPr anchorCtr="0" anchor="t"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2pPr>
            <a:lvl3pPr lvl="2"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3pPr>
            <a:lvl4pPr lvl="3"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4pPr>
            <a:lvl5pPr lvl="4"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5pPr>
            <a:lvl6pPr lvl="5"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6pPr>
            <a:lvl7pPr lvl="6"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7pPr>
            <a:lvl8pPr lvl="7"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8pPr>
            <a:lvl9pPr lvl="8"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9pPr>
          </a:lstStyle>
          <a:p/>
        </p:txBody>
      </p:sp>
      <p:sp>
        <p:nvSpPr>
          <p:cNvPr id="373" name="Google Shape;373;p28"/>
          <p:cNvSpPr txBox="1"/>
          <p:nvPr>
            <p:ph idx="4" type="subTitle"/>
          </p:nvPr>
        </p:nvSpPr>
        <p:spPr>
          <a:xfrm>
            <a:off x="3774602" y="2435600"/>
            <a:ext cx="1500900" cy="264600"/>
          </a:xfrm>
          <a:prstGeom prst="rect">
            <a:avLst/>
          </a:prstGeom>
        </p:spPr>
        <p:txBody>
          <a:bodyPr anchorCtr="0" anchor="ctr"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2pPr>
            <a:lvl3pPr lvl="2"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3pPr>
            <a:lvl4pPr lvl="3"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4pPr>
            <a:lvl5pPr lvl="4"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5pPr>
            <a:lvl6pPr lvl="5"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6pPr>
            <a:lvl7pPr lvl="6"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7pPr>
            <a:lvl8pPr lvl="7"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8pPr>
            <a:lvl9pPr lvl="8"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9pPr>
          </a:lstStyle>
          <a:p/>
        </p:txBody>
      </p:sp>
      <p:sp>
        <p:nvSpPr>
          <p:cNvPr id="374" name="Google Shape;374;p28"/>
          <p:cNvSpPr txBox="1"/>
          <p:nvPr>
            <p:ph idx="5" type="subTitle"/>
          </p:nvPr>
        </p:nvSpPr>
        <p:spPr>
          <a:xfrm>
            <a:off x="5616677" y="2435600"/>
            <a:ext cx="1500900" cy="264600"/>
          </a:xfrm>
          <a:prstGeom prst="rect">
            <a:avLst/>
          </a:prstGeom>
        </p:spPr>
        <p:txBody>
          <a:bodyPr anchorCtr="0" anchor="t"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2pPr>
            <a:lvl3pPr lvl="2"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3pPr>
            <a:lvl4pPr lvl="3"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4pPr>
            <a:lvl5pPr lvl="4"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5pPr>
            <a:lvl6pPr lvl="5"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6pPr>
            <a:lvl7pPr lvl="6"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7pPr>
            <a:lvl8pPr lvl="7"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8pPr>
            <a:lvl9pPr lvl="8"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9pPr>
          </a:lstStyle>
          <a:p/>
        </p:txBody>
      </p:sp>
      <p:sp>
        <p:nvSpPr>
          <p:cNvPr id="375" name="Google Shape;375;p28"/>
          <p:cNvSpPr txBox="1"/>
          <p:nvPr>
            <p:ph idx="6" type="subTitle"/>
          </p:nvPr>
        </p:nvSpPr>
        <p:spPr>
          <a:xfrm>
            <a:off x="7411452" y="2435600"/>
            <a:ext cx="1500900" cy="264600"/>
          </a:xfrm>
          <a:prstGeom prst="rect">
            <a:avLst/>
          </a:prstGeom>
        </p:spPr>
        <p:txBody>
          <a:bodyPr anchorCtr="0" anchor="t"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2pPr>
            <a:lvl3pPr lvl="2"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3pPr>
            <a:lvl4pPr lvl="3"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4pPr>
            <a:lvl5pPr lvl="4"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5pPr>
            <a:lvl6pPr lvl="5"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6pPr>
            <a:lvl7pPr lvl="6"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7pPr>
            <a:lvl8pPr lvl="7"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8pPr>
            <a:lvl9pPr lvl="8"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9pPr>
          </a:lstStyle>
          <a:p/>
        </p:txBody>
      </p:sp>
      <p:sp>
        <p:nvSpPr>
          <p:cNvPr id="376" name="Google Shape;376;p28"/>
          <p:cNvSpPr txBox="1"/>
          <p:nvPr>
            <p:ph idx="7" type="body"/>
          </p:nvPr>
        </p:nvSpPr>
        <p:spPr>
          <a:xfrm>
            <a:off x="387584" y="2820600"/>
            <a:ext cx="1239300" cy="1165200"/>
          </a:xfrm>
          <a:prstGeom prst="rect">
            <a:avLst/>
          </a:prstGeom>
        </p:spPr>
        <p:txBody>
          <a:bodyPr anchorCtr="0" anchor="t" bIns="0" lIns="0" spcFirstLastPara="1" rIns="0" wrap="square" tIns="0">
            <a:spAutoFit/>
          </a:bodyPr>
          <a:lstStyle>
            <a:lvl1pPr indent="-285750" lvl="0" marL="457200">
              <a:spcBef>
                <a:spcPts val="0"/>
              </a:spcBef>
              <a:spcAft>
                <a:spcPts val="0"/>
              </a:spcAft>
              <a:buClr>
                <a:schemeClr val="lt1"/>
              </a:buClr>
              <a:buSzPts val="900"/>
              <a:buFont typeface="Red Hat Display"/>
              <a:buChar char="●"/>
              <a:defRPr/>
            </a:lvl1pPr>
            <a:lvl2pPr indent="-285750" lvl="1" marL="914400">
              <a:spcBef>
                <a:spcPts val="0"/>
              </a:spcBef>
              <a:spcAft>
                <a:spcPts val="0"/>
              </a:spcAft>
              <a:buClr>
                <a:schemeClr val="lt1"/>
              </a:buClr>
              <a:buSzPts val="900"/>
              <a:buFont typeface="Red Hat Display"/>
              <a:buChar char="○"/>
              <a:defRPr/>
            </a:lvl2pPr>
            <a:lvl3pPr indent="-285750" lvl="2" marL="1371600">
              <a:spcBef>
                <a:spcPts val="0"/>
              </a:spcBef>
              <a:spcAft>
                <a:spcPts val="0"/>
              </a:spcAft>
              <a:buClr>
                <a:schemeClr val="lt1"/>
              </a:buClr>
              <a:buSzPts val="900"/>
              <a:buFont typeface="Red Hat Display"/>
              <a:buChar char="■"/>
              <a:defRPr/>
            </a:lvl3pPr>
            <a:lvl4pPr indent="-285750" lvl="3" marL="1828800">
              <a:spcBef>
                <a:spcPts val="0"/>
              </a:spcBef>
              <a:spcAft>
                <a:spcPts val="0"/>
              </a:spcAft>
              <a:buClr>
                <a:schemeClr val="lt1"/>
              </a:buClr>
              <a:buSzPts val="900"/>
              <a:buFont typeface="Red Hat Display"/>
              <a:buChar char="●"/>
              <a:defRPr/>
            </a:lvl4pPr>
            <a:lvl5pPr indent="-285750" lvl="4" marL="2286000">
              <a:spcBef>
                <a:spcPts val="0"/>
              </a:spcBef>
              <a:spcAft>
                <a:spcPts val="0"/>
              </a:spcAft>
              <a:buClr>
                <a:schemeClr val="lt1"/>
              </a:buClr>
              <a:buSzPts val="900"/>
              <a:buFont typeface="Red Hat Display"/>
              <a:buChar char="○"/>
              <a:defRPr/>
            </a:lvl5pPr>
            <a:lvl6pPr indent="-285750" lvl="5" marL="2743200">
              <a:spcBef>
                <a:spcPts val="0"/>
              </a:spcBef>
              <a:spcAft>
                <a:spcPts val="0"/>
              </a:spcAft>
              <a:buClr>
                <a:schemeClr val="lt1"/>
              </a:buClr>
              <a:buSzPts val="900"/>
              <a:buFont typeface="Red Hat Display"/>
              <a:buChar char="■"/>
              <a:defRPr/>
            </a:lvl6pPr>
            <a:lvl7pPr indent="-285750" lvl="6" marL="3200400">
              <a:spcBef>
                <a:spcPts val="0"/>
              </a:spcBef>
              <a:spcAft>
                <a:spcPts val="0"/>
              </a:spcAft>
              <a:buClr>
                <a:schemeClr val="lt1"/>
              </a:buClr>
              <a:buSzPts val="900"/>
              <a:buFont typeface="Red Hat Display"/>
              <a:buChar char="●"/>
              <a:defRPr/>
            </a:lvl7pPr>
            <a:lvl8pPr indent="-285750" lvl="7" marL="3657600">
              <a:spcBef>
                <a:spcPts val="0"/>
              </a:spcBef>
              <a:spcAft>
                <a:spcPts val="0"/>
              </a:spcAft>
              <a:buClr>
                <a:schemeClr val="lt1"/>
              </a:buClr>
              <a:buSzPts val="900"/>
              <a:buFont typeface="Red Hat Display"/>
              <a:buChar char="○"/>
              <a:defRPr/>
            </a:lvl8pPr>
            <a:lvl9pPr indent="-285750" lvl="8" marL="4114800">
              <a:spcBef>
                <a:spcPts val="0"/>
              </a:spcBef>
              <a:spcAft>
                <a:spcPts val="0"/>
              </a:spcAft>
              <a:buClr>
                <a:schemeClr val="lt1"/>
              </a:buClr>
              <a:buSzPts val="900"/>
              <a:buFont typeface="Red Hat Display"/>
              <a:buChar char="■"/>
              <a:defRPr/>
            </a:lvl9pPr>
          </a:lstStyle>
          <a:p/>
        </p:txBody>
      </p:sp>
      <p:sp>
        <p:nvSpPr>
          <p:cNvPr id="377" name="Google Shape;377;p28"/>
          <p:cNvSpPr txBox="1"/>
          <p:nvPr>
            <p:ph idx="8" type="body"/>
          </p:nvPr>
        </p:nvSpPr>
        <p:spPr>
          <a:xfrm>
            <a:off x="2164609" y="2820600"/>
            <a:ext cx="1239300" cy="1165200"/>
          </a:xfrm>
          <a:prstGeom prst="rect">
            <a:avLst/>
          </a:prstGeom>
        </p:spPr>
        <p:txBody>
          <a:bodyPr anchorCtr="0" anchor="t" bIns="0" lIns="0" spcFirstLastPara="1" rIns="0" wrap="square" tIns="0">
            <a:spAutoFit/>
          </a:bodyPr>
          <a:lstStyle>
            <a:lvl1pPr indent="-285750" lvl="0" marL="457200">
              <a:lnSpc>
                <a:spcPct val="100000"/>
              </a:lnSpc>
              <a:spcBef>
                <a:spcPts val="0"/>
              </a:spcBef>
              <a:spcAft>
                <a:spcPts val="0"/>
              </a:spcAft>
              <a:buClr>
                <a:schemeClr val="lt1"/>
              </a:buClr>
              <a:buSzPts val="900"/>
              <a:buFont typeface="Red Hat Display"/>
              <a:buChar char="●"/>
              <a:defRPr sz="900"/>
            </a:lvl1pPr>
            <a:lvl2pPr indent="-285750" lvl="1" marL="914400">
              <a:lnSpc>
                <a:spcPct val="100000"/>
              </a:lnSpc>
              <a:spcBef>
                <a:spcPts val="0"/>
              </a:spcBef>
              <a:spcAft>
                <a:spcPts val="0"/>
              </a:spcAft>
              <a:buClr>
                <a:schemeClr val="lt1"/>
              </a:buClr>
              <a:buSzPts val="900"/>
              <a:buFont typeface="Red Hat Display"/>
              <a:buChar char="○"/>
              <a:defRPr sz="900"/>
            </a:lvl2pPr>
            <a:lvl3pPr indent="-285750" lvl="2" marL="1371600">
              <a:lnSpc>
                <a:spcPct val="100000"/>
              </a:lnSpc>
              <a:spcBef>
                <a:spcPts val="0"/>
              </a:spcBef>
              <a:spcAft>
                <a:spcPts val="0"/>
              </a:spcAft>
              <a:buClr>
                <a:schemeClr val="lt1"/>
              </a:buClr>
              <a:buSzPts val="900"/>
              <a:buFont typeface="Red Hat Display"/>
              <a:buChar char="■"/>
              <a:defRPr sz="900"/>
            </a:lvl3pPr>
            <a:lvl4pPr indent="-285750" lvl="3" marL="1828800">
              <a:lnSpc>
                <a:spcPct val="100000"/>
              </a:lnSpc>
              <a:spcBef>
                <a:spcPts val="0"/>
              </a:spcBef>
              <a:spcAft>
                <a:spcPts val="0"/>
              </a:spcAft>
              <a:buClr>
                <a:schemeClr val="lt1"/>
              </a:buClr>
              <a:buSzPts val="900"/>
              <a:buFont typeface="Red Hat Display"/>
              <a:buChar char="●"/>
              <a:defRPr sz="900"/>
            </a:lvl4pPr>
            <a:lvl5pPr indent="-285750" lvl="4" marL="2286000">
              <a:lnSpc>
                <a:spcPct val="100000"/>
              </a:lnSpc>
              <a:spcBef>
                <a:spcPts val="0"/>
              </a:spcBef>
              <a:spcAft>
                <a:spcPts val="0"/>
              </a:spcAft>
              <a:buClr>
                <a:schemeClr val="lt1"/>
              </a:buClr>
              <a:buSzPts val="900"/>
              <a:buFont typeface="Red Hat Display"/>
              <a:buChar char="○"/>
              <a:defRPr sz="900"/>
            </a:lvl5pPr>
            <a:lvl6pPr indent="-285750" lvl="5" marL="2743200">
              <a:lnSpc>
                <a:spcPct val="100000"/>
              </a:lnSpc>
              <a:spcBef>
                <a:spcPts val="0"/>
              </a:spcBef>
              <a:spcAft>
                <a:spcPts val="0"/>
              </a:spcAft>
              <a:buClr>
                <a:schemeClr val="lt1"/>
              </a:buClr>
              <a:buSzPts val="900"/>
              <a:buFont typeface="Red Hat Display"/>
              <a:buChar char="■"/>
              <a:defRPr sz="900"/>
            </a:lvl6pPr>
            <a:lvl7pPr indent="-285750" lvl="6" marL="3200400">
              <a:lnSpc>
                <a:spcPct val="100000"/>
              </a:lnSpc>
              <a:spcBef>
                <a:spcPts val="0"/>
              </a:spcBef>
              <a:spcAft>
                <a:spcPts val="0"/>
              </a:spcAft>
              <a:buClr>
                <a:schemeClr val="lt1"/>
              </a:buClr>
              <a:buSzPts val="900"/>
              <a:buFont typeface="Red Hat Display"/>
              <a:buChar char="●"/>
              <a:defRPr sz="900"/>
            </a:lvl7pPr>
            <a:lvl8pPr indent="-285750" lvl="7" marL="3657600">
              <a:lnSpc>
                <a:spcPct val="100000"/>
              </a:lnSpc>
              <a:spcBef>
                <a:spcPts val="0"/>
              </a:spcBef>
              <a:spcAft>
                <a:spcPts val="0"/>
              </a:spcAft>
              <a:buClr>
                <a:schemeClr val="lt1"/>
              </a:buClr>
              <a:buSzPts val="900"/>
              <a:buFont typeface="Red Hat Display"/>
              <a:buChar char="○"/>
              <a:defRPr sz="900"/>
            </a:lvl8pPr>
            <a:lvl9pPr indent="-285750" lvl="8" marL="4114800">
              <a:lnSpc>
                <a:spcPct val="100000"/>
              </a:lnSpc>
              <a:spcBef>
                <a:spcPts val="0"/>
              </a:spcBef>
              <a:spcAft>
                <a:spcPts val="0"/>
              </a:spcAft>
              <a:buClr>
                <a:schemeClr val="lt1"/>
              </a:buClr>
              <a:buSzPts val="900"/>
              <a:buFont typeface="Red Hat Display"/>
              <a:buChar char="■"/>
              <a:defRPr sz="900"/>
            </a:lvl9pPr>
          </a:lstStyle>
          <a:p/>
        </p:txBody>
      </p:sp>
      <p:sp>
        <p:nvSpPr>
          <p:cNvPr id="378" name="Google Shape;378;p28"/>
          <p:cNvSpPr txBox="1"/>
          <p:nvPr>
            <p:ph idx="9" type="body"/>
          </p:nvPr>
        </p:nvSpPr>
        <p:spPr>
          <a:xfrm>
            <a:off x="3941634" y="2820600"/>
            <a:ext cx="1239300" cy="1165200"/>
          </a:xfrm>
          <a:prstGeom prst="rect">
            <a:avLst/>
          </a:prstGeom>
        </p:spPr>
        <p:txBody>
          <a:bodyPr anchorCtr="0" anchor="t" bIns="0" lIns="0" spcFirstLastPara="1" rIns="0" wrap="square" tIns="0">
            <a:spAutoFit/>
          </a:bodyPr>
          <a:lstStyle>
            <a:lvl1pPr indent="-285750" lvl="0" marL="457200">
              <a:spcBef>
                <a:spcPts val="0"/>
              </a:spcBef>
              <a:spcAft>
                <a:spcPts val="0"/>
              </a:spcAft>
              <a:buClr>
                <a:schemeClr val="lt1"/>
              </a:buClr>
              <a:buSzPts val="900"/>
              <a:buFont typeface="Red Hat Display"/>
              <a:buChar char="●"/>
              <a:defRPr/>
            </a:lvl1pPr>
            <a:lvl2pPr indent="-285750" lvl="1" marL="914400">
              <a:spcBef>
                <a:spcPts val="0"/>
              </a:spcBef>
              <a:spcAft>
                <a:spcPts val="0"/>
              </a:spcAft>
              <a:buClr>
                <a:schemeClr val="lt1"/>
              </a:buClr>
              <a:buSzPts val="900"/>
              <a:buFont typeface="Red Hat Display"/>
              <a:buChar char="○"/>
              <a:defRPr/>
            </a:lvl2pPr>
            <a:lvl3pPr indent="-285750" lvl="2" marL="1371600">
              <a:spcBef>
                <a:spcPts val="0"/>
              </a:spcBef>
              <a:spcAft>
                <a:spcPts val="0"/>
              </a:spcAft>
              <a:buClr>
                <a:schemeClr val="lt1"/>
              </a:buClr>
              <a:buSzPts val="900"/>
              <a:buFont typeface="Red Hat Display"/>
              <a:buChar char="■"/>
              <a:defRPr/>
            </a:lvl3pPr>
            <a:lvl4pPr indent="-285750" lvl="3" marL="1828800">
              <a:spcBef>
                <a:spcPts val="0"/>
              </a:spcBef>
              <a:spcAft>
                <a:spcPts val="0"/>
              </a:spcAft>
              <a:buClr>
                <a:schemeClr val="lt1"/>
              </a:buClr>
              <a:buSzPts val="900"/>
              <a:buFont typeface="Red Hat Display"/>
              <a:buChar char="●"/>
              <a:defRPr/>
            </a:lvl4pPr>
            <a:lvl5pPr indent="-285750" lvl="4" marL="2286000">
              <a:spcBef>
                <a:spcPts val="0"/>
              </a:spcBef>
              <a:spcAft>
                <a:spcPts val="0"/>
              </a:spcAft>
              <a:buClr>
                <a:schemeClr val="lt1"/>
              </a:buClr>
              <a:buSzPts val="900"/>
              <a:buFont typeface="Red Hat Display"/>
              <a:buChar char="○"/>
              <a:defRPr/>
            </a:lvl5pPr>
            <a:lvl6pPr indent="-285750" lvl="5" marL="2743200">
              <a:spcBef>
                <a:spcPts val="0"/>
              </a:spcBef>
              <a:spcAft>
                <a:spcPts val="0"/>
              </a:spcAft>
              <a:buClr>
                <a:schemeClr val="lt1"/>
              </a:buClr>
              <a:buSzPts val="900"/>
              <a:buFont typeface="Red Hat Display"/>
              <a:buChar char="■"/>
              <a:defRPr/>
            </a:lvl6pPr>
            <a:lvl7pPr indent="-285750" lvl="6" marL="3200400">
              <a:spcBef>
                <a:spcPts val="0"/>
              </a:spcBef>
              <a:spcAft>
                <a:spcPts val="0"/>
              </a:spcAft>
              <a:buClr>
                <a:schemeClr val="lt1"/>
              </a:buClr>
              <a:buSzPts val="900"/>
              <a:buFont typeface="Red Hat Display"/>
              <a:buChar char="●"/>
              <a:defRPr/>
            </a:lvl7pPr>
            <a:lvl8pPr indent="-285750" lvl="7" marL="3657600">
              <a:spcBef>
                <a:spcPts val="0"/>
              </a:spcBef>
              <a:spcAft>
                <a:spcPts val="0"/>
              </a:spcAft>
              <a:buClr>
                <a:schemeClr val="lt1"/>
              </a:buClr>
              <a:buSzPts val="900"/>
              <a:buFont typeface="Red Hat Display"/>
              <a:buChar char="○"/>
              <a:defRPr/>
            </a:lvl8pPr>
            <a:lvl9pPr indent="-285750" lvl="8" marL="4114800">
              <a:spcBef>
                <a:spcPts val="0"/>
              </a:spcBef>
              <a:spcAft>
                <a:spcPts val="0"/>
              </a:spcAft>
              <a:buClr>
                <a:schemeClr val="lt1"/>
              </a:buClr>
              <a:buSzPts val="900"/>
              <a:buFont typeface="Red Hat Display"/>
              <a:buChar char="■"/>
              <a:defRPr/>
            </a:lvl9pPr>
          </a:lstStyle>
          <a:p/>
        </p:txBody>
      </p:sp>
      <p:sp>
        <p:nvSpPr>
          <p:cNvPr id="379" name="Google Shape;379;p28"/>
          <p:cNvSpPr txBox="1"/>
          <p:nvPr>
            <p:ph idx="13" type="body"/>
          </p:nvPr>
        </p:nvSpPr>
        <p:spPr>
          <a:xfrm>
            <a:off x="5764484" y="2820600"/>
            <a:ext cx="1239300" cy="1165200"/>
          </a:xfrm>
          <a:prstGeom prst="rect">
            <a:avLst/>
          </a:prstGeom>
        </p:spPr>
        <p:txBody>
          <a:bodyPr anchorCtr="0" anchor="t" bIns="0" lIns="0" spcFirstLastPara="1" rIns="0" wrap="square" tIns="0">
            <a:spAutoFit/>
          </a:bodyPr>
          <a:lstStyle>
            <a:lvl1pPr indent="-285750" lvl="0" marL="457200">
              <a:spcBef>
                <a:spcPts val="0"/>
              </a:spcBef>
              <a:spcAft>
                <a:spcPts val="0"/>
              </a:spcAft>
              <a:buClr>
                <a:schemeClr val="lt1"/>
              </a:buClr>
              <a:buSzPts val="900"/>
              <a:buFont typeface="Red Hat Display"/>
              <a:buChar char="●"/>
              <a:defRPr/>
            </a:lvl1pPr>
            <a:lvl2pPr indent="-285750" lvl="1" marL="914400">
              <a:spcBef>
                <a:spcPts val="0"/>
              </a:spcBef>
              <a:spcAft>
                <a:spcPts val="0"/>
              </a:spcAft>
              <a:buClr>
                <a:schemeClr val="lt1"/>
              </a:buClr>
              <a:buSzPts val="900"/>
              <a:buFont typeface="Red Hat Display"/>
              <a:buChar char="○"/>
              <a:defRPr/>
            </a:lvl2pPr>
            <a:lvl3pPr indent="-285750" lvl="2" marL="1371600">
              <a:spcBef>
                <a:spcPts val="0"/>
              </a:spcBef>
              <a:spcAft>
                <a:spcPts val="0"/>
              </a:spcAft>
              <a:buClr>
                <a:schemeClr val="lt1"/>
              </a:buClr>
              <a:buSzPts val="900"/>
              <a:buFont typeface="Red Hat Display"/>
              <a:buChar char="■"/>
              <a:defRPr/>
            </a:lvl3pPr>
            <a:lvl4pPr indent="-285750" lvl="3" marL="1828800">
              <a:spcBef>
                <a:spcPts val="0"/>
              </a:spcBef>
              <a:spcAft>
                <a:spcPts val="0"/>
              </a:spcAft>
              <a:buClr>
                <a:schemeClr val="lt1"/>
              </a:buClr>
              <a:buSzPts val="900"/>
              <a:buFont typeface="Red Hat Display"/>
              <a:buChar char="●"/>
              <a:defRPr/>
            </a:lvl4pPr>
            <a:lvl5pPr indent="-285750" lvl="4" marL="2286000">
              <a:spcBef>
                <a:spcPts val="0"/>
              </a:spcBef>
              <a:spcAft>
                <a:spcPts val="0"/>
              </a:spcAft>
              <a:buClr>
                <a:schemeClr val="lt1"/>
              </a:buClr>
              <a:buSzPts val="900"/>
              <a:buFont typeface="Red Hat Display"/>
              <a:buChar char="○"/>
              <a:defRPr/>
            </a:lvl5pPr>
            <a:lvl6pPr indent="-285750" lvl="5" marL="2743200">
              <a:spcBef>
                <a:spcPts val="0"/>
              </a:spcBef>
              <a:spcAft>
                <a:spcPts val="0"/>
              </a:spcAft>
              <a:buClr>
                <a:schemeClr val="lt1"/>
              </a:buClr>
              <a:buSzPts val="900"/>
              <a:buFont typeface="Red Hat Display"/>
              <a:buChar char="■"/>
              <a:defRPr/>
            </a:lvl6pPr>
            <a:lvl7pPr indent="-285750" lvl="6" marL="3200400">
              <a:spcBef>
                <a:spcPts val="0"/>
              </a:spcBef>
              <a:spcAft>
                <a:spcPts val="0"/>
              </a:spcAft>
              <a:buClr>
                <a:schemeClr val="lt1"/>
              </a:buClr>
              <a:buSzPts val="900"/>
              <a:buFont typeface="Red Hat Display"/>
              <a:buChar char="●"/>
              <a:defRPr/>
            </a:lvl7pPr>
            <a:lvl8pPr indent="-285750" lvl="7" marL="3657600">
              <a:spcBef>
                <a:spcPts val="0"/>
              </a:spcBef>
              <a:spcAft>
                <a:spcPts val="0"/>
              </a:spcAft>
              <a:buClr>
                <a:schemeClr val="lt1"/>
              </a:buClr>
              <a:buSzPts val="900"/>
              <a:buFont typeface="Red Hat Display"/>
              <a:buChar char="○"/>
              <a:defRPr/>
            </a:lvl8pPr>
            <a:lvl9pPr indent="-285750" lvl="8" marL="4114800">
              <a:spcBef>
                <a:spcPts val="0"/>
              </a:spcBef>
              <a:spcAft>
                <a:spcPts val="0"/>
              </a:spcAft>
              <a:buClr>
                <a:schemeClr val="lt1"/>
              </a:buClr>
              <a:buSzPts val="900"/>
              <a:buFont typeface="Red Hat Display"/>
              <a:buChar char="■"/>
              <a:defRPr/>
            </a:lvl9pPr>
          </a:lstStyle>
          <a:p/>
        </p:txBody>
      </p:sp>
      <p:sp>
        <p:nvSpPr>
          <p:cNvPr id="380" name="Google Shape;380;p28"/>
          <p:cNvSpPr txBox="1"/>
          <p:nvPr>
            <p:ph idx="14" type="body"/>
          </p:nvPr>
        </p:nvSpPr>
        <p:spPr>
          <a:xfrm>
            <a:off x="7587334" y="2820600"/>
            <a:ext cx="1239300" cy="1165200"/>
          </a:xfrm>
          <a:prstGeom prst="rect">
            <a:avLst/>
          </a:prstGeom>
        </p:spPr>
        <p:txBody>
          <a:bodyPr anchorCtr="0" anchor="t" bIns="0" lIns="0" spcFirstLastPara="1" rIns="0" wrap="square" tIns="0">
            <a:spAutoFit/>
          </a:bodyPr>
          <a:lstStyle>
            <a:lvl1pPr indent="-285750" lvl="0" marL="457200">
              <a:spcBef>
                <a:spcPts val="0"/>
              </a:spcBef>
              <a:spcAft>
                <a:spcPts val="0"/>
              </a:spcAft>
              <a:buClr>
                <a:schemeClr val="lt1"/>
              </a:buClr>
              <a:buSzPts val="900"/>
              <a:buFont typeface="Red Hat Display"/>
              <a:buChar char="●"/>
              <a:defRPr/>
            </a:lvl1pPr>
            <a:lvl2pPr indent="-285750" lvl="1" marL="914400">
              <a:spcBef>
                <a:spcPts val="0"/>
              </a:spcBef>
              <a:spcAft>
                <a:spcPts val="0"/>
              </a:spcAft>
              <a:buClr>
                <a:schemeClr val="lt1"/>
              </a:buClr>
              <a:buSzPts val="900"/>
              <a:buFont typeface="Red Hat Display"/>
              <a:buChar char="○"/>
              <a:defRPr/>
            </a:lvl2pPr>
            <a:lvl3pPr indent="-285750" lvl="2" marL="1371600">
              <a:spcBef>
                <a:spcPts val="0"/>
              </a:spcBef>
              <a:spcAft>
                <a:spcPts val="0"/>
              </a:spcAft>
              <a:buClr>
                <a:schemeClr val="lt1"/>
              </a:buClr>
              <a:buSzPts val="900"/>
              <a:buFont typeface="Red Hat Display"/>
              <a:buChar char="■"/>
              <a:defRPr/>
            </a:lvl3pPr>
            <a:lvl4pPr indent="-285750" lvl="3" marL="1828800">
              <a:spcBef>
                <a:spcPts val="0"/>
              </a:spcBef>
              <a:spcAft>
                <a:spcPts val="0"/>
              </a:spcAft>
              <a:buClr>
                <a:schemeClr val="lt1"/>
              </a:buClr>
              <a:buSzPts val="900"/>
              <a:buFont typeface="Red Hat Display"/>
              <a:buChar char="●"/>
              <a:defRPr/>
            </a:lvl4pPr>
            <a:lvl5pPr indent="-285750" lvl="4" marL="2286000">
              <a:spcBef>
                <a:spcPts val="0"/>
              </a:spcBef>
              <a:spcAft>
                <a:spcPts val="0"/>
              </a:spcAft>
              <a:buClr>
                <a:schemeClr val="lt1"/>
              </a:buClr>
              <a:buSzPts val="900"/>
              <a:buFont typeface="Red Hat Display"/>
              <a:buChar char="○"/>
              <a:defRPr/>
            </a:lvl5pPr>
            <a:lvl6pPr indent="-285750" lvl="5" marL="2743200">
              <a:spcBef>
                <a:spcPts val="0"/>
              </a:spcBef>
              <a:spcAft>
                <a:spcPts val="0"/>
              </a:spcAft>
              <a:buClr>
                <a:schemeClr val="lt1"/>
              </a:buClr>
              <a:buSzPts val="900"/>
              <a:buFont typeface="Red Hat Display"/>
              <a:buChar char="■"/>
              <a:defRPr/>
            </a:lvl6pPr>
            <a:lvl7pPr indent="-285750" lvl="6" marL="3200400">
              <a:spcBef>
                <a:spcPts val="0"/>
              </a:spcBef>
              <a:spcAft>
                <a:spcPts val="0"/>
              </a:spcAft>
              <a:buClr>
                <a:schemeClr val="lt1"/>
              </a:buClr>
              <a:buSzPts val="900"/>
              <a:buFont typeface="Red Hat Display"/>
              <a:buChar char="●"/>
              <a:defRPr/>
            </a:lvl7pPr>
            <a:lvl8pPr indent="-285750" lvl="7" marL="3657600">
              <a:spcBef>
                <a:spcPts val="0"/>
              </a:spcBef>
              <a:spcAft>
                <a:spcPts val="0"/>
              </a:spcAft>
              <a:buClr>
                <a:schemeClr val="lt1"/>
              </a:buClr>
              <a:buSzPts val="900"/>
              <a:buFont typeface="Red Hat Display"/>
              <a:buChar char="○"/>
              <a:defRPr/>
            </a:lvl8pPr>
            <a:lvl9pPr indent="-285750" lvl="8" marL="4114800">
              <a:spcBef>
                <a:spcPts val="0"/>
              </a:spcBef>
              <a:spcAft>
                <a:spcPts val="0"/>
              </a:spcAft>
              <a:buClr>
                <a:schemeClr val="lt1"/>
              </a:buClr>
              <a:buSzPts val="900"/>
              <a:buFont typeface="Red Hat Display"/>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highlights w/ dots">
  <p:cSld name="CUSTOM_5_2_1">
    <p:spTree>
      <p:nvGrpSpPr>
        <p:cNvPr id="381" name="Shape 381"/>
        <p:cNvGrpSpPr/>
        <p:nvPr/>
      </p:nvGrpSpPr>
      <p:grpSpPr>
        <a:xfrm>
          <a:off x="0" y="0"/>
          <a:ext cx="0" cy="0"/>
          <a:chOff x="0" y="0"/>
          <a:chExt cx="0" cy="0"/>
        </a:xfrm>
      </p:grpSpPr>
      <p:sp>
        <p:nvSpPr>
          <p:cNvPr id="382" name="Google Shape;382;p29"/>
          <p:cNvSpPr txBox="1"/>
          <p:nvPr>
            <p:ph type="title"/>
          </p:nvPr>
        </p:nvSpPr>
        <p:spPr>
          <a:xfrm>
            <a:off x="609600" y="724825"/>
            <a:ext cx="40158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2000"/>
            </a:lvl1pPr>
            <a:lvl2pPr lvl="1">
              <a:lnSpc>
                <a:spcPct val="115000"/>
              </a:lnSpc>
              <a:spcBef>
                <a:spcPts val="0"/>
              </a:spcBef>
              <a:spcAft>
                <a:spcPts val="0"/>
              </a:spcAft>
              <a:buNone/>
              <a:defRPr sz="2000"/>
            </a:lvl2pPr>
            <a:lvl3pPr lvl="2">
              <a:lnSpc>
                <a:spcPct val="115000"/>
              </a:lnSpc>
              <a:spcBef>
                <a:spcPts val="0"/>
              </a:spcBef>
              <a:spcAft>
                <a:spcPts val="0"/>
              </a:spcAft>
              <a:buNone/>
              <a:defRPr sz="2000"/>
            </a:lvl3pPr>
            <a:lvl4pPr lvl="3">
              <a:lnSpc>
                <a:spcPct val="115000"/>
              </a:lnSpc>
              <a:spcBef>
                <a:spcPts val="0"/>
              </a:spcBef>
              <a:spcAft>
                <a:spcPts val="0"/>
              </a:spcAft>
              <a:buNone/>
              <a:defRPr sz="2000"/>
            </a:lvl4pPr>
            <a:lvl5pPr lvl="4">
              <a:lnSpc>
                <a:spcPct val="115000"/>
              </a:lnSpc>
              <a:spcBef>
                <a:spcPts val="0"/>
              </a:spcBef>
              <a:spcAft>
                <a:spcPts val="0"/>
              </a:spcAft>
              <a:buNone/>
              <a:defRPr sz="2000"/>
            </a:lvl5pPr>
            <a:lvl6pPr lvl="5">
              <a:lnSpc>
                <a:spcPct val="115000"/>
              </a:lnSpc>
              <a:spcBef>
                <a:spcPts val="0"/>
              </a:spcBef>
              <a:spcAft>
                <a:spcPts val="0"/>
              </a:spcAft>
              <a:buNone/>
              <a:defRPr sz="2000"/>
            </a:lvl6pPr>
            <a:lvl7pPr lvl="6">
              <a:lnSpc>
                <a:spcPct val="115000"/>
              </a:lnSpc>
              <a:spcBef>
                <a:spcPts val="0"/>
              </a:spcBef>
              <a:spcAft>
                <a:spcPts val="0"/>
              </a:spcAft>
              <a:buNone/>
              <a:defRPr sz="2000"/>
            </a:lvl7pPr>
            <a:lvl8pPr lvl="7">
              <a:lnSpc>
                <a:spcPct val="115000"/>
              </a:lnSpc>
              <a:spcBef>
                <a:spcPts val="0"/>
              </a:spcBef>
              <a:spcAft>
                <a:spcPts val="0"/>
              </a:spcAft>
              <a:buNone/>
              <a:defRPr sz="2000"/>
            </a:lvl8pPr>
            <a:lvl9pPr lvl="8">
              <a:lnSpc>
                <a:spcPct val="115000"/>
              </a:lnSpc>
              <a:spcBef>
                <a:spcPts val="0"/>
              </a:spcBef>
              <a:spcAft>
                <a:spcPts val="0"/>
              </a:spcAft>
              <a:buNone/>
              <a:defRPr sz="2000"/>
            </a:lvl9pPr>
          </a:lstStyle>
          <a:p/>
        </p:txBody>
      </p:sp>
      <p:sp>
        <p:nvSpPr>
          <p:cNvPr id="383" name="Google Shape;383;p29"/>
          <p:cNvSpPr txBox="1"/>
          <p:nvPr>
            <p:ph idx="1" type="subTitle"/>
          </p:nvPr>
        </p:nvSpPr>
        <p:spPr>
          <a:xfrm>
            <a:off x="609600" y="457200"/>
            <a:ext cx="4015800" cy="2646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000"/>
              <a:buFont typeface="Red Hat Display"/>
              <a:buNone/>
              <a:defRPr sz="1000">
                <a:solidFill>
                  <a:schemeClr val="accent3"/>
                </a:solidFill>
              </a:defRPr>
            </a:lvl1pPr>
            <a:lvl2pPr lvl="1">
              <a:spcBef>
                <a:spcPts val="0"/>
              </a:spcBef>
              <a:spcAft>
                <a:spcPts val="0"/>
              </a:spcAft>
              <a:buClr>
                <a:schemeClr val="accent3"/>
              </a:buClr>
              <a:buSzPts val="1400"/>
              <a:buFont typeface="Red Hat Display"/>
              <a:buNone/>
              <a:defRPr>
                <a:solidFill>
                  <a:schemeClr val="accent3"/>
                </a:solidFill>
              </a:defRPr>
            </a:lvl2pPr>
            <a:lvl3pPr lvl="2">
              <a:spcBef>
                <a:spcPts val="0"/>
              </a:spcBef>
              <a:spcAft>
                <a:spcPts val="0"/>
              </a:spcAft>
              <a:buClr>
                <a:schemeClr val="accent3"/>
              </a:buClr>
              <a:buSzPts val="1400"/>
              <a:buFont typeface="Red Hat Display"/>
              <a:buNone/>
              <a:defRPr>
                <a:solidFill>
                  <a:schemeClr val="accent3"/>
                </a:solidFill>
              </a:defRPr>
            </a:lvl3pPr>
            <a:lvl4pPr lvl="3">
              <a:spcBef>
                <a:spcPts val="0"/>
              </a:spcBef>
              <a:spcAft>
                <a:spcPts val="0"/>
              </a:spcAft>
              <a:buClr>
                <a:schemeClr val="accent3"/>
              </a:buClr>
              <a:buSzPts val="1400"/>
              <a:buFont typeface="Red Hat Display"/>
              <a:buNone/>
              <a:defRPr>
                <a:solidFill>
                  <a:schemeClr val="accent3"/>
                </a:solidFill>
              </a:defRPr>
            </a:lvl4pPr>
            <a:lvl5pPr lvl="4">
              <a:spcBef>
                <a:spcPts val="0"/>
              </a:spcBef>
              <a:spcAft>
                <a:spcPts val="0"/>
              </a:spcAft>
              <a:buClr>
                <a:schemeClr val="accent3"/>
              </a:buClr>
              <a:buSzPts val="1400"/>
              <a:buFont typeface="Red Hat Display"/>
              <a:buNone/>
              <a:defRPr>
                <a:solidFill>
                  <a:schemeClr val="accent3"/>
                </a:solidFill>
              </a:defRPr>
            </a:lvl5pPr>
            <a:lvl6pPr lvl="5">
              <a:spcBef>
                <a:spcPts val="0"/>
              </a:spcBef>
              <a:spcAft>
                <a:spcPts val="0"/>
              </a:spcAft>
              <a:buClr>
                <a:schemeClr val="accent3"/>
              </a:buClr>
              <a:buSzPts val="1400"/>
              <a:buFont typeface="Red Hat Display"/>
              <a:buNone/>
              <a:defRPr>
                <a:solidFill>
                  <a:schemeClr val="accent3"/>
                </a:solidFill>
              </a:defRPr>
            </a:lvl6pPr>
            <a:lvl7pPr lvl="6">
              <a:spcBef>
                <a:spcPts val="0"/>
              </a:spcBef>
              <a:spcAft>
                <a:spcPts val="0"/>
              </a:spcAft>
              <a:buClr>
                <a:schemeClr val="accent3"/>
              </a:buClr>
              <a:buSzPts val="1400"/>
              <a:buFont typeface="Red Hat Display"/>
              <a:buNone/>
              <a:defRPr>
                <a:solidFill>
                  <a:schemeClr val="accent3"/>
                </a:solidFill>
              </a:defRPr>
            </a:lvl7pPr>
            <a:lvl8pPr lvl="7">
              <a:spcBef>
                <a:spcPts val="0"/>
              </a:spcBef>
              <a:spcAft>
                <a:spcPts val="0"/>
              </a:spcAft>
              <a:buClr>
                <a:schemeClr val="accent3"/>
              </a:buClr>
              <a:buSzPts val="1400"/>
              <a:buFont typeface="Red Hat Display"/>
              <a:buNone/>
              <a:defRPr>
                <a:solidFill>
                  <a:schemeClr val="accent3"/>
                </a:solidFill>
              </a:defRPr>
            </a:lvl8pPr>
            <a:lvl9pPr lvl="8">
              <a:spcBef>
                <a:spcPts val="0"/>
              </a:spcBef>
              <a:spcAft>
                <a:spcPts val="0"/>
              </a:spcAft>
              <a:buClr>
                <a:schemeClr val="accent3"/>
              </a:buClr>
              <a:buSzPts val="1400"/>
              <a:buFont typeface="Red Hat Display"/>
              <a:buNone/>
              <a:defRPr>
                <a:solidFill>
                  <a:schemeClr val="accent3"/>
                </a:solidFill>
              </a:defRPr>
            </a:lvl9pPr>
          </a:lstStyle>
          <a:p/>
        </p:txBody>
      </p:sp>
      <p:sp>
        <p:nvSpPr>
          <p:cNvPr id="384" name="Google Shape;384;p29"/>
          <p:cNvSpPr/>
          <p:nvPr/>
        </p:nvSpPr>
        <p:spPr>
          <a:xfrm>
            <a:off x="225998" y="580123"/>
            <a:ext cx="253800" cy="2766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385" name="Google Shape;385;p29"/>
          <p:cNvSpPr txBox="1"/>
          <p:nvPr>
            <p:ph idx="2" type="subTitle"/>
          </p:nvPr>
        </p:nvSpPr>
        <p:spPr>
          <a:xfrm>
            <a:off x="351700" y="2435600"/>
            <a:ext cx="1500900" cy="264600"/>
          </a:xfrm>
          <a:prstGeom prst="rect">
            <a:avLst/>
          </a:prstGeom>
        </p:spPr>
        <p:txBody>
          <a:bodyPr anchorCtr="0" anchor="t"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2pPr>
            <a:lvl3pPr lvl="2"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3pPr>
            <a:lvl4pPr lvl="3"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4pPr>
            <a:lvl5pPr lvl="4"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5pPr>
            <a:lvl6pPr lvl="5"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6pPr>
            <a:lvl7pPr lvl="6"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7pPr>
            <a:lvl8pPr lvl="7"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8pPr>
            <a:lvl9pPr lvl="8"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9pPr>
          </a:lstStyle>
          <a:p/>
        </p:txBody>
      </p:sp>
      <p:sp>
        <p:nvSpPr>
          <p:cNvPr id="386" name="Google Shape;386;p29"/>
          <p:cNvSpPr txBox="1"/>
          <p:nvPr>
            <p:ph idx="3" type="subTitle"/>
          </p:nvPr>
        </p:nvSpPr>
        <p:spPr>
          <a:xfrm>
            <a:off x="3315050" y="2435600"/>
            <a:ext cx="1500900" cy="264600"/>
          </a:xfrm>
          <a:prstGeom prst="rect">
            <a:avLst/>
          </a:prstGeom>
        </p:spPr>
        <p:txBody>
          <a:bodyPr anchorCtr="0" anchor="t"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2pPr>
            <a:lvl3pPr lvl="2"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3pPr>
            <a:lvl4pPr lvl="3"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4pPr>
            <a:lvl5pPr lvl="4"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5pPr>
            <a:lvl6pPr lvl="5"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6pPr>
            <a:lvl7pPr lvl="6"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7pPr>
            <a:lvl8pPr lvl="7"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8pPr>
            <a:lvl9pPr lvl="8"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9pPr>
          </a:lstStyle>
          <a:p/>
        </p:txBody>
      </p:sp>
      <p:sp>
        <p:nvSpPr>
          <p:cNvPr id="387" name="Google Shape;387;p29"/>
          <p:cNvSpPr txBox="1"/>
          <p:nvPr>
            <p:ph idx="4" type="subTitle"/>
          </p:nvPr>
        </p:nvSpPr>
        <p:spPr>
          <a:xfrm>
            <a:off x="6278400" y="2435600"/>
            <a:ext cx="1500900" cy="264600"/>
          </a:xfrm>
          <a:prstGeom prst="rect">
            <a:avLst/>
          </a:prstGeom>
        </p:spPr>
        <p:txBody>
          <a:bodyPr anchorCtr="0" anchor="ctr"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2pPr>
            <a:lvl3pPr lvl="2"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3pPr>
            <a:lvl4pPr lvl="3"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4pPr>
            <a:lvl5pPr lvl="4"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5pPr>
            <a:lvl6pPr lvl="5"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6pPr>
            <a:lvl7pPr lvl="6"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7pPr>
            <a:lvl8pPr lvl="7"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8pPr>
            <a:lvl9pPr lvl="8"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9pPr>
          </a:lstStyle>
          <a:p/>
        </p:txBody>
      </p:sp>
      <p:sp>
        <p:nvSpPr>
          <p:cNvPr id="388" name="Google Shape;388;p29"/>
          <p:cNvSpPr txBox="1"/>
          <p:nvPr>
            <p:ph idx="5" type="body"/>
          </p:nvPr>
        </p:nvSpPr>
        <p:spPr>
          <a:xfrm>
            <a:off x="3315050" y="2882813"/>
            <a:ext cx="2439900" cy="1165200"/>
          </a:xfrm>
          <a:prstGeom prst="rect">
            <a:avLst/>
          </a:prstGeom>
        </p:spPr>
        <p:txBody>
          <a:bodyPr anchorCtr="0" anchor="t" bIns="0" lIns="0" spcFirstLastPara="1" rIns="0" wrap="square" tIns="0">
            <a:spAutoFit/>
          </a:bodyPr>
          <a:lstStyle>
            <a:lvl1pPr indent="-285750" lvl="0" marL="457200">
              <a:spcBef>
                <a:spcPts val="0"/>
              </a:spcBef>
              <a:spcAft>
                <a:spcPts val="0"/>
              </a:spcAft>
              <a:buSzPts val="900"/>
              <a:buFont typeface="Red Hat Display"/>
              <a:buChar char="●"/>
              <a:defRPr sz="900"/>
            </a:lvl1pPr>
            <a:lvl2pPr indent="-285750" lvl="1" marL="914400">
              <a:spcBef>
                <a:spcPts val="800"/>
              </a:spcBef>
              <a:spcAft>
                <a:spcPts val="0"/>
              </a:spcAft>
              <a:buSzPts val="900"/>
              <a:buFont typeface="Red Hat Display"/>
              <a:buChar char="○"/>
              <a:defRPr sz="900"/>
            </a:lvl2pPr>
            <a:lvl3pPr indent="-285750" lvl="2" marL="1371600">
              <a:spcBef>
                <a:spcPts val="800"/>
              </a:spcBef>
              <a:spcAft>
                <a:spcPts val="0"/>
              </a:spcAft>
              <a:buSzPts val="900"/>
              <a:buFont typeface="Red Hat Display"/>
              <a:buChar char="■"/>
              <a:defRPr sz="900"/>
            </a:lvl3pPr>
            <a:lvl4pPr indent="-285750" lvl="3" marL="1828800">
              <a:spcBef>
                <a:spcPts val="800"/>
              </a:spcBef>
              <a:spcAft>
                <a:spcPts val="0"/>
              </a:spcAft>
              <a:buSzPts val="900"/>
              <a:buFont typeface="Red Hat Display"/>
              <a:buChar char="●"/>
              <a:defRPr sz="900"/>
            </a:lvl4pPr>
            <a:lvl5pPr indent="-285750" lvl="4" marL="2286000">
              <a:spcBef>
                <a:spcPts val="800"/>
              </a:spcBef>
              <a:spcAft>
                <a:spcPts val="0"/>
              </a:spcAft>
              <a:buSzPts val="900"/>
              <a:buFont typeface="Red Hat Display"/>
              <a:buChar char="○"/>
              <a:defRPr sz="900"/>
            </a:lvl5pPr>
            <a:lvl6pPr indent="-285750" lvl="5" marL="2743200">
              <a:spcBef>
                <a:spcPts val="800"/>
              </a:spcBef>
              <a:spcAft>
                <a:spcPts val="0"/>
              </a:spcAft>
              <a:buSzPts val="900"/>
              <a:buFont typeface="Red Hat Display"/>
              <a:buChar char="■"/>
              <a:defRPr sz="900"/>
            </a:lvl6pPr>
            <a:lvl7pPr indent="-285750" lvl="6" marL="3200400">
              <a:spcBef>
                <a:spcPts val="800"/>
              </a:spcBef>
              <a:spcAft>
                <a:spcPts val="0"/>
              </a:spcAft>
              <a:buSzPts val="900"/>
              <a:buFont typeface="Red Hat Display"/>
              <a:buChar char="●"/>
              <a:defRPr sz="900"/>
            </a:lvl7pPr>
            <a:lvl8pPr indent="-285750" lvl="7" marL="3657600">
              <a:spcBef>
                <a:spcPts val="800"/>
              </a:spcBef>
              <a:spcAft>
                <a:spcPts val="0"/>
              </a:spcAft>
              <a:buSzPts val="900"/>
              <a:buFont typeface="Red Hat Display"/>
              <a:buChar char="○"/>
              <a:defRPr sz="900"/>
            </a:lvl8pPr>
            <a:lvl9pPr indent="-285750" lvl="8" marL="4114800">
              <a:spcBef>
                <a:spcPts val="800"/>
              </a:spcBef>
              <a:spcAft>
                <a:spcPts val="800"/>
              </a:spcAft>
              <a:buSzPts val="900"/>
              <a:buFont typeface="Red Hat Display"/>
              <a:buChar char="■"/>
              <a:defRPr sz="900"/>
            </a:lvl9pPr>
          </a:lstStyle>
          <a:p/>
        </p:txBody>
      </p:sp>
      <p:grpSp>
        <p:nvGrpSpPr>
          <p:cNvPr id="389" name="Google Shape;389;p29"/>
          <p:cNvGrpSpPr/>
          <p:nvPr/>
        </p:nvGrpSpPr>
        <p:grpSpPr>
          <a:xfrm flipH="1">
            <a:off x="6903656" y="79823"/>
            <a:ext cx="2140834" cy="1767927"/>
            <a:chOff x="142083" y="79814"/>
            <a:chExt cx="1831025" cy="1512212"/>
          </a:xfrm>
        </p:grpSpPr>
        <p:sp>
          <p:nvSpPr>
            <p:cNvPr id="390" name="Google Shape;390;p29"/>
            <p:cNvSpPr/>
            <p:nvPr/>
          </p:nvSpPr>
          <p:spPr>
            <a:xfrm>
              <a:off x="142083" y="79814"/>
              <a:ext cx="256500" cy="256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391" name="Google Shape;391;p29"/>
            <p:cNvSpPr/>
            <p:nvPr/>
          </p:nvSpPr>
          <p:spPr>
            <a:xfrm>
              <a:off x="487858" y="87214"/>
              <a:ext cx="233700" cy="23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392" name="Google Shape;392;p29"/>
            <p:cNvSpPr/>
            <p:nvPr/>
          </p:nvSpPr>
          <p:spPr>
            <a:xfrm>
              <a:off x="839135" y="87214"/>
              <a:ext cx="210300" cy="21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393" name="Google Shape;393;p29"/>
            <p:cNvSpPr/>
            <p:nvPr/>
          </p:nvSpPr>
          <p:spPr>
            <a:xfrm>
              <a:off x="1191033" y="105414"/>
              <a:ext cx="174000" cy="174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394" name="Google Shape;394;p29"/>
            <p:cNvSpPr/>
            <p:nvPr/>
          </p:nvSpPr>
          <p:spPr>
            <a:xfrm>
              <a:off x="1537808" y="115439"/>
              <a:ext cx="140700" cy="14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395" name="Google Shape;395;p29"/>
            <p:cNvSpPr/>
            <p:nvPr/>
          </p:nvSpPr>
          <p:spPr>
            <a:xfrm>
              <a:off x="1908008" y="148714"/>
              <a:ext cx="65100" cy="65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396" name="Google Shape;396;p29"/>
            <p:cNvSpPr/>
            <p:nvPr/>
          </p:nvSpPr>
          <p:spPr>
            <a:xfrm>
              <a:off x="164883" y="422639"/>
              <a:ext cx="233700" cy="23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397" name="Google Shape;397;p29"/>
            <p:cNvSpPr/>
            <p:nvPr/>
          </p:nvSpPr>
          <p:spPr>
            <a:xfrm>
              <a:off x="506960" y="427888"/>
              <a:ext cx="210300" cy="21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398" name="Google Shape;398;p29"/>
            <p:cNvSpPr/>
            <p:nvPr/>
          </p:nvSpPr>
          <p:spPr>
            <a:xfrm>
              <a:off x="854387" y="436714"/>
              <a:ext cx="179700" cy="179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399" name="Google Shape;399;p29"/>
            <p:cNvSpPr/>
            <p:nvPr/>
          </p:nvSpPr>
          <p:spPr>
            <a:xfrm>
              <a:off x="1202034" y="450389"/>
              <a:ext cx="152100" cy="15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00" name="Google Shape;400;p29"/>
            <p:cNvSpPr/>
            <p:nvPr/>
          </p:nvSpPr>
          <p:spPr>
            <a:xfrm>
              <a:off x="1558407" y="470039"/>
              <a:ext cx="97800" cy="97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01" name="Google Shape;401;p29"/>
            <p:cNvSpPr/>
            <p:nvPr/>
          </p:nvSpPr>
          <p:spPr>
            <a:xfrm>
              <a:off x="1924408" y="499814"/>
              <a:ext cx="32400" cy="3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02" name="Google Shape;402;p29"/>
            <p:cNvSpPr/>
            <p:nvPr/>
          </p:nvSpPr>
          <p:spPr>
            <a:xfrm>
              <a:off x="529964" y="775614"/>
              <a:ext cx="179700" cy="179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03" name="Google Shape;403;p29"/>
            <p:cNvSpPr/>
            <p:nvPr/>
          </p:nvSpPr>
          <p:spPr>
            <a:xfrm>
              <a:off x="185718" y="765448"/>
              <a:ext cx="210300" cy="21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04" name="Google Shape;404;p29"/>
            <p:cNvSpPr/>
            <p:nvPr/>
          </p:nvSpPr>
          <p:spPr>
            <a:xfrm>
              <a:off x="873448" y="784049"/>
              <a:ext cx="152100" cy="15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05" name="Google Shape;405;p29"/>
            <p:cNvSpPr/>
            <p:nvPr/>
          </p:nvSpPr>
          <p:spPr>
            <a:xfrm>
              <a:off x="1230921" y="804501"/>
              <a:ext cx="108000" cy="10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06" name="Google Shape;406;p29"/>
            <p:cNvSpPr/>
            <p:nvPr/>
          </p:nvSpPr>
          <p:spPr>
            <a:xfrm>
              <a:off x="1577346" y="824201"/>
              <a:ext cx="65100" cy="65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07" name="Google Shape;407;p29"/>
            <p:cNvSpPr/>
            <p:nvPr/>
          </p:nvSpPr>
          <p:spPr>
            <a:xfrm>
              <a:off x="551148" y="1122149"/>
              <a:ext cx="152100" cy="152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08" name="Google Shape;408;p29"/>
            <p:cNvSpPr/>
            <p:nvPr/>
          </p:nvSpPr>
          <p:spPr>
            <a:xfrm>
              <a:off x="201014" y="1115389"/>
              <a:ext cx="179700" cy="179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09" name="Google Shape;409;p29"/>
            <p:cNvSpPr/>
            <p:nvPr/>
          </p:nvSpPr>
          <p:spPr>
            <a:xfrm>
              <a:off x="900639" y="1144351"/>
              <a:ext cx="108000" cy="10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10" name="Google Shape;410;p29"/>
            <p:cNvSpPr/>
            <p:nvPr/>
          </p:nvSpPr>
          <p:spPr>
            <a:xfrm>
              <a:off x="1258496" y="1160976"/>
              <a:ext cx="65100" cy="65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11" name="Google Shape;411;p29"/>
            <p:cNvSpPr/>
            <p:nvPr/>
          </p:nvSpPr>
          <p:spPr>
            <a:xfrm>
              <a:off x="240458" y="1484026"/>
              <a:ext cx="108000" cy="10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12" name="Google Shape;412;p29"/>
            <p:cNvSpPr/>
            <p:nvPr/>
          </p:nvSpPr>
          <p:spPr>
            <a:xfrm>
              <a:off x="583108" y="1486121"/>
              <a:ext cx="88200" cy="8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13" name="Google Shape;413;p29"/>
            <p:cNvSpPr/>
            <p:nvPr/>
          </p:nvSpPr>
          <p:spPr>
            <a:xfrm>
              <a:off x="937805" y="1508513"/>
              <a:ext cx="43500" cy="4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grpSp>
      <p:sp>
        <p:nvSpPr>
          <p:cNvPr id="414" name="Google Shape;414;p29"/>
          <p:cNvSpPr txBox="1"/>
          <p:nvPr>
            <p:ph idx="6" type="body"/>
          </p:nvPr>
        </p:nvSpPr>
        <p:spPr>
          <a:xfrm>
            <a:off x="351700" y="2882813"/>
            <a:ext cx="2439900" cy="1165200"/>
          </a:xfrm>
          <a:prstGeom prst="rect">
            <a:avLst/>
          </a:prstGeom>
        </p:spPr>
        <p:txBody>
          <a:bodyPr anchorCtr="0" anchor="t" bIns="0" lIns="0" spcFirstLastPara="1" rIns="0" wrap="square" tIns="0">
            <a:spAutoFit/>
          </a:bodyPr>
          <a:lstStyle>
            <a:lvl1pPr indent="-285750" lvl="0" marL="457200">
              <a:lnSpc>
                <a:spcPct val="115000"/>
              </a:lnSpc>
              <a:spcBef>
                <a:spcPts val="0"/>
              </a:spcBef>
              <a:spcAft>
                <a:spcPts val="0"/>
              </a:spcAft>
              <a:buClr>
                <a:schemeClr val="lt1"/>
              </a:buClr>
              <a:buSzPts val="900"/>
              <a:buFont typeface="Red Hat Display"/>
              <a:buChar char="●"/>
              <a:defRPr/>
            </a:lvl1pPr>
            <a:lvl2pPr indent="-285750" lvl="1" marL="914400">
              <a:lnSpc>
                <a:spcPct val="115000"/>
              </a:lnSpc>
              <a:spcBef>
                <a:spcPts val="1000"/>
              </a:spcBef>
              <a:spcAft>
                <a:spcPts val="0"/>
              </a:spcAft>
              <a:buClr>
                <a:schemeClr val="lt1"/>
              </a:buClr>
              <a:buSzPts val="900"/>
              <a:buFont typeface="Red Hat Display"/>
              <a:buChar char="○"/>
              <a:defRPr/>
            </a:lvl2pPr>
            <a:lvl3pPr indent="-285750" lvl="2" marL="1371600">
              <a:lnSpc>
                <a:spcPct val="115000"/>
              </a:lnSpc>
              <a:spcBef>
                <a:spcPts val="1000"/>
              </a:spcBef>
              <a:spcAft>
                <a:spcPts val="0"/>
              </a:spcAft>
              <a:buClr>
                <a:schemeClr val="lt1"/>
              </a:buClr>
              <a:buSzPts val="900"/>
              <a:buFont typeface="Red Hat Display"/>
              <a:buChar char="■"/>
              <a:defRPr/>
            </a:lvl3pPr>
            <a:lvl4pPr indent="-285750" lvl="3" marL="1828800">
              <a:lnSpc>
                <a:spcPct val="115000"/>
              </a:lnSpc>
              <a:spcBef>
                <a:spcPts val="1000"/>
              </a:spcBef>
              <a:spcAft>
                <a:spcPts val="0"/>
              </a:spcAft>
              <a:buClr>
                <a:schemeClr val="lt1"/>
              </a:buClr>
              <a:buSzPts val="900"/>
              <a:buFont typeface="Red Hat Display"/>
              <a:buChar char="●"/>
              <a:defRPr/>
            </a:lvl4pPr>
            <a:lvl5pPr indent="-285750" lvl="4" marL="2286000">
              <a:lnSpc>
                <a:spcPct val="115000"/>
              </a:lnSpc>
              <a:spcBef>
                <a:spcPts val="1000"/>
              </a:spcBef>
              <a:spcAft>
                <a:spcPts val="0"/>
              </a:spcAft>
              <a:buClr>
                <a:schemeClr val="lt1"/>
              </a:buClr>
              <a:buSzPts val="900"/>
              <a:buFont typeface="Red Hat Display"/>
              <a:buChar char="○"/>
              <a:defRPr/>
            </a:lvl5pPr>
            <a:lvl6pPr indent="-285750" lvl="5" marL="2743200">
              <a:lnSpc>
                <a:spcPct val="115000"/>
              </a:lnSpc>
              <a:spcBef>
                <a:spcPts val="1000"/>
              </a:spcBef>
              <a:spcAft>
                <a:spcPts val="0"/>
              </a:spcAft>
              <a:buClr>
                <a:schemeClr val="lt1"/>
              </a:buClr>
              <a:buSzPts val="900"/>
              <a:buFont typeface="Red Hat Display"/>
              <a:buChar char="■"/>
              <a:defRPr/>
            </a:lvl6pPr>
            <a:lvl7pPr indent="-285750" lvl="6" marL="3200400">
              <a:lnSpc>
                <a:spcPct val="115000"/>
              </a:lnSpc>
              <a:spcBef>
                <a:spcPts val="1000"/>
              </a:spcBef>
              <a:spcAft>
                <a:spcPts val="0"/>
              </a:spcAft>
              <a:buClr>
                <a:schemeClr val="lt1"/>
              </a:buClr>
              <a:buSzPts val="900"/>
              <a:buFont typeface="Red Hat Display"/>
              <a:buChar char="●"/>
              <a:defRPr/>
            </a:lvl7pPr>
            <a:lvl8pPr indent="-285750" lvl="7" marL="3657600">
              <a:lnSpc>
                <a:spcPct val="115000"/>
              </a:lnSpc>
              <a:spcBef>
                <a:spcPts val="1000"/>
              </a:spcBef>
              <a:spcAft>
                <a:spcPts val="0"/>
              </a:spcAft>
              <a:buClr>
                <a:schemeClr val="lt1"/>
              </a:buClr>
              <a:buSzPts val="900"/>
              <a:buFont typeface="Red Hat Display"/>
              <a:buChar char="○"/>
              <a:defRPr/>
            </a:lvl8pPr>
            <a:lvl9pPr indent="-285750" lvl="8" marL="4114800">
              <a:lnSpc>
                <a:spcPct val="115000"/>
              </a:lnSpc>
              <a:spcBef>
                <a:spcPts val="1000"/>
              </a:spcBef>
              <a:spcAft>
                <a:spcPts val="1000"/>
              </a:spcAft>
              <a:buClr>
                <a:schemeClr val="lt1"/>
              </a:buClr>
              <a:buSzPts val="900"/>
              <a:buFont typeface="Red Hat Display"/>
              <a:buChar char="■"/>
              <a:defRPr/>
            </a:lvl9pPr>
          </a:lstStyle>
          <a:p/>
        </p:txBody>
      </p:sp>
      <p:sp>
        <p:nvSpPr>
          <p:cNvPr id="415" name="Google Shape;415;p29"/>
          <p:cNvSpPr txBox="1"/>
          <p:nvPr>
            <p:ph idx="7" type="body"/>
          </p:nvPr>
        </p:nvSpPr>
        <p:spPr>
          <a:xfrm>
            <a:off x="6278400" y="2882813"/>
            <a:ext cx="2439900" cy="1165200"/>
          </a:xfrm>
          <a:prstGeom prst="rect">
            <a:avLst/>
          </a:prstGeom>
        </p:spPr>
        <p:txBody>
          <a:bodyPr anchorCtr="0" anchor="t" bIns="0" lIns="0" spcFirstLastPara="1" rIns="0" wrap="square" tIns="0">
            <a:spAutoFit/>
          </a:bodyPr>
          <a:lstStyle>
            <a:lvl1pPr indent="-285750" lvl="0" marL="457200">
              <a:lnSpc>
                <a:spcPct val="115000"/>
              </a:lnSpc>
              <a:spcBef>
                <a:spcPts val="0"/>
              </a:spcBef>
              <a:spcAft>
                <a:spcPts val="0"/>
              </a:spcAft>
              <a:buClr>
                <a:schemeClr val="lt1"/>
              </a:buClr>
              <a:buSzPts val="900"/>
              <a:buFont typeface="Red Hat Display"/>
              <a:buChar char="●"/>
              <a:defRPr/>
            </a:lvl1pPr>
            <a:lvl2pPr indent="-285750" lvl="1" marL="914400">
              <a:lnSpc>
                <a:spcPct val="115000"/>
              </a:lnSpc>
              <a:spcBef>
                <a:spcPts val="1000"/>
              </a:spcBef>
              <a:spcAft>
                <a:spcPts val="0"/>
              </a:spcAft>
              <a:buClr>
                <a:schemeClr val="lt1"/>
              </a:buClr>
              <a:buSzPts val="900"/>
              <a:buFont typeface="Red Hat Display"/>
              <a:buChar char="○"/>
              <a:defRPr/>
            </a:lvl2pPr>
            <a:lvl3pPr indent="-285750" lvl="2" marL="1371600">
              <a:lnSpc>
                <a:spcPct val="115000"/>
              </a:lnSpc>
              <a:spcBef>
                <a:spcPts val="1000"/>
              </a:spcBef>
              <a:spcAft>
                <a:spcPts val="0"/>
              </a:spcAft>
              <a:buClr>
                <a:schemeClr val="lt1"/>
              </a:buClr>
              <a:buSzPts val="900"/>
              <a:buFont typeface="Red Hat Display"/>
              <a:buChar char="■"/>
              <a:defRPr/>
            </a:lvl3pPr>
            <a:lvl4pPr indent="-285750" lvl="3" marL="1828800">
              <a:lnSpc>
                <a:spcPct val="115000"/>
              </a:lnSpc>
              <a:spcBef>
                <a:spcPts val="1000"/>
              </a:spcBef>
              <a:spcAft>
                <a:spcPts val="0"/>
              </a:spcAft>
              <a:buClr>
                <a:schemeClr val="lt1"/>
              </a:buClr>
              <a:buSzPts val="900"/>
              <a:buFont typeface="Red Hat Display"/>
              <a:buChar char="●"/>
              <a:defRPr/>
            </a:lvl4pPr>
            <a:lvl5pPr indent="-285750" lvl="4" marL="2286000">
              <a:lnSpc>
                <a:spcPct val="115000"/>
              </a:lnSpc>
              <a:spcBef>
                <a:spcPts val="1000"/>
              </a:spcBef>
              <a:spcAft>
                <a:spcPts val="0"/>
              </a:spcAft>
              <a:buClr>
                <a:schemeClr val="lt1"/>
              </a:buClr>
              <a:buSzPts val="900"/>
              <a:buFont typeface="Red Hat Display"/>
              <a:buChar char="○"/>
              <a:defRPr/>
            </a:lvl5pPr>
            <a:lvl6pPr indent="-285750" lvl="5" marL="2743200">
              <a:lnSpc>
                <a:spcPct val="115000"/>
              </a:lnSpc>
              <a:spcBef>
                <a:spcPts val="1000"/>
              </a:spcBef>
              <a:spcAft>
                <a:spcPts val="0"/>
              </a:spcAft>
              <a:buClr>
                <a:schemeClr val="lt1"/>
              </a:buClr>
              <a:buSzPts val="900"/>
              <a:buFont typeface="Red Hat Display"/>
              <a:buChar char="■"/>
              <a:defRPr/>
            </a:lvl6pPr>
            <a:lvl7pPr indent="-285750" lvl="6" marL="3200400">
              <a:lnSpc>
                <a:spcPct val="115000"/>
              </a:lnSpc>
              <a:spcBef>
                <a:spcPts val="1000"/>
              </a:spcBef>
              <a:spcAft>
                <a:spcPts val="0"/>
              </a:spcAft>
              <a:buClr>
                <a:schemeClr val="lt1"/>
              </a:buClr>
              <a:buSzPts val="900"/>
              <a:buFont typeface="Red Hat Display"/>
              <a:buChar char="●"/>
              <a:defRPr/>
            </a:lvl7pPr>
            <a:lvl8pPr indent="-285750" lvl="7" marL="3657600">
              <a:lnSpc>
                <a:spcPct val="115000"/>
              </a:lnSpc>
              <a:spcBef>
                <a:spcPts val="1000"/>
              </a:spcBef>
              <a:spcAft>
                <a:spcPts val="0"/>
              </a:spcAft>
              <a:buClr>
                <a:schemeClr val="lt1"/>
              </a:buClr>
              <a:buSzPts val="900"/>
              <a:buFont typeface="Red Hat Display"/>
              <a:buChar char="○"/>
              <a:defRPr/>
            </a:lvl8pPr>
            <a:lvl9pPr indent="-285750" lvl="8" marL="4114800">
              <a:lnSpc>
                <a:spcPct val="115000"/>
              </a:lnSpc>
              <a:spcBef>
                <a:spcPts val="1000"/>
              </a:spcBef>
              <a:spcAft>
                <a:spcPts val="1000"/>
              </a:spcAft>
              <a:buClr>
                <a:schemeClr val="lt1"/>
              </a:buClr>
              <a:buSzPts val="900"/>
              <a:buFont typeface="Red Hat Display"/>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highlights">
  <p:cSld name="CUSTOM_5_2_1_1">
    <p:spTree>
      <p:nvGrpSpPr>
        <p:cNvPr id="416" name="Shape 416"/>
        <p:cNvGrpSpPr/>
        <p:nvPr/>
      </p:nvGrpSpPr>
      <p:grpSpPr>
        <a:xfrm>
          <a:off x="0" y="0"/>
          <a:ext cx="0" cy="0"/>
          <a:chOff x="0" y="0"/>
          <a:chExt cx="0" cy="0"/>
        </a:xfrm>
      </p:grpSpPr>
      <p:sp>
        <p:nvSpPr>
          <p:cNvPr id="417" name="Google Shape;417;p30"/>
          <p:cNvSpPr txBox="1"/>
          <p:nvPr>
            <p:ph type="title"/>
          </p:nvPr>
        </p:nvSpPr>
        <p:spPr>
          <a:xfrm>
            <a:off x="609600" y="724825"/>
            <a:ext cx="40158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2000"/>
            </a:lvl1pPr>
            <a:lvl2pPr lvl="1">
              <a:lnSpc>
                <a:spcPct val="115000"/>
              </a:lnSpc>
              <a:spcBef>
                <a:spcPts val="0"/>
              </a:spcBef>
              <a:spcAft>
                <a:spcPts val="0"/>
              </a:spcAft>
              <a:buNone/>
              <a:defRPr sz="2000"/>
            </a:lvl2pPr>
            <a:lvl3pPr lvl="2">
              <a:lnSpc>
                <a:spcPct val="115000"/>
              </a:lnSpc>
              <a:spcBef>
                <a:spcPts val="0"/>
              </a:spcBef>
              <a:spcAft>
                <a:spcPts val="0"/>
              </a:spcAft>
              <a:buNone/>
              <a:defRPr sz="2000"/>
            </a:lvl3pPr>
            <a:lvl4pPr lvl="3">
              <a:lnSpc>
                <a:spcPct val="115000"/>
              </a:lnSpc>
              <a:spcBef>
                <a:spcPts val="0"/>
              </a:spcBef>
              <a:spcAft>
                <a:spcPts val="0"/>
              </a:spcAft>
              <a:buNone/>
              <a:defRPr sz="2000"/>
            </a:lvl4pPr>
            <a:lvl5pPr lvl="4">
              <a:lnSpc>
                <a:spcPct val="115000"/>
              </a:lnSpc>
              <a:spcBef>
                <a:spcPts val="0"/>
              </a:spcBef>
              <a:spcAft>
                <a:spcPts val="0"/>
              </a:spcAft>
              <a:buNone/>
              <a:defRPr sz="2000"/>
            </a:lvl5pPr>
            <a:lvl6pPr lvl="5">
              <a:lnSpc>
                <a:spcPct val="115000"/>
              </a:lnSpc>
              <a:spcBef>
                <a:spcPts val="0"/>
              </a:spcBef>
              <a:spcAft>
                <a:spcPts val="0"/>
              </a:spcAft>
              <a:buNone/>
              <a:defRPr sz="2000"/>
            </a:lvl6pPr>
            <a:lvl7pPr lvl="6">
              <a:lnSpc>
                <a:spcPct val="115000"/>
              </a:lnSpc>
              <a:spcBef>
                <a:spcPts val="0"/>
              </a:spcBef>
              <a:spcAft>
                <a:spcPts val="0"/>
              </a:spcAft>
              <a:buNone/>
              <a:defRPr sz="2000"/>
            </a:lvl7pPr>
            <a:lvl8pPr lvl="7">
              <a:lnSpc>
                <a:spcPct val="115000"/>
              </a:lnSpc>
              <a:spcBef>
                <a:spcPts val="0"/>
              </a:spcBef>
              <a:spcAft>
                <a:spcPts val="0"/>
              </a:spcAft>
              <a:buNone/>
              <a:defRPr sz="2000"/>
            </a:lvl8pPr>
            <a:lvl9pPr lvl="8">
              <a:lnSpc>
                <a:spcPct val="115000"/>
              </a:lnSpc>
              <a:spcBef>
                <a:spcPts val="0"/>
              </a:spcBef>
              <a:spcAft>
                <a:spcPts val="0"/>
              </a:spcAft>
              <a:buNone/>
              <a:defRPr sz="2000"/>
            </a:lvl9pPr>
          </a:lstStyle>
          <a:p/>
        </p:txBody>
      </p:sp>
      <p:sp>
        <p:nvSpPr>
          <p:cNvPr id="418" name="Google Shape;418;p30"/>
          <p:cNvSpPr txBox="1"/>
          <p:nvPr>
            <p:ph idx="1" type="subTitle"/>
          </p:nvPr>
        </p:nvSpPr>
        <p:spPr>
          <a:xfrm>
            <a:off x="609600" y="457200"/>
            <a:ext cx="4015800" cy="2646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000"/>
              <a:buFont typeface="Red Hat Display"/>
              <a:buNone/>
              <a:defRPr sz="1000">
                <a:solidFill>
                  <a:schemeClr val="accent3"/>
                </a:solidFill>
              </a:defRPr>
            </a:lvl1pPr>
            <a:lvl2pPr lvl="1">
              <a:spcBef>
                <a:spcPts val="0"/>
              </a:spcBef>
              <a:spcAft>
                <a:spcPts val="0"/>
              </a:spcAft>
              <a:buClr>
                <a:schemeClr val="accent3"/>
              </a:buClr>
              <a:buSzPts val="1400"/>
              <a:buFont typeface="Red Hat Display"/>
              <a:buNone/>
              <a:defRPr>
                <a:solidFill>
                  <a:schemeClr val="accent3"/>
                </a:solidFill>
              </a:defRPr>
            </a:lvl2pPr>
            <a:lvl3pPr lvl="2">
              <a:spcBef>
                <a:spcPts val="0"/>
              </a:spcBef>
              <a:spcAft>
                <a:spcPts val="0"/>
              </a:spcAft>
              <a:buClr>
                <a:schemeClr val="accent3"/>
              </a:buClr>
              <a:buSzPts val="1400"/>
              <a:buFont typeface="Red Hat Display"/>
              <a:buNone/>
              <a:defRPr>
                <a:solidFill>
                  <a:schemeClr val="accent3"/>
                </a:solidFill>
              </a:defRPr>
            </a:lvl3pPr>
            <a:lvl4pPr lvl="3">
              <a:spcBef>
                <a:spcPts val="0"/>
              </a:spcBef>
              <a:spcAft>
                <a:spcPts val="0"/>
              </a:spcAft>
              <a:buClr>
                <a:schemeClr val="accent3"/>
              </a:buClr>
              <a:buSzPts val="1400"/>
              <a:buFont typeface="Red Hat Display"/>
              <a:buNone/>
              <a:defRPr>
                <a:solidFill>
                  <a:schemeClr val="accent3"/>
                </a:solidFill>
              </a:defRPr>
            </a:lvl4pPr>
            <a:lvl5pPr lvl="4">
              <a:spcBef>
                <a:spcPts val="0"/>
              </a:spcBef>
              <a:spcAft>
                <a:spcPts val="0"/>
              </a:spcAft>
              <a:buClr>
                <a:schemeClr val="accent3"/>
              </a:buClr>
              <a:buSzPts val="1400"/>
              <a:buFont typeface="Red Hat Display"/>
              <a:buNone/>
              <a:defRPr>
                <a:solidFill>
                  <a:schemeClr val="accent3"/>
                </a:solidFill>
              </a:defRPr>
            </a:lvl5pPr>
            <a:lvl6pPr lvl="5">
              <a:spcBef>
                <a:spcPts val="0"/>
              </a:spcBef>
              <a:spcAft>
                <a:spcPts val="0"/>
              </a:spcAft>
              <a:buClr>
                <a:schemeClr val="accent3"/>
              </a:buClr>
              <a:buSzPts val="1400"/>
              <a:buFont typeface="Red Hat Display"/>
              <a:buNone/>
              <a:defRPr>
                <a:solidFill>
                  <a:schemeClr val="accent3"/>
                </a:solidFill>
              </a:defRPr>
            </a:lvl6pPr>
            <a:lvl7pPr lvl="6">
              <a:spcBef>
                <a:spcPts val="0"/>
              </a:spcBef>
              <a:spcAft>
                <a:spcPts val="0"/>
              </a:spcAft>
              <a:buClr>
                <a:schemeClr val="accent3"/>
              </a:buClr>
              <a:buSzPts val="1400"/>
              <a:buFont typeface="Red Hat Display"/>
              <a:buNone/>
              <a:defRPr>
                <a:solidFill>
                  <a:schemeClr val="accent3"/>
                </a:solidFill>
              </a:defRPr>
            </a:lvl7pPr>
            <a:lvl8pPr lvl="7">
              <a:spcBef>
                <a:spcPts val="0"/>
              </a:spcBef>
              <a:spcAft>
                <a:spcPts val="0"/>
              </a:spcAft>
              <a:buClr>
                <a:schemeClr val="accent3"/>
              </a:buClr>
              <a:buSzPts val="1400"/>
              <a:buFont typeface="Red Hat Display"/>
              <a:buNone/>
              <a:defRPr>
                <a:solidFill>
                  <a:schemeClr val="accent3"/>
                </a:solidFill>
              </a:defRPr>
            </a:lvl8pPr>
            <a:lvl9pPr lvl="8">
              <a:spcBef>
                <a:spcPts val="0"/>
              </a:spcBef>
              <a:spcAft>
                <a:spcPts val="0"/>
              </a:spcAft>
              <a:buClr>
                <a:schemeClr val="accent3"/>
              </a:buClr>
              <a:buSzPts val="1400"/>
              <a:buFont typeface="Red Hat Display"/>
              <a:buNone/>
              <a:defRPr>
                <a:solidFill>
                  <a:schemeClr val="accent3"/>
                </a:solidFill>
              </a:defRPr>
            </a:lvl9pPr>
          </a:lstStyle>
          <a:p/>
        </p:txBody>
      </p:sp>
      <p:sp>
        <p:nvSpPr>
          <p:cNvPr id="419" name="Google Shape;419;p30"/>
          <p:cNvSpPr/>
          <p:nvPr/>
        </p:nvSpPr>
        <p:spPr>
          <a:xfrm>
            <a:off x="225998" y="580123"/>
            <a:ext cx="253800" cy="2766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20" name="Google Shape;420;p30"/>
          <p:cNvSpPr txBox="1"/>
          <p:nvPr>
            <p:ph idx="2" type="subTitle"/>
          </p:nvPr>
        </p:nvSpPr>
        <p:spPr>
          <a:xfrm>
            <a:off x="351700" y="2435600"/>
            <a:ext cx="2439900" cy="264600"/>
          </a:xfrm>
          <a:prstGeom prst="rect">
            <a:avLst/>
          </a:prstGeom>
        </p:spPr>
        <p:txBody>
          <a:bodyPr anchorCtr="0" anchor="t"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2pPr>
            <a:lvl3pPr lvl="2"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3pPr>
            <a:lvl4pPr lvl="3"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4pPr>
            <a:lvl5pPr lvl="4"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5pPr>
            <a:lvl6pPr lvl="5"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6pPr>
            <a:lvl7pPr lvl="6"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7pPr>
            <a:lvl8pPr lvl="7"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8pPr>
            <a:lvl9pPr lvl="8"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9pPr>
          </a:lstStyle>
          <a:p/>
        </p:txBody>
      </p:sp>
      <p:sp>
        <p:nvSpPr>
          <p:cNvPr id="421" name="Google Shape;421;p30"/>
          <p:cNvSpPr txBox="1"/>
          <p:nvPr>
            <p:ph idx="3" type="subTitle"/>
          </p:nvPr>
        </p:nvSpPr>
        <p:spPr>
          <a:xfrm>
            <a:off x="3315050" y="2435600"/>
            <a:ext cx="2439900" cy="264600"/>
          </a:xfrm>
          <a:prstGeom prst="rect">
            <a:avLst/>
          </a:prstGeom>
        </p:spPr>
        <p:txBody>
          <a:bodyPr anchorCtr="0" anchor="t"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2pPr>
            <a:lvl3pPr lvl="2"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3pPr>
            <a:lvl4pPr lvl="3"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4pPr>
            <a:lvl5pPr lvl="4"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5pPr>
            <a:lvl6pPr lvl="5"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6pPr>
            <a:lvl7pPr lvl="6"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7pPr>
            <a:lvl8pPr lvl="7"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8pPr>
            <a:lvl9pPr lvl="8"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9pPr>
          </a:lstStyle>
          <a:p/>
        </p:txBody>
      </p:sp>
      <p:sp>
        <p:nvSpPr>
          <p:cNvPr id="422" name="Google Shape;422;p30"/>
          <p:cNvSpPr txBox="1"/>
          <p:nvPr>
            <p:ph idx="4" type="subTitle"/>
          </p:nvPr>
        </p:nvSpPr>
        <p:spPr>
          <a:xfrm>
            <a:off x="6278400" y="2435600"/>
            <a:ext cx="2439900" cy="264600"/>
          </a:xfrm>
          <a:prstGeom prst="rect">
            <a:avLst/>
          </a:prstGeom>
        </p:spPr>
        <p:txBody>
          <a:bodyPr anchorCtr="0" anchor="ctr" bIns="0" lIns="0" spcFirstLastPara="1" rIns="0" wrap="square" tIns="0">
            <a:noAutofit/>
          </a:bodyPr>
          <a:lstStyle>
            <a:lvl1pPr lvl="0"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2pPr>
            <a:lvl3pPr lvl="2"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3pPr>
            <a:lvl4pPr lvl="3"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4pPr>
            <a:lvl5pPr lvl="4"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5pPr>
            <a:lvl6pPr lvl="5"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6pPr>
            <a:lvl7pPr lvl="6"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7pPr>
            <a:lvl8pPr lvl="7"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8pPr>
            <a:lvl9pPr lvl="8" algn="ctr">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9pPr>
          </a:lstStyle>
          <a:p/>
        </p:txBody>
      </p:sp>
      <p:sp>
        <p:nvSpPr>
          <p:cNvPr id="423" name="Google Shape;423;p30"/>
          <p:cNvSpPr txBox="1"/>
          <p:nvPr>
            <p:ph idx="5" type="body"/>
          </p:nvPr>
        </p:nvSpPr>
        <p:spPr>
          <a:xfrm>
            <a:off x="3315050" y="2882813"/>
            <a:ext cx="2439900" cy="1165200"/>
          </a:xfrm>
          <a:prstGeom prst="rect">
            <a:avLst/>
          </a:prstGeom>
        </p:spPr>
        <p:txBody>
          <a:bodyPr anchorCtr="0" anchor="t" bIns="0" lIns="0" spcFirstLastPara="1" rIns="0" wrap="square" tIns="0">
            <a:spAutoFit/>
          </a:bodyPr>
          <a:lstStyle>
            <a:lvl1pPr indent="-285750" lvl="0" marL="457200">
              <a:spcBef>
                <a:spcPts val="0"/>
              </a:spcBef>
              <a:spcAft>
                <a:spcPts val="0"/>
              </a:spcAft>
              <a:buSzPts val="900"/>
              <a:buFont typeface="Red Hat Display"/>
              <a:buChar char="●"/>
              <a:defRPr sz="900"/>
            </a:lvl1pPr>
            <a:lvl2pPr indent="-285750" lvl="1" marL="914400">
              <a:spcBef>
                <a:spcPts val="800"/>
              </a:spcBef>
              <a:spcAft>
                <a:spcPts val="0"/>
              </a:spcAft>
              <a:buSzPts val="900"/>
              <a:buFont typeface="Red Hat Display"/>
              <a:buChar char="○"/>
              <a:defRPr sz="900"/>
            </a:lvl2pPr>
            <a:lvl3pPr indent="-285750" lvl="2" marL="1371600">
              <a:spcBef>
                <a:spcPts val="800"/>
              </a:spcBef>
              <a:spcAft>
                <a:spcPts val="0"/>
              </a:spcAft>
              <a:buSzPts val="900"/>
              <a:buFont typeface="Red Hat Display"/>
              <a:buChar char="■"/>
              <a:defRPr sz="900"/>
            </a:lvl3pPr>
            <a:lvl4pPr indent="-285750" lvl="3" marL="1828800">
              <a:spcBef>
                <a:spcPts val="800"/>
              </a:spcBef>
              <a:spcAft>
                <a:spcPts val="0"/>
              </a:spcAft>
              <a:buSzPts val="900"/>
              <a:buFont typeface="Red Hat Display"/>
              <a:buChar char="●"/>
              <a:defRPr sz="900"/>
            </a:lvl4pPr>
            <a:lvl5pPr indent="-285750" lvl="4" marL="2286000">
              <a:spcBef>
                <a:spcPts val="800"/>
              </a:spcBef>
              <a:spcAft>
                <a:spcPts val="0"/>
              </a:spcAft>
              <a:buSzPts val="900"/>
              <a:buFont typeface="Red Hat Display"/>
              <a:buChar char="○"/>
              <a:defRPr sz="900"/>
            </a:lvl5pPr>
            <a:lvl6pPr indent="-285750" lvl="5" marL="2743200">
              <a:spcBef>
                <a:spcPts val="800"/>
              </a:spcBef>
              <a:spcAft>
                <a:spcPts val="0"/>
              </a:spcAft>
              <a:buSzPts val="900"/>
              <a:buFont typeface="Red Hat Display"/>
              <a:buChar char="■"/>
              <a:defRPr sz="900"/>
            </a:lvl6pPr>
            <a:lvl7pPr indent="-285750" lvl="6" marL="3200400">
              <a:spcBef>
                <a:spcPts val="800"/>
              </a:spcBef>
              <a:spcAft>
                <a:spcPts val="0"/>
              </a:spcAft>
              <a:buSzPts val="900"/>
              <a:buFont typeface="Red Hat Display"/>
              <a:buChar char="●"/>
              <a:defRPr sz="900"/>
            </a:lvl7pPr>
            <a:lvl8pPr indent="-285750" lvl="7" marL="3657600">
              <a:spcBef>
                <a:spcPts val="800"/>
              </a:spcBef>
              <a:spcAft>
                <a:spcPts val="0"/>
              </a:spcAft>
              <a:buSzPts val="900"/>
              <a:buFont typeface="Red Hat Display"/>
              <a:buChar char="○"/>
              <a:defRPr sz="900"/>
            </a:lvl8pPr>
            <a:lvl9pPr indent="-285750" lvl="8" marL="4114800">
              <a:spcBef>
                <a:spcPts val="800"/>
              </a:spcBef>
              <a:spcAft>
                <a:spcPts val="800"/>
              </a:spcAft>
              <a:buSzPts val="900"/>
              <a:buFont typeface="Red Hat Display"/>
              <a:buChar char="■"/>
              <a:defRPr sz="900"/>
            </a:lvl9pPr>
          </a:lstStyle>
          <a:p/>
        </p:txBody>
      </p:sp>
      <p:sp>
        <p:nvSpPr>
          <p:cNvPr id="424" name="Google Shape;424;p30"/>
          <p:cNvSpPr txBox="1"/>
          <p:nvPr>
            <p:ph idx="6" type="body"/>
          </p:nvPr>
        </p:nvSpPr>
        <p:spPr>
          <a:xfrm>
            <a:off x="351700" y="2882813"/>
            <a:ext cx="2439900" cy="1165200"/>
          </a:xfrm>
          <a:prstGeom prst="rect">
            <a:avLst/>
          </a:prstGeom>
        </p:spPr>
        <p:txBody>
          <a:bodyPr anchorCtr="0" anchor="t" bIns="0" lIns="0" spcFirstLastPara="1" rIns="0" wrap="square" tIns="0">
            <a:spAutoFit/>
          </a:bodyPr>
          <a:lstStyle>
            <a:lvl1pPr indent="-285750" lvl="0" marL="457200">
              <a:lnSpc>
                <a:spcPct val="115000"/>
              </a:lnSpc>
              <a:spcBef>
                <a:spcPts val="0"/>
              </a:spcBef>
              <a:spcAft>
                <a:spcPts val="0"/>
              </a:spcAft>
              <a:buClr>
                <a:schemeClr val="lt1"/>
              </a:buClr>
              <a:buSzPts val="900"/>
              <a:buFont typeface="Red Hat Display"/>
              <a:buChar char="●"/>
              <a:defRPr/>
            </a:lvl1pPr>
            <a:lvl2pPr indent="-285750" lvl="1" marL="914400">
              <a:lnSpc>
                <a:spcPct val="115000"/>
              </a:lnSpc>
              <a:spcBef>
                <a:spcPts val="1000"/>
              </a:spcBef>
              <a:spcAft>
                <a:spcPts val="0"/>
              </a:spcAft>
              <a:buClr>
                <a:schemeClr val="lt1"/>
              </a:buClr>
              <a:buSzPts val="900"/>
              <a:buFont typeface="Red Hat Display"/>
              <a:buChar char="○"/>
              <a:defRPr/>
            </a:lvl2pPr>
            <a:lvl3pPr indent="-285750" lvl="2" marL="1371600">
              <a:lnSpc>
                <a:spcPct val="115000"/>
              </a:lnSpc>
              <a:spcBef>
                <a:spcPts val="1000"/>
              </a:spcBef>
              <a:spcAft>
                <a:spcPts val="0"/>
              </a:spcAft>
              <a:buClr>
                <a:schemeClr val="lt1"/>
              </a:buClr>
              <a:buSzPts val="900"/>
              <a:buFont typeface="Red Hat Display"/>
              <a:buChar char="■"/>
              <a:defRPr/>
            </a:lvl3pPr>
            <a:lvl4pPr indent="-285750" lvl="3" marL="1828800">
              <a:lnSpc>
                <a:spcPct val="115000"/>
              </a:lnSpc>
              <a:spcBef>
                <a:spcPts val="1000"/>
              </a:spcBef>
              <a:spcAft>
                <a:spcPts val="0"/>
              </a:spcAft>
              <a:buClr>
                <a:schemeClr val="lt1"/>
              </a:buClr>
              <a:buSzPts val="900"/>
              <a:buFont typeface="Red Hat Display"/>
              <a:buChar char="●"/>
              <a:defRPr/>
            </a:lvl4pPr>
            <a:lvl5pPr indent="-285750" lvl="4" marL="2286000">
              <a:lnSpc>
                <a:spcPct val="115000"/>
              </a:lnSpc>
              <a:spcBef>
                <a:spcPts val="1000"/>
              </a:spcBef>
              <a:spcAft>
                <a:spcPts val="0"/>
              </a:spcAft>
              <a:buClr>
                <a:schemeClr val="lt1"/>
              </a:buClr>
              <a:buSzPts val="900"/>
              <a:buFont typeface="Red Hat Display"/>
              <a:buChar char="○"/>
              <a:defRPr/>
            </a:lvl5pPr>
            <a:lvl6pPr indent="-285750" lvl="5" marL="2743200">
              <a:lnSpc>
                <a:spcPct val="115000"/>
              </a:lnSpc>
              <a:spcBef>
                <a:spcPts val="1000"/>
              </a:spcBef>
              <a:spcAft>
                <a:spcPts val="0"/>
              </a:spcAft>
              <a:buClr>
                <a:schemeClr val="lt1"/>
              </a:buClr>
              <a:buSzPts val="900"/>
              <a:buFont typeface="Red Hat Display"/>
              <a:buChar char="■"/>
              <a:defRPr/>
            </a:lvl6pPr>
            <a:lvl7pPr indent="-285750" lvl="6" marL="3200400">
              <a:lnSpc>
                <a:spcPct val="115000"/>
              </a:lnSpc>
              <a:spcBef>
                <a:spcPts val="1000"/>
              </a:spcBef>
              <a:spcAft>
                <a:spcPts val="0"/>
              </a:spcAft>
              <a:buClr>
                <a:schemeClr val="lt1"/>
              </a:buClr>
              <a:buSzPts val="900"/>
              <a:buFont typeface="Red Hat Display"/>
              <a:buChar char="●"/>
              <a:defRPr/>
            </a:lvl7pPr>
            <a:lvl8pPr indent="-285750" lvl="7" marL="3657600">
              <a:lnSpc>
                <a:spcPct val="115000"/>
              </a:lnSpc>
              <a:spcBef>
                <a:spcPts val="1000"/>
              </a:spcBef>
              <a:spcAft>
                <a:spcPts val="0"/>
              </a:spcAft>
              <a:buClr>
                <a:schemeClr val="lt1"/>
              </a:buClr>
              <a:buSzPts val="900"/>
              <a:buFont typeface="Red Hat Display"/>
              <a:buChar char="○"/>
              <a:defRPr/>
            </a:lvl8pPr>
            <a:lvl9pPr indent="-285750" lvl="8" marL="4114800">
              <a:lnSpc>
                <a:spcPct val="115000"/>
              </a:lnSpc>
              <a:spcBef>
                <a:spcPts val="1000"/>
              </a:spcBef>
              <a:spcAft>
                <a:spcPts val="1000"/>
              </a:spcAft>
              <a:buClr>
                <a:schemeClr val="lt1"/>
              </a:buClr>
              <a:buSzPts val="900"/>
              <a:buFont typeface="Red Hat Display"/>
              <a:buChar char="■"/>
              <a:defRPr/>
            </a:lvl9pPr>
          </a:lstStyle>
          <a:p/>
        </p:txBody>
      </p:sp>
      <p:sp>
        <p:nvSpPr>
          <p:cNvPr id="425" name="Google Shape;425;p30"/>
          <p:cNvSpPr txBox="1"/>
          <p:nvPr>
            <p:ph idx="7" type="body"/>
          </p:nvPr>
        </p:nvSpPr>
        <p:spPr>
          <a:xfrm>
            <a:off x="6278400" y="2882813"/>
            <a:ext cx="2439900" cy="1165200"/>
          </a:xfrm>
          <a:prstGeom prst="rect">
            <a:avLst/>
          </a:prstGeom>
        </p:spPr>
        <p:txBody>
          <a:bodyPr anchorCtr="0" anchor="t" bIns="0" lIns="0" spcFirstLastPara="1" rIns="0" wrap="square" tIns="0">
            <a:spAutoFit/>
          </a:bodyPr>
          <a:lstStyle>
            <a:lvl1pPr indent="-285750" lvl="0" marL="457200">
              <a:lnSpc>
                <a:spcPct val="115000"/>
              </a:lnSpc>
              <a:spcBef>
                <a:spcPts val="0"/>
              </a:spcBef>
              <a:spcAft>
                <a:spcPts val="0"/>
              </a:spcAft>
              <a:buClr>
                <a:schemeClr val="lt1"/>
              </a:buClr>
              <a:buSzPts val="900"/>
              <a:buFont typeface="Red Hat Display"/>
              <a:buChar char="●"/>
              <a:defRPr/>
            </a:lvl1pPr>
            <a:lvl2pPr indent="-285750" lvl="1" marL="914400">
              <a:lnSpc>
                <a:spcPct val="115000"/>
              </a:lnSpc>
              <a:spcBef>
                <a:spcPts val="1000"/>
              </a:spcBef>
              <a:spcAft>
                <a:spcPts val="0"/>
              </a:spcAft>
              <a:buClr>
                <a:schemeClr val="lt1"/>
              </a:buClr>
              <a:buSzPts val="900"/>
              <a:buFont typeface="Red Hat Display"/>
              <a:buChar char="○"/>
              <a:defRPr/>
            </a:lvl2pPr>
            <a:lvl3pPr indent="-285750" lvl="2" marL="1371600">
              <a:lnSpc>
                <a:spcPct val="115000"/>
              </a:lnSpc>
              <a:spcBef>
                <a:spcPts val="1000"/>
              </a:spcBef>
              <a:spcAft>
                <a:spcPts val="0"/>
              </a:spcAft>
              <a:buClr>
                <a:schemeClr val="lt1"/>
              </a:buClr>
              <a:buSzPts val="900"/>
              <a:buFont typeface="Red Hat Display"/>
              <a:buChar char="■"/>
              <a:defRPr/>
            </a:lvl3pPr>
            <a:lvl4pPr indent="-285750" lvl="3" marL="1828800">
              <a:lnSpc>
                <a:spcPct val="115000"/>
              </a:lnSpc>
              <a:spcBef>
                <a:spcPts val="1000"/>
              </a:spcBef>
              <a:spcAft>
                <a:spcPts val="0"/>
              </a:spcAft>
              <a:buClr>
                <a:schemeClr val="lt1"/>
              </a:buClr>
              <a:buSzPts val="900"/>
              <a:buFont typeface="Red Hat Display"/>
              <a:buChar char="●"/>
              <a:defRPr/>
            </a:lvl4pPr>
            <a:lvl5pPr indent="-285750" lvl="4" marL="2286000">
              <a:lnSpc>
                <a:spcPct val="115000"/>
              </a:lnSpc>
              <a:spcBef>
                <a:spcPts val="1000"/>
              </a:spcBef>
              <a:spcAft>
                <a:spcPts val="0"/>
              </a:spcAft>
              <a:buClr>
                <a:schemeClr val="lt1"/>
              </a:buClr>
              <a:buSzPts val="900"/>
              <a:buFont typeface="Red Hat Display"/>
              <a:buChar char="○"/>
              <a:defRPr/>
            </a:lvl5pPr>
            <a:lvl6pPr indent="-285750" lvl="5" marL="2743200">
              <a:lnSpc>
                <a:spcPct val="115000"/>
              </a:lnSpc>
              <a:spcBef>
                <a:spcPts val="1000"/>
              </a:spcBef>
              <a:spcAft>
                <a:spcPts val="0"/>
              </a:spcAft>
              <a:buClr>
                <a:schemeClr val="lt1"/>
              </a:buClr>
              <a:buSzPts val="900"/>
              <a:buFont typeface="Red Hat Display"/>
              <a:buChar char="■"/>
              <a:defRPr/>
            </a:lvl6pPr>
            <a:lvl7pPr indent="-285750" lvl="6" marL="3200400">
              <a:lnSpc>
                <a:spcPct val="115000"/>
              </a:lnSpc>
              <a:spcBef>
                <a:spcPts val="1000"/>
              </a:spcBef>
              <a:spcAft>
                <a:spcPts val="0"/>
              </a:spcAft>
              <a:buClr>
                <a:schemeClr val="lt1"/>
              </a:buClr>
              <a:buSzPts val="900"/>
              <a:buFont typeface="Red Hat Display"/>
              <a:buChar char="●"/>
              <a:defRPr/>
            </a:lvl7pPr>
            <a:lvl8pPr indent="-285750" lvl="7" marL="3657600">
              <a:lnSpc>
                <a:spcPct val="115000"/>
              </a:lnSpc>
              <a:spcBef>
                <a:spcPts val="1000"/>
              </a:spcBef>
              <a:spcAft>
                <a:spcPts val="0"/>
              </a:spcAft>
              <a:buClr>
                <a:schemeClr val="lt1"/>
              </a:buClr>
              <a:buSzPts val="900"/>
              <a:buFont typeface="Red Hat Display"/>
              <a:buChar char="○"/>
              <a:defRPr/>
            </a:lvl8pPr>
            <a:lvl9pPr indent="-285750" lvl="8" marL="4114800">
              <a:lnSpc>
                <a:spcPct val="115000"/>
              </a:lnSpc>
              <a:spcBef>
                <a:spcPts val="1000"/>
              </a:spcBef>
              <a:spcAft>
                <a:spcPts val="1000"/>
              </a:spcAft>
              <a:buClr>
                <a:schemeClr val="lt1"/>
              </a:buClr>
              <a:buSzPts val="900"/>
              <a:buFont typeface="Red Hat Display"/>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highlights">
  <p:cSld name="CUSTOM_5_1">
    <p:spTree>
      <p:nvGrpSpPr>
        <p:cNvPr id="426" name="Shape 426"/>
        <p:cNvGrpSpPr/>
        <p:nvPr/>
      </p:nvGrpSpPr>
      <p:grpSpPr>
        <a:xfrm>
          <a:off x="0" y="0"/>
          <a:ext cx="0" cy="0"/>
          <a:chOff x="0" y="0"/>
          <a:chExt cx="0" cy="0"/>
        </a:xfrm>
      </p:grpSpPr>
      <p:sp>
        <p:nvSpPr>
          <p:cNvPr id="427" name="Google Shape;427;p31"/>
          <p:cNvSpPr/>
          <p:nvPr/>
        </p:nvSpPr>
        <p:spPr>
          <a:xfrm>
            <a:off x="225998" y="580123"/>
            <a:ext cx="253800" cy="276600"/>
          </a:xfrm>
          <a:prstGeom prst="snip2DiagRect">
            <a:avLst>
              <a:gd fmla="val 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ed Hat Display"/>
              <a:ea typeface="Red Hat Display"/>
              <a:cs typeface="Red Hat Display"/>
              <a:sym typeface="Red Hat Display"/>
            </a:endParaRPr>
          </a:p>
        </p:txBody>
      </p:sp>
      <p:sp>
        <p:nvSpPr>
          <p:cNvPr id="428" name="Google Shape;428;p31"/>
          <p:cNvSpPr txBox="1"/>
          <p:nvPr>
            <p:ph type="title"/>
          </p:nvPr>
        </p:nvSpPr>
        <p:spPr>
          <a:xfrm>
            <a:off x="609600" y="724825"/>
            <a:ext cx="40158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2000"/>
            </a:lvl1pPr>
            <a:lvl2pPr lvl="1">
              <a:lnSpc>
                <a:spcPct val="115000"/>
              </a:lnSpc>
              <a:spcBef>
                <a:spcPts val="0"/>
              </a:spcBef>
              <a:spcAft>
                <a:spcPts val="0"/>
              </a:spcAft>
              <a:buNone/>
              <a:defRPr sz="2000"/>
            </a:lvl2pPr>
            <a:lvl3pPr lvl="2">
              <a:lnSpc>
                <a:spcPct val="115000"/>
              </a:lnSpc>
              <a:spcBef>
                <a:spcPts val="0"/>
              </a:spcBef>
              <a:spcAft>
                <a:spcPts val="0"/>
              </a:spcAft>
              <a:buNone/>
              <a:defRPr sz="2000"/>
            </a:lvl3pPr>
            <a:lvl4pPr lvl="3">
              <a:lnSpc>
                <a:spcPct val="115000"/>
              </a:lnSpc>
              <a:spcBef>
                <a:spcPts val="0"/>
              </a:spcBef>
              <a:spcAft>
                <a:spcPts val="0"/>
              </a:spcAft>
              <a:buNone/>
              <a:defRPr sz="2000"/>
            </a:lvl4pPr>
            <a:lvl5pPr lvl="4">
              <a:lnSpc>
                <a:spcPct val="115000"/>
              </a:lnSpc>
              <a:spcBef>
                <a:spcPts val="0"/>
              </a:spcBef>
              <a:spcAft>
                <a:spcPts val="0"/>
              </a:spcAft>
              <a:buNone/>
              <a:defRPr sz="2000"/>
            </a:lvl5pPr>
            <a:lvl6pPr lvl="5">
              <a:lnSpc>
                <a:spcPct val="115000"/>
              </a:lnSpc>
              <a:spcBef>
                <a:spcPts val="0"/>
              </a:spcBef>
              <a:spcAft>
                <a:spcPts val="0"/>
              </a:spcAft>
              <a:buNone/>
              <a:defRPr sz="2000"/>
            </a:lvl6pPr>
            <a:lvl7pPr lvl="6">
              <a:lnSpc>
                <a:spcPct val="115000"/>
              </a:lnSpc>
              <a:spcBef>
                <a:spcPts val="0"/>
              </a:spcBef>
              <a:spcAft>
                <a:spcPts val="0"/>
              </a:spcAft>
              <a:buNone/>
              <a:defRPr sz="2000"/>
            </a:lvl7pPr>
            <a:lvl8pPr lvl="7">
              <a:lnSpc>
                <a:spcPct val="115000"/>
              </a:lnSpc>
              <a:spcBef>
                <a:spcPts val="0"/>
              </a:spcBef>
              <a:spcAft>
                <a:spcPts val="0"/>
              </a:spcAft>
              <a:buNone/>
              <a:defRPr sz="2000"/>
            </a:lvl8pPr>
            <a:lvl9pPr lvl="8">
              <a:lnSpc>
                <a:spcPct val="115000"/>
              </a:lnSpc>
              <a:spcBef>
                <a:spcPts val="0"/>
              </a:spcBef>
              <a:spcAft>
                <a:spcPts val="0"/>
              </a:spcAft>
              <a:buNone/>
              <a:defRPr sz="2000"/>
            </a:lvl9pPr>
          </a:lstStyle>
          <a:p/>
        </p:txBody>
      </p:sp>
      <p:sp>
        <p:nvSpPr>
          <p:cNvPr id="429" name="Google Shape;429;p31"/>
          <p:cNvSpPr txBox="1"/>
          <p:nvPr>
            <p:ph idx="1" type="subTitle"/>
          </p:nvPr>
        </p:nvSpPr>
        <p:spPr>
          <a:xfrm>
            <a:off x="609600" y="457200"/>
            <a:ext cx="4015800" cy="2646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000"/>
              <a:buFont typeface="Red Hat Display"/>
              <a:buNone/>
              <a:defRPr sz="1000">
                <a:solidFill>
                  <a:schemeClr val="accent3"/>
                </a:solidFill>
              </a:defRPr>
            </a:lvl1pPr>
            <a:lvl2pPr lvl="1">
              <a:spcBef>
                <a:spcPts val="0"/>
              </a:spcBef>
              <a:spcAft>
                <a:spcPts val="0"/>
              </a:spcAft>
              <a:buClr>
                <a:schemeClr val="accent3"/>
              </a:buClr>
              <a:buSzPts val="1400"/>
              <a:buFont typeface="Red Hat Display"/>
              <a:buNone/>
              <a:defRPr>
                <a:solidFill>
                  <a:schemeClr val="accent3"/>
                </a:solidFill>
              </a:defRPr>
            </a:lvl2pPr>
            <a:lvl3pPr lvl="2">
              <a:spcBef>
                <a:spcPts val="0"/>
              </a:spcBef>
              <a:spcAft>
                <a:spcPts val="0"/>
              </a:spcAft>
              <a:buClr>
                <a:schemeClr val="accent3"/>
              </a:buClr>
              <a:buSzPts val="1400"/>
              <a:buFont typeface="Red Hat Display"/>
              <a:buNone/>
              <a:defRPr>
                <a:solidFill>
                  <a:schemeClr val="accent3"/>
                </a:solidFill>
              </a:defRPr>
            </a:lvl3pPr>
            <a:lvl4pPr lvl="3">
              <a:spcBef>
                <a:spcPts val="0"/>
              </a:spcBef>
              <a:spcAft>
                <a:spcPts val="0"/>
              </a:spcAft>
              <a:buClr>
                <a:schemeClr val="accent3"/>
              </a:buClr>
              <a:buSzPts val="1400"/>
              <a:buFont typeface="Red Hat Display"/>
              <a:buNone/>
              <a:defRPr>
                <a:solidFill>
                  <a:schemeClr val="accent3"/>
                </a:solidFill>
              </a:defRPr>
            </a:lvl4pPr>
            <a:lvl5pPr lvl="4">
              <a:spcBef>
                <a:spcPts val="0"/>
              </a:spcBef>
              <a:spcAft>
                <a:spcPts val="0"/>
              </a:spcAft>
              <a:buClr>
                <a:schemeClr val="accent3"/>
              </a:buClr>
              <a:buSzPts val="1400"/>
              <a:buFont typeface="Red Hat Display"/>
              <a:buNone/>
              <a:defRPr>
                <a:solidFill>
                  <a:schemeClr val="accent3"/>
                </a:solidFill>
              </a:defRPr>
            </a:lvl5pPr>
            <a:lvl6pPr lvl="5">
              <a:spcBef>
                <a:spcPts val="0"/>
              </a:spcBef>
              <a:spcAft>
                <a:spcPts val="0"/>
              </a:spcAft>
              <a:buClr>
                <a:schemeClr val="accent3"/>
              </a:buClr>
              <a:buSzPts val="1400"/>
              <a:buFont typeface="Red Hat Display"/>
              <a:buNone/>
              <a:defRPr>
                <a:solidFill>
                  <a:schemeClr val="accent3"/>
                </a:solidFill>
              </a:defRPr>
            </a:lvl6pPr>
            <a:lvl7pPr lvl="6">
              <a:spcBef>
                <a:spcPts val="0"/>
              </a:spcBef>
              <a:spcAft>
                <a:spcPts val="0"/>
              </a:spcAft>
              <a:buClr>
                <a:schemeClr val="accent3"/>
              </a:buClr>
              <a:buSzPts val="1400"/>
              <a:buFont typeface="Red Hat Display"/>
              <a:buNone/>
              <a:defRPr>
                <a:solidFill>
                  <a:schemeClr val="accent3"/>
                </a:solidFill>
              </a:defRPr>
            </a:lvl7pPr>
            <a:lvl8pPr lvl="7">
              <a:spcBef>
                <a:spcPts val="0"/>
              </a:spcBef>
              <a:spcAft>
                <a:spcPts val="0"/>
              </a:spcAft>
              <a:buClr>
                <a:schemeClr val="accent3"/>
              </a:buClr>
              <a:buSzPts val="1400"/>
              <a:buFont typeface="Red Hat Display"/>
              <a:buNone/>
              <a:defRPr>
                <a:solidFill>
                  <a:schemeClr val="accent3"/>
                </a:solidFill>
              </a:defRPr>
            </a:lvl8pPr>
            <a:lvl9pPr lvl="8">
              <a:spcBef>
                <a:spcPts val="0"/>
              </a:spcBef>
              <a:spcAft>
                <a:spcPts val="0"/>
              </a:spcAft>
              <a:buClr>
                <a:schemeClr val="accent3"/>
              </a:buClr>
              <a:buSzPts val="1400"/>
              <a:buFont typeface="Red Hat Display"/>
              <a:buNone/>
              <a:defRPr>
                <a:solidFill>
                  <a:schemeClr val="accent3"/>
                </a:solidFill>
              </a:defRPr>
            </a:lvl9pPr>
          </a:lstStyle>
          <a:p/>
        </p:txBody>
      </p:sp>
      <p:sp>
        <p:nvSpPr>
          <p:cNvPr id="430" name="Google Shape;430;p31"/>
          <p:cNvSpPr txBox="1"/>
          <p:nvPr>
            <p:ph idx="2" type="subTitle"/>
          </p:nvPr>
        </p:nvSpPr>
        <p:spPr>
          <a:xfrm>
            <a:off x="637000" y="1820550"/>
            <a:ext cx="702300" cy="7761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2200"/>
              <a:buFont typeface="Red Hat Display SemiBold"/>
              <a:buNone/>
              <a:defRPr sz="2200">
                <a:latin typeface="Red Hat Display SemiBold"/>
                <a:ea typeface="Red Hat Display SemiBold"/>
                <a:cs typeface="Red Hat Display SemiBold"/>
                <a:sym typeface="Red Hat Display SemiBold"/>
              </a:defRPr>
            </a:lvl1pPr>
            <a:lvl2pPr lvl="1" algn="ctr">
              <a:spcBef>
                <a:spcPts val="0"/>
              </a:spcBef>
              <a:spcAft>
                <a:spcPts val="0"/>
              </a:spcAft>
              <a:buClr>
                <a:schemeClr val="lt1"/>
              </a:buClr>
              <a:buSzPts val="1400"/>
              <a:buFont typeface="Red Hat Display"/>
              <a:buNone/>
              <a:defRPr/>
            </a:lvl2pPr>
            <a:lvl3pPr lvl="2" algn="ctr">
              <a:spcBef>
                <a:spcPts val="0"/>
              </a:spcBef>
              <a:spcAft>
                <a:spcPts val="0"/>
              </a:spcAft>
              <a:buClr>
                <a:schemeClr val="lt1"/>
              </a:buClr>
              <a:buSzPts val="1400"/>
              <a:buFont typeface="Red Hat Display"/>
              <a:buNone/>
              <a:defRPr/>
            </a:lvl3pPr>
            <a:lvl4pPr lvl="3" algn="ctr">
              <a:spcBef>
                <a:spcPts val="0"/>
              </a:spcBef>
              <a:spcAft>
                <a:spcPts val="0"/>
              </a:spcAft>
              <a:buClr>
                <a:schemeClr val="lt1"/>
              </a:buClr>
              <a:buSzPts val="1400"/>
              <a:buFont typeface="Red Hat Display"/>
              <a:buNone/>
              <a:defRPr/>
            </a:lvl4pPr>
            <a:lvl5pPr lvl="4" algn="ctr">
              <a:spcBef>
                <a:spcPts val="0"/>
              </a:spcBef>
              <a:spcAft>
                <a:spcPts val="0"/>
              </a:spcAft>
              <a:buClr>
                <a:schemeClr val="lt1"/>
              </a:buClr>
              <a:buSzPts val="1400"/>
              <a:buFont typeface="Red Hat Display"/>
              <a:buNone/>
              <a:defRPr/>
            </a:lvl5pPr>
            <a:lvl6pPr lvl="5" algn="ctr">
              <a:spcBef>
                <a:spcPts val="0"/>
              </a:spcBef>
              <a:spcAft>
                <a:spcPts val="0"/>
              </a:spcAft>
              <a:buClr>
                <a:schemeClr val="lt1"/>
              </a:buClr>
              <a:buSzPts val="1400"/>
              <a:buFont typeface="Red Hat Display"/>
              <a:buNone/>
              <a:defRPr/>
            </a:lvl6pPr>
            <a:lvl7pPr lvl="6" algn="ctr">
              <a:spcBef>
                <a:spcPts val="0"/>
              </a:spcBef>
              <a:spcAft>
                <a:spcPts val="0"/>
              </a:spcAft>
              <a:buClr>
                <a:schemeClr val="lt1"/>
              </a:buClr>
              <a:buSzPts val="1400"/>
              <a:buFont typeface="Red Hat Display"/>
              <a:buNone/>
              <a:defRPr/>
            </a:lvl7pPr>
            <a:lvl8pPr lvl="7" algn="ctr">
              <a:spcBef>
                <a:spcPts val="0"/>
              </a:spcBef>
              <a:spcAft>
                <a:spcPts val="0"/>
              </a:spcAft>
              <a:buClr>
                <a:schemeClr val="lt1"/>
              </a:buClr>
              <a:buSzPts val="1400"/>
              <a:buFont typeface="Red Hat Display"/>
              <a:buNone/>
              <a:defRPr/>
            </a:lvl8pPr>
            <a:lvl9pPr lvl="8" algn="ctr">
              <a:spcBef>
                <a:spcPts val="0"/>
              </a:spcBef>
              <a:spcAft>
                <a:spcPts val="0"/>
              </a:spcAft>
              <a:buClr>
                <a:schemeClr val="lt1"/>
              </a:buClr>
              <a:buSzPts val="1400"/>
              <a:buFont typeface="Red Hat Display"/>
              <a:buNone/>
              <a:defRPr/>
            </a:lvl9pPr>
          </a:lstStyle>
          <a:p/>
        </p:txBody>
      </p:sp>
      <p:sp>
        <p:nvSpPr>
          <p:cNvPr id="431" name="Google Shape;431;p31"/>
          <p:cNvSpPr txBox="1"/>
          <p:nvPr>
            <p:ph idx="3" type="subTitle"/>
          </p:nvPr>
        </p:nvSpPr>
        <p:spPr>
          <a:xfrm>
            <a:off x="637000" y="3294325"/>
            <a:ext cx="702300" cy="7761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2200"/>
              <a:buFont typeface="Red Hat Display SemiBold"/>
              <a:buNone/>
              <a:defRPr sz="2200">
                <a:latin typeface="Red Hat Display SemiBold"/>
                <a:ea typeface="Red Hat Display SemiBold"/>
                <a:cs typeface="Red Hat Display SemiBold"/>
                <a:sym typeface="Red Hat Display SemiBold"/>
              </a:defRPr>
            </a:lvl1pPr>
            <a:lvl2pPr lvl="1" algn="ctr">
              <a:spcBef>
                <a:spcPts val="0"/>
              </a:spcBef>
              <a:spcAft>
                <a:spcPts val="0"/>
              </a:spcAft>
              <a:buClr>
                <a:schemeClr val="lt1"/>
              </a:buClr>
              <a:buSzPts val="1400"/>
              <a:buFont typeface="Red Hat Display"/>
              <a:buNone/>
              <a:defRPr/>
            </a:lvl2pPr>
            <a:lvl3pPr lvl="2" algn="ctr">
              <a:spcBef>
                <a:spcPts val="0"/>
              </a:spcBef>
              <a:spcAft>
                <a:spcPts val="0"/>
              </a:spcAft>
              <a:buClr>
                <a:schemeClr val="lt1"/>
              </a:buClr>
              <a:buSzPts val="1400"/>
              <a:buFont typeface="Red Hat Display"/>
              <a:buNone/>
              <a:defRPr/>
            </a:lvl3pPr>
            <a:lvl4pPr lvl="3" algn="ctr">
              <a:spcBef>
                <a:spcPts val="0"/>
              </a:spcBef>
              <a:spcAft>
                <a:spcPts val="0"/>
              </a:spcAft>
              <a:buClr>
                <a:schemeClr val="lt1"/>
              </a:buClr>
              <a:buSzPts val="1400"/>
              <a:buFont typeface="Red Hat Display"/>
              <a:buNone/>
              <a:defRPr/>
            </a:lvl4pPr>
            <a:lvl5pPr lvl="4" algn="ctr">
              <a:spcBef>
                <a:spcPts val="0"/>
              </a:spcBef>
              <a:spcAft>
                <a:spcPts val="0"/>
              </a:spcAft>
              <a:buClr>
                <a:schemeClr val="lt1"/>
              </a:buClr>
              <a:buSzPts val="1400"/>
              <a:buFont typeface="Red Hat Display"/>
              <a:buNone/>
              <a:defRPr/>
            </a:lvl5pPr>
            <a:lvl6pPr lvl="5" algn="ctr">
              <a:spcBef>
                <a:spcPts val="0"/>
              </a:spcBef>
              <a:spcAft>
                <a:spcPts val="0"/>
              </a:spcAft>
              <a:buClr>
                <a:schemeClr val="lt1"/>
              </a:buClr>
              <a:buSzPts val="1400"/>
              <a:buFont typeface="Red Hat Display"/>
              <a:buNone/>
              <a:defRPr/>
            </a:lvl6pPr>
            <a:lvl7pPr lvl="6" algn="ctr">
              <a:spcBef>
                <a:spcPts val="0"/>
              </a:spcBef>
              <a:spcAft>
                <a:spcPts val="0"/>
              </a:spcAft>
              <a:buClr>
                <a:schemeClr val="lt1"/>
              </a:buClr>
              <a:buSzPts val="1400"/>
              <a:buFont typeface="Red Hat Display"/>
              <a:buNone/>
              <a:defRPr/>
            </a:lvl7pPr>
            <a:lvl8pPr lvl="7" algn="ctr">
              <a:spcBef>
                <a:spcPts val="0"/>
              </a:spcBef>
              <a:spcAft>
                <a:spcPts val="0"/>
              </a:spcAft>
              <a:buClr>
                <a:schemeClr val="lt1"/>
              </a:buClr>
              <a:buSzPts val="1400"/>
              <a:buFont typeface="Red Hat Display"/>
              <a:buNone/>
              <a:defRPr/>
            </a:lvl8pPr>
            <a:lvl9pPr lvl="8" algn="ctr">
              <a:spcBef>
                <a:spcPts val="0"/>
              </a:spcBef>
              <a:spcAft>
                <a:spcPts val="0"/>
              </a:spcAft>
              <a:buClr>
                <a:schemeClr val="lt1"/>
              </a:buClr>
              <a:buSzPts val="1400"/>
              <a:buFont typeface="Red Hat Display"/>
              <a:buNone/>
              <a:defRPr/>
            </a:lvl9pPr>
          </a:lstStyle>
          <a:p/>
        </p:txBody>
      </p:sp>
      <p:sp>
        <p:nvSpPr>
          <p:cNvPr id="432" name="Google Shape;432;p31"/>
          <p:cNvSpPr txBox="1"/>
          <p:nvPr>
            <p:ph idx="4" type="subTitle"/>
          </p:nvPr>
        </p:nvSpPr>
        <p:spPr>
          <a:xfrm>
            <a:off x="5028175" y="1820550"/>
            <a:ext cx="702300" cy="776100"/>
          </a:xfrm>
          <a:prstGeom prst="rect">
            <a:avLst/>
          </a:prstGeom>
        </p:spPr>
        <p:txBody>
          <a:bodyPr anchorCtr="0" anchor="ctr" bIns="0" lIns="0" spcFirstLastPara="1" rIns="0" wrap="square" tIns="0">
            <a:noAutofit/>
          </a:bodyPr>
          <a:lstStyle>
            <a:lvl1pPr lvl="0" algn="ctr">
              <a:spcBef>
                <a:spcPts val="0"/>
              </a:spcBef>
              <a:spcAft>
                <a:spcPts val="0"/>
              </a:spcAft>
              <a:buSzPts val="2200"/>
              <a:buFont typeface="Red Hat Display SemiBold"/>
              <a:buNone/>
              <a:defRPr sz="2200">
                <a:latin typeface="Red Hat Display SemiBold"/>
                <a:ea typeface="Red Hat Display SemiBold"/>
                <a:cs typeface="Red Hat Display SemiBold"/>
                <a:sym typeface="Red Hat Display SemiBold"/>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3" name="Google Shape;433;p31"/>
          <p:cNvSpPr txBox="1"/>
          <p:nvPr>
            <p:ph idx="5" type="subTitle"/>
          </p:nvPr>
        </p:nvSpPr>
        <p:spPr>
          <a:xfrm>
            <a:off x="5028175" y="3294325"/>
            <a:ext cx="702300" cy="7761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2200"/>
              <a:buFont typeface="Red Hat Display SemiBold"/>
              <a:buNone/>
              <a:defRPr sz="2200">
                <a:latin typeface="Red Hat Display SemiBold"/>
                <a:ea typeface="Red Hat Display SemiBold"/>
                <a:cs typeface="Red Hat Display SemiBold"/>
                <a:sym typeface="Red Hat Display SemiBold"/>
              </a:defRPr>
            </a:lvl1pPr>
            <a:lvl2pPr lvl="1" algn="ctr">
              <a:spcBef>
                <a:spcPts val="0"/>
              </a:spcBef>
              <a:spcAft>
                <a:spcPts val="0"/>
              </a:spcAft>
              <a:buClr>
                <a:schemeClr val="lt1"/>
              </a:buClr>
              <a:buSzPts val="1400"/>
              <a:buFont typeface="Red Hat Display"/>
              <a:buNone/>
              <a:defRPr/>
            </a:lvl2pPr>
            <a:lvl3pPr lvl="2" algn="ctr">
              <a:spcBef>
                <a:spcPts val="0"/>
              </a:spcBef>
              <a:spcAft>
                <a:spcPts val="0"/>
              </a:spcAft>
              <a:buClr>
                <a:schemeClr val="lt1"/>
              </a:buClr>
              <a:buSzPts val="1400"/>
              <a:buFont typeface="Red Hat Display"/>
              <a:buNone/>
              <a:defRPr/>
            </a:lvl3pPr>
            <a:lvl4pPr lvl="3" algn="ctr">
              <a:spcBef>
                <a:spcPts val="0"/>
              </a:spcBef>
              <a:spcAft>
                <a:spcPts val="0"/>
              </a:spcAft>
              <a:buClr>
                <a:schemeClr val="lt1"/>
              </a:buClr>
              <a:buSzPts val="1400"/>
              <a:buFont typeface="Red Hat Display"/>
              <a:buNone/>
              <a:defRPr/>
            </a:lvl4pPr>
            <a:lvl5pPr lvl="4" algn="ctr">
              <a:spcBef>
                <a:spcPts val="0"/>
              </a:spcBef>
              <a:spcAft>
                <a:spcPts val="0"/>
              </a:spcAft>
              <a:buClr>
                <a:schemeClr val="lt1"/>
              </a:buClr>
              <a:buSzPts val="1400"/>
              <a:buFont typeface="Red Hat Display"/>
              <a:buNone/>
              <a:defRPr/>
            </a:lvl5pPr>
            <a:lvl6pPr lvl="5" algn="ctr">
              <a:spcBef>
                <a:spcPts val="0"/>
              </a:spcBef>
              <a:spcAft>
                <a:spcPts val="0"/>
              </a:spcAft>
              <a:buClr>
                <a:schemeClr val="lt1"/>
              </a:buClr>
              <a:buSzPts val="1400"/>
              <a:buFont typeface="Red Hat Display"/>
              <a:buNone/>
              <a:defRPr/>
            </a:lvl6pPr>
            <a:lvl7pPr lvl="6" algn="ctr">
              <a:spcBef>
                <a:spcPts val="0"/>
              </a:spcBef>
              <a:spcAft>
                <a:spcPts val="0"/>
              </a:spcAft>
              <a:buClr>
                <a:schemeClr val="lt1"/>
              </a:buClr>
              <a:buSzPts val="1400"/>
              <a:buFont typeface="Red Hat Display"/>
              <a:buNone/>
              <a:defRPr/>
            </a:lvl7pPr>
            <a:lvl8pPr lvl="7" algn="ctr">
              <a:spcBef>
                <a:spcPts val="0"/>
              </a:spcBef>
              <a:spcAft>
                <a:spcPts val="0"/>
              </a:spcAft>
              <a:buClr>
                <a:schemeClr val="lt1"/>
              </a:buClr>
              <a:buSzPts val="1400"/>
              <a:buFont typeface="Red Hat Display"/>
              <a:buNone/>
              <a:defRPr/>
            </a:lvl8pPr>
            <a:lvl9pPr lvl="8" algn="ctr">
              <a:spcBef>
                <a:spcPts val="0"/>
              </a:spcBef>
              <a:spcAft>
                <a:spcPts val="0"/>
              </a:spcAft>
              <a:buClr>
                <a:schemeClr val="lt1"/>
              </a:buClr>
              <a:buSzPts val="1400"/>
              <a:buFont typeface="Red Hat Display"/>
              <a:buNone/>
              <a:defRPr/>
            </a:lvl9pPr>
          </a:lstStyle>
          <a:p/>
        </p:txBody>
      </p:sp>
      <p:sp>
        <p:nvSpPr>
          <p:cNvPr id="434" name="Google Shape;434;p31"/>
          <p:cNvSpPr txBox="1"/>
          <p:nvPr>
            <p:ph idx="6" type="subTitle"/>
          </p:nvPr>
        </p:nvSpPr>
        <p:spPr>
          <a:xfrm>
            <a:off x="1546000" y="1807825"/>
            <a:ext cx="2477700" cy="587700"/>
          </a:xfrm>
          <a:prstGeom prst="rect">
            <a:avLst/>
          </a:prstGeom>
        </p:spPr>
        <p:txBody>
          <a:bodyPr anchorCtr="0" anchor="t" bIns="91425" lIns="0" spcFirstLastPara="1" rIns="91425" wrap="square" tIns="0">
            <a:noAutofit/>
          </a:bodyPr>
          <a:lstStyle>
            <a:lvl1pPr lvl="0">
              <a:lnSpc>
                <a:spcPct val="115000"/>
              </a:lnSpc>
              <a:spcBef>
                <a:spcPts val="0"/>
              </a:spcBef>
              <a:spcAft>
                <a:spcPts val="0"/>
              </a:spcAft>
              <a:buClr>
                <a:schemeClr val="lt1"/>
              </a:buClr>
              <a:buSzPts val="1000"/>
              <a:buFont typeface="Red Hat Display"/>
              <a:buNone/>
              <a:defRPr sz="1000"/>
            </a:lvl1pPr>
            <a:lvl2pPr lvl="1">
              <a:lnSpc>
                <a:spcPct val="115000"/>
              </a:lnSpc>
              <a:spcBef>
                <a:spcPts val="0"/>
              </a:spcBef>
              <a:spcAft>
                <a:spcPts val="0"/>
              </a:spcAft>
              <a:buClr>
                <a:schemeClr val="lt1"/>
              </a:buClr>
              <a:buSzPts val="1200"/>
              <a:buFont typeface="Red Hat Display"/>
              <a:buNone/>
              <a:defRPr sz="1200"/>
            </a:lvl2pPr>
            <a:lvl3pPr lvl="2">
              <a:lnSpc>
                <a:spcPct val="115000"/>
              </a:lnSpc>
              <a:spcBef>
                <a:spcPts val="0"/>
              </a:spcBef>
              <a:spcAft>
                <a:spcPts val="0"/>
              </a:spcAft>
              <a:buClr>
                <a:schemeClr val="lt1"/>
              </a:buClr>
              <a:buSzPts val="1200"/>
              <a:buFont typeface="Red Hat Display"/>
              <a:buNone/>
              <a:defRPr sz="1200"/>
            </a:lvl3pPr>
            <a:lvl4pPr lvl="3">
              <a:lnSpc>
                <a:spcPct val="115000"/>
              </a:lnSpc>
              <a:spcBef>
                <a:spcPts val="0"/>
              </a:spcBef>
              <a:spcAft>
                <a:spcPts val="0"/>
              </a:spcAft>
              <a:buClr>
                <a:schemeClr val="lt1"/>
              </a:buClr>
              <a:buSzPts val="1200"/>
              <a:buFont typeface="Red Hat Display"/>
              <a:buNone/>
              <a:defRPr sz="1200"/>
            </a:lvl4pPr>
            <a:lvl5pPr lvl="4">
              <a:lnSpc>
                <a:spcPct val="115000"/>
              </a:lnSpc>
              <a:spcBef>
                <a:spcPts val="0"/>
              </a:spcBef>
              <a:spcAft>
                <a:spcPts val="0"/>
              </a:spcAft>
              <a:buClr>
                <a:schemeClr val="lt1"/>
              </a:buClr>
              <a:buSzPts val="1200"/>
              <a:buFont typeface="Red Hat Display"/>
              <a:buNone/>
              <a:defRPr sz="1200"/>
            </a:lvl5pPr>
            <a:lvl6pPr lvl="5">
              <a:lnSpc>
                <a:spcPct val="115000"/>
              </a:lnSpc>
              <a:spcBef>
                <a:spcPts val="0"/>
              </a:spcBef>
              <a:spcAft>
                <a:spcPts val="0"/>
              </a:spcAft>
              <a:buClr>
                <a:schemeClr val="lt1"/>
              </a:buClr>
              <a:buSzPts val="1200"/>
              <a:buFont typeface="Red Hat Display"/>
              <a:buNone/>
              <a:defRPr sz="1200"/>
            </a:lvl6pPr>
            <a:lvl7pPr lvl="6">
              <a:lnSpc>
                <a:spcPct val="115000"/>
              </a:lnSpc>
              <a:spcBef>
                <a:spcPts val="0"/>
              </a:spcBef>
              <a:spcAft>
                <a:spcPts val="0"/>
              </a:spcAft>
              <a:buClr>
                <a:schemeClr val="lt1"/>
              </a:buClr>
              <a:buSzPts val="1200"/>
              <a:buFont typeface="Red Hat Display"/>
              <a:buNone/>
              <a:defRPr sz="1200"/>
            </a:lvl7pPr>
            <a:lvl8pPr lvl="7">
              <a:lnSpc>
                <a:spcPct val="115000"/>
              </a:lnSpc>
              <a:spcBef>
                <a:spcPts val="0"/>
              </a:spcBef>
              <a:spcAft>
                <a:spcPts val="0"/>
              </a:spcAft>
              <a:buClr>
                <a:schemeClr val="lt1"/>
              </a:buClr>
              <a:buSzPts val="1200"/>
              <a:buFont typeface="Red Hat Display"/>
              <a:buNone/>
              <a:defRPr sz="1200"/>
            </a:lvl8pPr>
            <a:lvl9pPr lvl="8">
              <a:lnSpc>
                <a:spcPct val="115000"/>
              </a:lnSpc>
              <a:spcBef>
                <a:spcPts val="0"/>
              </a:spcBef>
              <a:spcAft>
                <a:spcPts val="0"/>
              </a:spcAft>
              <a:buClr>
                <a:schemeClr val="lt1"/>
              </a:buClr>
              <a:buSzPts val="1200"/>
              <a:buFont typeface="Red Hat Display"/>
              <a:buNone/>
              <a:defRPr sz="1200"/>
            </a:lvl9pPr>
          </a:lstStyle>
          <a:p/>
        </p:txBody>
      </p:sp>
      <p:sp>
        <p:nvSpPr>
          <p:cNvPr id="435" name="Google Shape;435;p31"/>
          <p:cNvSpPr txBox="1"/>
          <p:nvPr>
            <p:ph idx="7" type="subTitle"/>
          </p:nvPr>
        </p:nvSpPr>
        <p:spPr>
          <a:xfrm>
            <a:off x="1546000" y="3288350"/>
            <a:ext cx="2477700" cy="587700"/>
          </a:xfrm>
          <a:prstGeom prst="rect">
            <a:avLst/>
          </a:prstGeom>
        </p:spPr>
        <p:txBody>
          <a:bodyPr anchorCtr="0" anchor="t" bIns="91425" lIns="0" spcFirstLastPara="1" rIns="91425" wrap="square" tIns="0">
            <a:noAutofit/>
          </a:bodyPr>
          <a:lstStyle>
            <a:lvl1pPr lvl="0">
              <a:lnSpc>
                <a:spcPct val="115000"/>
              </a:lnSpc>
              <a:spcBef>
                <a:spcPts val="0"/>
              </a:spcBef>
              <a:spcAft>
                <a:spcPts val="0"/>
              </a:spcAft>
              <a:buClr>
                <a:schemeClr val="lt1"/>
              </a:buClr>
              <a:buSzPts val="1000"/>
              <a:buFont typeface="Red Hat Display"/>
              <a:buNone/>
              <a:defRPr sz="1000"/>
            </a:lvl1pPr>
            <a:lvl2pPr lvl="1">
              <a:lnSpc>
                <a:spcPct val="115000"/>
              </a:lnSpc>
              <a:spcBef>
                <a:spcPts val="0"/>
              </a:spcBef>
              <a:spcAft>
                <a:spcPts val="0"/>
              </a:spcAft>
              <a:buClr>
                <a:schemeClr val="lt1"/>
              </a:buClr>
              <a:buSzPts val="1200"/>
              <a:buFont typeface="Red Hat Display"/>
              <a:buNone/>
              <a:defRPr sz="1200"/>
            </a:lvl2pPr>
            <a:lvl3pPr lvl="2">
              <a:lnSpc>
                <a:spcPct val="115000"/>
              </a:lnSpc>
              <a:spcBef>
                <a:spcPts val="0"/>
              </a:spcBef>
              <a:spcAft>
                <a:spcPts val="0"/>
              </a:spcAft>
              <a:buClr>
                <a:schemeClr val="lt1"/>
              </a:buClr>
              <a:buSzPts val="1200"/>
              <a:buFont typeface="Red Hat Display"/>
              <a:buNone/>
              <a:defRPr sz="1200"/>
            </a:lvl3pPr>
            <a:lvl4pPr lvl="3">
              <a:lnSpc>
                <a:spcPct val="115000"/>
              </a:lnSpc>
              <a:spcBef>
                <a:spcPts val="0"/>
              </a:spcBef>
              <a:spcAft>
                <a:spcPts val="0"/>
              </a:spcAft>
              <a:buClr>
                <a:schemeClr val="lt1"/>
              </a:buClr>
              <a:buSzPts val="1200"/>
              <a:buFont typeface="Red Hat Display"/>
              <a:buNone/>
              <a:defRPr sz="1200"/>
            </a:lvl4pPr>
            <a:lvl5pPr lvl="4">
              <a:lnSpc>
                <a:spcPct val="115000"/>
              </a:lnSpc>
              <a:spcBef>
                <a:spcPts val="0"/>
              </a:spcBef>
              <a:spcAft>
                <a:spcPts val="0"/>
              </a:spcAft>
              <a:buClr>
                <a:schemeClr val="lt1"/>
              </a:buClr>
              <a:buSzPts val="1200"/>
              <a:buFont typeface="Red Hat Display"/>
              <a:buNone/>
              <a:defRPr sz="1200"/>
            </a:lvl5pPr>
            <a:lvl6pPr lvl="5">
              <a:lnSpc>
                <a:spcPct val="115000"/>
              </a:lnSpc>
              <a:spcBef>
                <a:spcPts val="0"/>
              </a:spcBef>
              <a:spcAft>
                <a:spcPts val="0"/>
              </a:spcAft>
              <a:buClr>
                <a:schemeClr val="lt1"/>
              </a:buClr>
              <a:buSzPts val="1200"/>
              <a:buFont typeface="Red Hat Display"/>
              <a:buNone/>
              <a:defRPr sz="1200"/>
            </a:lvl6pPr>
            <a:lvl7pPr lvl="6">
              <a:lnSpc>
                <a:spcPct val="115000"/>
              </a:lnSpc>
              <a:spcBef>
                <a:spcPts val="0"/>
              </a:spcBef>
              <a:spcAft>
                <a:spcPts val="0"/>
              </a:spcAft>
              <a:buClr>
                <a:schemeClr val="lt1"/>
              </a:buClr>
              <a:buSzPts val="1200"/>
              <a:buFont typeface="Red Hat Display"/>
              <a:buNone/>
              <a:defRPr sz="1200"/>
            </a:lvl7pPr>
            <a:lvl8pPr lvl="7">
              <a:lnSpc>
                <a:spcPct val="115000"/>
              </a:lnSpc>
              <a:spcBef>
                <a:spcPts val="0"/>
              </a:spcBef>
              <a:spcAft>
                <a:spcPts val="0"/>
              </a:spcAft>
              <a:buClr>
                <a:schemeClr val="lt1"/>
              </a:buClr>
              <a:buSzPts val="1200"/>
              <a:buFont typeface="Red Hat Display"/>
              <a:buNone/>
              <a:defRPr sz="1200"/>
            </a:lvl8pPr>
            <a:lvl9pPr lvl="8">
              <a:lnSpc>
                <a:spcPct val="115000"/>
              </a:lnSpc>
              <a:spcBef>
                <a:spcPts val="0"/>
              </a:spcBef>
              <a:spcAft>
                <a:spcPts val="0"/>
              </a:spcAft>
              <a:buClr>
                <a:schemeClr val="lt1"/>
              </a:buClr>
              <a:buSzPts val="1200"/>
              <a:buFont typeface="Red Hat Display"/>
              <a:buNone/>
              <a:defRPr sz="1200"/>
            </a:lvl9pPr>
          </a:lstStyle>
          <a:p/>
        </p:txBody>
      </p:sp>
      <p:sp>
        <p:nvSpPr>
          <p:cNvPr id="436" name="Google Shape;436;p31"/>
          <p:cNvSpPr txBox="1"/>
          <p:nvPr>
            <p:ph idx="8" type="subTitle"/>
          </p:nvPr>
        </p:nvSpPr>
        <p:spPr>
          <a:xfrm>
            <a:off x="5937175" y="1807825"/>
            <a:ext cx="2477700" cy="587700"/>
          </a:xfrm>
          <a:prstGeom prst="rect">
            <a:avLst/>
          </a:prstGeom>
        </p:spPr>
        <p:txBody>
          <a:bodyPr anchorCtr="0" anchor="t" bIns="91425" lIns="0" spcFirstLastPara="1" rIns="91425" wrap="square" tIns="0">
            <a:noAutofit/>
          </a:bodyPr>
          <a:lstStyle>
            <a:lvl1pPr lvl="0">
              <a:lnSpc>
                <a:spcPct val="115000"/>
              </a:lnSpc>
              <a:spcBef>
                <a:spcPts val="0"/>
              </a:spcBef>
              <a:spcAft>
                <a:spcPts val="0"/>
              </a:spcAft>
              <a:buClr>
                <a:schemeClr val="lt1"/>
              </a:buClr>
              <a:buSzPts val="1000"/>
              <a:buFont typeface="Red Hat Display"/>
              <a:buNone/>
              <a:defRPr sz="1000"/>
            </a:lvl1pPr>
            <a:lvl2pPr lvl="1">
              <a:lnSpc>
                <a:spcPct val="115000"/>
              </a:lnSpc>
              <a:spcBef>
                <a:spcPts val="0"/>
              </a:spcBef>
              <a:spcAft>
                <a:spcPts val="0"/>
              </a:spcAft>
              <a:buClr>
                <a:schemeClr val="lt1"/>
              </a:buClr>
              <a:buSzPts val="1200"/>
              <a:buFont typeface="Red Hat Display"/>
              <a:buNone/>
              <a:defRPr sz="1200"/>
            </a:lvl2pPr>
            <a:lvl3pPr lvl="2">
              <a:lnSpc>
                <a:spcPct val="115000"/>
              </a:lnSpc>
              <a:spcBef>
                <a:spcPts val="0"/>
              </a:spcBef>
              <a:spcAft>
                <a:spcPts val="0"/>
              </a:spcAft>
              <a:buClr>
                <a:schemeClr val="lt1"/>
              </a:buClr>
              <a:buSzPts val="1200"/>
              <a:buFont typeface="Red Hat Display"/>
              <a:buNone/>
              <a:defRPr sz="1200"/>
            </a:lvl3pPr>
            <a:lvl4pPr lvl="3">
              <a:lnSpc>
                <a:spcPct val="115000"/>
              </a:lnSpc>
              <a:spcBef>
                <a:spcPts val="0"/>
              </a:spcBef>
              <a:spcAft>
                <a:spcPts val="0"/>
              </a:spcAft>
              <a:buClr>
                <a:schemeClr val="lt1"/>
              </a:buClr>
              <a:buSzPts val="1200"/>
              <a:buFont typeface="Red Hat Display"/>
              <a:buNone/>
              <a:defRPr sz="1200"/>
            </a:lvl4pPr>
            <a:lvl5pPr lvl="4">
              <a:lnSpc>
                <a:spcPct val="115000"/>
              </a:lnSpc>
              <a:spcBef>
                <a:spcPts val="0"/>
              </a:spcBef>
              <a:spcAft>
                <a:spcPts val="0"/>
              </a:spcAft>
              <a:buClr>
                <a:schemeClr val="lt1"/>
              </a:buClr>
              <a:buSzPts val="1200"/>
              <a:buFont typeface="Red Hat Display"/>
              <a:buNone/>
              <a:defRPr sz="1200"/>
            </a:lvl5pPr>
            <a:lvl6pPr lvl="5">
              <a:lnSpc>
                <a:spcPct val="115000"/>
              </a:lnSpc>
              <a:spcBef>
                <a:spcPts val="0"/>
              </a:spcBef>
              <a:spcAft>
                <a:spcPts val="0"/>
              </a:spcAft>
              <a:buClr>
                <a:schemeClr val="lt1"/>
              </a:buClr>
              <a:buSzPts val="1200"/>
              <a:buFont typeface="Red Hat Display"/>
              <a:buNone/>
              <a:defRPr sz="1200"/>
            </a:lvl6pPr>
            <a:lvl7pPr lvl="6">
              <a:lnSpc>
                <a:spcPct val="115000"/>
              </a:lnSpc>
              <a:spcBef>
                <a:spcPts val="0"/>
              </a:spcBef>
              <a:spcAft>
                <a:spcPts val="0"/>
              </a:spcAft>
              <a:buClr>
                <a:schemeClr val="lt1"/>
              </a:buClr>
              <a:buSzPts val="1200"/>
              <a:buFont typeface="Red Hat Display"/>
              <a:buNone/>
              <a:defRPr sz="1200"/>
            </a:lvl7pPr>
            <a:lvl8pPr lvl="7">
              <a:lnSpc>
                <a:spcPct val="115000"/>
              </a:lnSpc>
              <a:spcBef>
                <a:spcPts val="0"/>
              </a:spcBef>
              <a:spcAft>
                <a:spcPts val="0"/>
              </a:spcAft>
              <a:buClr>
                <a:schemeClr val="lt1"/>
              </a:buClr>
              <a:buSzPts val="1200"/>
              <a:buFont typeface="Red Hat Display"/>
              <a:buNone/>
              <a:defRPr sz="1200"/>
            </a:lvl8pPr>
            <a:lvl9pPr lvl="8">
              <a:lnSpc>
                <a:spcPct val="115000"/>
              </a:lnSpc>
              <a:spcBef>
                <a:spcPts val="0"/>
              </a:spcBef>
              <a:spcAft>
                <a:spcPts val="0"/>
              </a:spcAft>
              <a:buClr>
                <a:schemeClr val="lt1"/>
              </a:buClr>
              <a:buSzPts val="1200"/>
              <a:buFont typeface="Red Hat Display"/>
              <a:buNone/>
              <a:defRPr sz="1200"/>
            </a:lvl9pPr>
          </a:lstStyle>
          <a:p/>
        </p:txBody>
      </p:sp>
      <p:sp>
        <p:nvSpPr>
          <p:cNvPr id="437" name="Google Shape;437;p31"/>
          <p:cNvSpPr txBox="1"/>
          <p:nvPr>
            <p:ph idx="9" type="subTitle"/>
          </p:nvPr>
        </p:nvSpPr>
        <p:spPr>
          <a:xfrm>
            <a:off x="5937175" y="3288350"/>
            <a:ext cx="2477700" cy="587700"/>
          </a:xfrm>
          <a:prstGeom prst="rect">
            <a:avLst/>
          </a:prstGeom>
        </p:spPr>
        <p:txBody>
          <a:bodyPr anchorCtr="0" anchor="t" bIns="91425" lIns="0" spcFirstLastPara="1" rIns="91425" wrap="square" tIns="0">
            <a:noAutofit/>
          </a:bodyPr>
          <a:lstStyle>
            <a:lvl1pPr lvl="0">
              <a:lnSpc>
                <a:spcPct val="115000"/>
              </a:lnSpc>
              <a:spcBef>
                <a:spcPts val="0"/>
              </a:spcBef>
              <a:spcAft>
                <a:spcPts val="0"/>
              </a:spcAft>
              <a:buClr>
                <a:schemeClr val="lt1"/>
              </a:buClr>
              <a:buSzPts val="1000"/>
              <a:buFont typeface="Red Hat Display"/>
              <a:buNone/>
              <a:defRPr sz="1000"/>
            </a:lvl1pPr>
            <a:lvl2pPr lvl="1">
              <a:lnSpc>
                <a:spcPct val="115000"/>
              </a:lnSpc>
              <a:spcBef>
                <a:spcPts val="0"/>
              </a:spcBef>
              <a:spcAft>
                <a:spcPts val="0"/>
              </a:spcAft>
              <a:buClr>
                <a:schemeClr val="lt1"/>
              </a:buClr>
              <a:buSzPts val="1200"/>
              <a:buFont typeface="Red Hat Display"/>
              <a:buNone/>
              <a:defRPr sz="1200"/>
            </a:lvl2pPr>
            <a:lvl3pPr lvl="2">
              <a:lnSpc>
                <a:spcPct val="115000"/>
              </a:lnSpc>
              <a:spcBef>
                <a:spcPts val="0"/>
              </a:spcBef>
              <a:spcAft>
                <a:spcPts val="0"/>
              </a:spcAft>
              <a:buClr>
                <a:schemeClr val="lt1"/>
              </a:buClr>
              <a:buSzPts val="1200"/>
              <a:buFont typeface="Red Hat Display"/>
              <a:buNone/>
              <a:defRPr sz="1200"/>
            </a:lvl3pPr>
            <a:lvl4pPr lvl="3">
              <a:lnSpc>
                <a:spcPct val="115000"/>
              </a:lnSpc>
              <a:spcBef>
                <a:spcPts val="0"/>
              </a:spcBef>
              <a:spcAft>
                <a:spcPts val="0"/>
              </a:spcAft>
              <a:buClr>
                <a:schemeClr val="lt1"/>
              </a:buClr>
              <a:buSzPts val="1200"/>
              <a:buFont typeface="Red Hat Display"/>
              <a:buNone/>
              <a:defRPr sz="1200"/>
            </a:lvl4pPr>
            <a:lvl5pPr lvl="4">
              <a:lnSpc>
                <a:spcPct val="115000"/>
              </a:lnSpc>
              <a:spcBef>
                <a:spcPts val="0"/>
              </a:spcBef>
              <a:spcAft>
                <a:spcPts val="0"/>
              </a:spcAft>
              <a:buClr>
                <a:schemeClr val="lt1"/>
              </a:buClr>
              <a:buSzPts val="1200"/>
              <a:buFont typeface="Red Hat Display"/>
              <a:buNone/>
              <a:defRPr sz="1200"/>
            </a:lvl5pPr>
            <a:lvl6pPr lvl="5">
              <a:lnSpc>
                <a:spcPct val="115000"/>
              </a:lnSpc>
              <a:spcBef>
                <a:spcPts val="0"/>
              </a:spcBef>
              <a:spcAft>
                <a:spcPts val="0"/>
              </a:spcAft>
              <a:buClr>
                <a:schemeClr val="lt1"/>
              </a:buClr>
              <a:buSzPts val="1200"/>
              <a:buFont typeface="Red Hat Display"/>
              <a:buNone/>
              <a:defRPr sz="1200"/>
            </a:lvl6pPr>
            <a:lvl7pPr lvl="6">
              <a:lnSpc>
                <a:spcPct val="115000"/>
              </a:lnSpc>
              <a:spcBef>
                <a:spcPts val="0"/>
              </a:spcBef>
              <a:spcAft>
                <a:spcPts val="0"/>
              </a:spcAft>
              <a:buClr>
                <a:schemeClr val="lt1"/>
              </a:buClr>
              <a:buSzPts val="1200"/>
              <a:buFont typeface="Red Hat Display"/>
              <a:buNone/>
              <a:defRPr sz="1200"/>
            </a:lvl7pPr>
            <a:lvl8pPr lvl="7">
              <a:lnSpc>
                <a:spcPct val="115000"/>
              </a:lnSpc>
              <a:spcBef>
                <a:spcPts val="0"/>
              </a:spcBef>
              <a:spcAft>
                <a:spcPts val="0"/>
              </a:spcAft>
              <a:buClr>
                <a:schemeClr val="lt1"/>
              </a:buClr>
              <a:buSzPts val="1200"/>
              <a:buFont typeface="Red Hat Display"/>
              <a:buNone/>
              <a:defRPr sz="1200"/>
            </a:lvl8pPr>
            <a:lvl9pPr lvl="8">
              <a:lnSpc>
                <a:spcPct val="115000"/>
              </a:lnSpc>
              <a:spcBef>
                <a:spcPts val="0"/>
              </a:spcBef>
              <a:spcAft>
                <a:spcPts val="0"/>
              </a:spcAft>
              <a:buClr>
                <a:schemeClr val="lt1"/>
              </a:buClr>
              <a:buSzPts val="1200"/>
              <a:buFont typeface="Red Hat Display"/>
              <a:buNone/>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Black">
  <p:cSld name="BLANK_1_1_1_1_1_1">
    <p:spTree>
      <p:nvGrpSpPr>
        <p:cNvPr id="438" name="Shape 438"/>
        <p:cNvGrpSpPr/>
        <p:nvPr/>
      </p:nvGrpSpPr>
      <p:grpSpPr>
        <a:xfrm>
          <a:off x="0" y="0"/>
          <a:ext cx="0" cy="0"/>
          <a:chOff x="0" y="0"/>
          <a:chExt cx="0" cy="0"/>
        </a:xfrm>
      </p:grpSpPr>
      <p:cxnSp>
        <p:nvCxnSpPr>
          <p:cNvPr id="439" name="Google Shape;439;p32"/>
          <p:cNvCxnSpPr/>
          <p:nvPr/>
        </p:nvCxnSpPr>
        <p:spPr>
          <a:xfrm>
            <a:off x="3518300" y="712833"/>
            <a:ext cx="5617500" cy="0"/>
          </a:xfrm>
          <a:prstGeom prst="straightConnector1">
            <a:avLst/>
          </a:prstGeom>
          <a:noFill/>
          <a:ln cap="flat" cmpd="sng" w="9525">
            <a:solidFill>
              <a:schemeClr val="accent5"/>
            </a:solidFill>
            <a:prstDash val="solid"/>
            <a:round/>
            <a:headEnd len="med" w="med" type="none"/>
            <a:tailEnd len="med" w="med" type="none"/>
          </a:ln>
        </p:spPr>
      </p:cxnSp>
      <p:cxnSp>
        <p:nvCxnSpPr>
          <p:cNvPr id="440" name="Google Shape;440;p32"/>
          <p:cNvCxnSpPr>
            <a:stCxn id="441" idx="1"/>
            <a:endCxn id="442" idx="3"/>
          </p:cNvCxnSpPr>
          <p:nvPr/>
        </p:nvCxnSpPr>
        <p:spPr>
          <a:xfrm>
            <a:off x="2641916" y="1598375"/>
            <a:ext cx="0" cy="1332300"/>
          </a:xfrm>
          <a:prstGeom prst="straightConnector1">
            <a:avLst/>
          </a:prstGeom>
          <a:noFill/>
          <a:ln cap="flat" cmpd="sng" w="9525">
            <a:solidFill>
              <a:schemeClr val="accent5"/>
            </a:solidFill>
            <a:prstDash val="solid"/>
            <a:round/>
            <a:headEnd len="med" w="med" type="none"/>
            <a:tailEnd len="med" w="med" type="none"/>
          </a:ln>
        </p:spPr>
      </p:cxnSp>
      <p:cxnSp>
        <p:nvCxnSpPr>
          <p:cNvPr id="443" name="Google Shape;443;p32"/>
          <p:cNvCxnSpPr/>
          <p:nvPr/>
        </p:nvCxnSpPr>
        <p:spPr>
          <a:xfrm rot="10800000">
            <a:off x="-19425" y="711675"/>
            <a:ext cx="936600" cy="936600"/>
          </a:xfrm>
          <a:prstGeom prst="straightConnector1">
            <a:avLst/>
          </a:prstGeom>
          <a:noFill/>
          <a:ln cap="flat" cmpd="sng" w="9525">
            <a:solidFill>
              <a:schemeClr val="accent5"/>
            </a:solidFill>
            <a:prstDash val="solid"/>
            <a:round/>
            <a:headEnd len="med" w="med" type="none"/>
            <a:tailEnd len="med" w="med" type="none"/>
          </a:ln>
        </p:spPr>
      </p:cxnSp>
      <p:cxnSp>
        <p:nvCxnSpPr>
          <p:cNvPr id="444" name="Google Shape;444;p32"/>
          <p:cNvCxnSpPr/>
          <p:nvPr/>
        </p:nvCxnSpPr>
        <p:spPr>
          <a:xfrm rot="10800000">
            <a:off x="1464900" y="-8025"/>
            <a:ext cx="958800" cy="958800"/>
          </a:xfrm>
          <a:prstGeom prst="straightConnector1">
            <a:avLst/>
          </a:prstGeom>
          <a:noFill/>
          <a:ln cap="flat" cmpd="sng" w="9525">
            <a:solidFill>
              <a:schemeClr val="accent5"/>
            </a:solidFill>
            <a:prstDash val="solid"/>
            <a:round/>
            <a:headEnd len="med" w="med" type="none"/>
            <a:tailEnd len="med" w="med" type="none"/>
          </a:ln>
        </p:spPr>
      </p:cxnSp>
      <p:sp>
        <p:nvSpPr>
          <p:cNvPr id="441" name="Google Shape;441;p32"/>
          <p:cNvSpPr/>
          <p:nvPr/>
        </p:nvSpPr>
        <p:spPr>
          <a:xfrm flipH="1">
            <a:off x="1761266" y="-614125"/>
            <a:ext cx="1761300" cy="22125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cxnSp>
        <p:nvCxnSpPr>
          <p:cNvPr id="445" name="Google Shape;445;p32"/>
          <p:cNvCxnSpPr/>
          <p:nvPr/>
        </p:nvCxnSpPr>
        <p:spPr>
          <a:xfrm rot="10800000">
            <a:off x="709975" y="3201569"/>
            <a:ext cx="1758300" cy="1758300"/>
          </a:xfrm>
          <a:prstGeom prst="straightConnector1">
            <a:avLst/>
          </a:prstGeom>
          <a:noFill/>
          <a:ln cap="flat" cmpd="sng" w="9525">
            <a:solidFill>
              <a:schemeClr val="accent5"/>
            </a:solidFill>
            <a:prstDash val="solid"/>
            <a:round/>
            <a:headEnd len="med" w="med" type="none"/>
            <a:tailEnd len="med" w="med" type="none"/>
          </a:ln>
        </p:spPr>
      </p:cxnSp>
      <p:sp>
        <p:nvSpPr>
          <p:cNvPr id="442" name="Google Shape;442;p32"/>
          <p:cNvSpPr/>
          <p:nvPr/>
        </p:nvSpPr>
        <p:spPr>
          <a:xfrm>
            <a:off x="1761265" y="2930748"/>
            <a:ext cx="1761300" cy="22125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cxnSp>
        <p:nvCxnSpPr>
          <p:cNvPr id="446" name="Google Shape;446;p32"/>
          <p:cNvCxnSpPr/>
          <p:nvPr/>
        </p:nvCxnSpPr>
        <p:spPr>
          <a:xfrm flipH="1" rot="10800000">
            <a:off x="-23900" y="3541825"/>
            <a:ext cx="1163100" cy="1163100"/>
          </a:xfrm>
          <a:prstGeom prst="straightConnector1">
            <a:avLst/>
          </a:prstGeom>
          <a:noFill/>
          <a:ln cap="flat" cmpd="sng" w="9525">
            <a:solidFill>
              <a:schemeClr val="accent5"/>
            </a:solidFill>
            <a:prstDash val="solid"/>
            <a:round/>
            <a:headEnd len="med" w="med" type="none"/>
            <a:tailEnd len="med" w="med" type="none"/>
          </a:ln>
        </p:spPr>
      </p:cxnSp>
      <p:sp>
        <p:nvSpPr>
          <p:cNvPr id="447" name="Google Shape;447;p32"/>
          <p:cNvSpPr/>
          <p:nvPr/>
        </p:nvSpPr>
        <p:spPr>
          <a:xfrm flipH="1">
            <a:off x="-34" y="1598375"/>
            <a:ext cx="1761300" cy="2212500"/>
          </a:xfrm>
          <a:prstGeom prst="snip2DiagRect">
            <a:avLst>
              <a:gd fmla="val 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448" name="Google Shape;448;p32"/>
          <p:cNvSpPr txBox="1"/>
          <p:nvPr>
            <p:ph idx="1" type="subTitle"/>
          </p:nvPr>
        </p:nvSpPr>
        <p:spPr>
          <a:xfrm>
            <a:off x="3948800" y="2677300"/>
            <a:ext cx="4966500" cy="20064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400"/>
              <a:buFont typeface="Red Hat Display"/>
              <a:buNone/>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449" name="Google Shape;449;p32"/>
          <p:cNvSpPr txBox="1"/>
          <p:nvPr>
            <p:ph type="title"/>
          </p:nvPr>
        </p:nvSpPr>
        <p:spPr>
          <a:xfrm>
            <a:off x="3948800" y="1956950"/>
            <a:ext cx="4966500" cy="5877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4000">
                <a:solidFill>
                  <a:schemeClr val="lt1"/>
                </a:solidFill>
              </a:defRPr>
            </a:lvl1pPr>
            <a:lvl2pPr lvl="1">
              <a:lnSpc>
                <a:spcPct val="115000"/>
              </a:lnSpc>
              <a:spcBef>
                <a:spcPts val="0"/>
              </a:spcBef>
              <a:spcAft>
                <a:spcPts val="0"/>
              </a:spcAft>
              <a:buNone/>
              <a:defRPr>
                <a:solidFill>
                  <a:schemeClr val="lt1"/>
                </a:solidFill>
              </a:defRPr>
            </a:lvl2pPr>
            <a:lvl3pPr lvl="2">
              <a:lnSpc>
                <a:spcPct val="115000"/>
              </a:lnSpc>
              <a:spcBef>
                <a:spcPts val="0"/>
              </a:spcBef>
              <a:spcAft>
                <a:spcPts val="0"/>
              </a:spcAft>
              <a:buNone/>
              <a:defRPr>
                <a:solidFill>
                  <a:schemeClr val="lt1"/>
                </a:solidFill>
              </a:defRPr>
            </a:lvl3pPr>
            <a:lvl4pPr lvl="3">
              <a:lnSpc>
                <a:spcPct val="115000"/>
              </a:lnSpc>
              <a:spcBef>
                <a:spcPts val="0"/>
              </a:spcBef>
              <a:spcAft>
                <a:spcPts val="0"/>
              </a:spcAft>
              <a:buNone/>
              <a:defRPr>
                <a:solidFill>
                  <a:schemeClr val="lt1"/>
                </a:solidFill>
              </a:defRPr>
            </a:lvl4pPr>
            <a:lvl5pPr lvl="4">
              <a:lnSpc>
                <a:spcPct val="115000"/>
              </a:lnSpc>
              <a:spcBef>
                <a:spcPts val="0"/>
              </a:spcBef>
              <a:spcAft>
                <a:spcPts val="0"/>
              </a:spcAft>
              <a:buNone/>
              <a:defRPr>
                <a:solidFill>
                  <a:schemeClr val="lt1"/>
                </a:solidFill>
              </a:defRPr>
            </a:lvl5pPr>
            <a:lvl6pPr lvl="5">
              <a:lnSpc>
                <a:spcPct val="115000"/>
              </a:lnSpc>
              <a:spcBef>
                <a:spcPts val="0"/>
              </a:spcBef>
              <a:spcAft>
                <a:spcPts val="0"/>
              </a:spcAft>
              <a:buNone/>
              <a:defRPr>
                <a:solidFill>
                  <a:schemeClr val="lt1"/>
                </a:solidFill>
              </a:defRPr>
            </a:lvl6pPr>
            <a:lvl7pPr lvl="6">
              <a:lnSpc>
                <a:spcPct val="115000"/>
              </a:lnSpc>
              <a:spcBef>
                <a:spcPts val="0"/>
              </a:spcBef>
              <a:spcAft>
                <a:spcPts val="0"/>
              </a:spcAft>
              <a:buNone/>
              <a:defRPr>
                <a:solidFill>
                  <a:schemeClr val="lt1"/>
                </a:solidFill>
              </a:defRPr>
            </a:lvl7pPr>
            <a:lvl8pPr lvl="7">
              <a:lnSpc>
                <a:spcPct val="115000"/>
              </a:lnSpc>
              <a:spcBef>
                <a:spcPts val="0"/>
              </a:spcBef>
              <a:spcAft>
                <a:spcPts val="0"/>
              </a:spcAft>
              <a:buNone/>
              <a:defRPr>
                <a:solidFill>
                  <a:schemeClr val="lt1"/>
                </a:solidFill>
              </a:defRPr>
            </a:lvl8pPr>
            <a:lvl9pPr lvl="8">
              <a:lnSpc>
                <a:spcPct val="115000"/>
              </a:lnSpc>
              <a:spcBef>
                <a:spcPts val="0"/>
              </a:spcBef>
              <a:spcAft>
                <a:spcPts val="0"/>
              </a:spcAft>
              <a:buNone/>
              <a:defRPr>
                <a:solidFill>
                  <a:schemeClr val="lt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Green">
  <p:cSld name="BLANK_1_1_1_1_1_1_2">
    <p:bg>
      <p:bgPr>
        <a:solidFill>
          <a:schemeClr val="accent5"/>
        </a:solidFill>
      </p:bgPr>
    </p:bg>
    <p:spTree>
      <p:nvGrpSpPr>
        <p:cNvPr id="450" name="Shape 450"/>
        <p:cNvGrpSpPr/>
        <p:nvPr/>
      </p:nvGrpSpPr>
      <p:grpSpPr>
        <a:xfrm>
          <a:off x="0" y="0"/>
          <a:ext cx="0" cy="0"/>
          <a:chOff x="0" y="0"/>
          <a:chExt cx="0" cy="0"/>
        </a:xfrm>
      </p:grpSpPr>
      <p:cxnSp>
        <p:nvCxnSpPr>
          <p:cNvPr id="451" name="Google Shape;451;p33"/>
          <p:cNvCxnSpPr/>
          <p:nvPr/>
        </p:nvCxnSpPr>
        <p:spPr>
          <a:xfrm>
            <a:off x="3518300" y="712833"/>
            <a:ext cx="5617500" cy="0"/>
          </a:xfrm>
          <a:prstGeom prst="straightConnector1">
            <a:avLst/>
          </a:prstGeom>
          <a:noFill/>
          <a:ln cap="flat" cmpd="sng" w="9525">
            <a:solidFill>
              <a:schemeClr val="accent4"/>
            </a:solidFill>
            <a:prstDash val="solid"/>
            <a:round/>
            <a:headEnd len="med" w="med" type="none"/>
            <a:tailEnd len="med" w="med" type="none"/>
          </a:ln>
        </p:spPr>
      </p:cxnSp>
      <p:cxnSp>
        <p:nvCxnSpPr>
          <p:cNvPr id="452" name="Google Shape;452;p33"/>
          <p:cNvCxnSpPr>
            <a:stCxn id="453" idx="1"/>
            <a:endCxn id="454" idx="3"/>
          </p:cNvCxnSpPr>
          <p:nvPr/>
        </p:nvCxnSpPr>
        <p:spPr>
          <a:xfrm>
            <a:off x="2641916" y="1598375"/>
            <a:ext cx="0" cy="1332300"/>
          </a:xfrm>
          <a:prstGeom prst="straightConnector1">
            <a:avLst/>
          </a:prstGeom>
          <a:noFill/>
          <a:ln cap="flat" cmpd="sng" w="9525">
            <a:solidFill>
              <a:schemeClr val="accent4"/>
            </a:solidFill>
            <a:prstDash val="solid"/>
            <a:round/>
            <a:headEnd len="med" w="med" type="none"/>
            <a:tailEnd len="med" w="med" type="none"/>
          </a:ln>
        </p:spPr>
      </p:cxnSp>
      <p:cxnSp>
        <p:nvCxnSpPr>
          <p:cNvPr id="455" name="Google Shape;455;p33"/>
          <p:cNvCxnSpPr/>
          <p:nvPr/>
        </p:nvCxnSpPr>
        <p:spPr>
          <a:xfrm rot="10800000">
            <a:off x="-19425" y="711675"/>
            <a:ext cx="936600" cy="936600"/>
          </a:xfrm>
          <a:prstGeom prst="straightConnector1">
            <a:avLst/>
          </a:prstGeom>
          <a:noFill/>
          <a:ln cap="flat" cmpd="sng" w="9525">
            <a:solidFill>
              <a:schemeClr val="accent4"/>
            </a:solidFill>
            <a:prstDash val="solid"/>
            <a:round/>
            <a:headEnd len="med" w="med" type="none"/>
            <a:tailEnd len="med" w="med" type="none"/>
          </a:ln>
        </p:spPr>
      </p:cxnSp>
      <p:cxnSp>
        <p:nvCxnSpPr>
          <p:cNvPr id="456" name="Google Shape;456;p33"/>
          <p:cNvCxnSpPr/>
          <p:nvPr/>
        </p:nvCxnSpPr>
        <p:spPr>
          <a:xfrm rot="10800000">
            <a:off x="1464900" y="-8025"/>
            <a:ext cx="958800" cy="958800"/>
          </a:xfrm>
          <a:prstGeom prst="straightConnector1">
            <a:avLst/>
          </a:prstGeom>
          <a:noFill/>
          <a:ln cap="flat" cmpd="sng" w="9525">
            <a:solidFill>
              <a:schemeClr val="accent4"/>
            </a:solidFill>
            <a:prstDash val="solid"/>
            <a:round/>
            <a:headEnd len="med" w="med" type="none"/>
            <a:tailEnd len="med" w="med" type="none"/>
          </a:ln>
        </p:spPr>
      </p:cxnSp>
      <p:sp>
        <p:nvSpPr>
          <p:cNvPr id="453" name="Google Shape;453;p33"/>
          <p:cNvSpPr/>
          <p:nvPr/>
        </p:nvSpPr>
        <p:spPr>
          <a:xfrm flipH="1">
            <a:off x="1761266" y="-614125"/>
            <a:ext cx="1761300" cy="22125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cxnSp>
        <p:nvCxnSpPr>
          <p:cNvPr id="457" name="Google Shape;457;p33"/>
          <p:cNvCxnSpPr/>
          <p:nvPr/>
        </p:nvCxnSpPr>
        <p:spPr>
          <a:xfrm rot="10800000">
            <a:off x="709975" y="3201569"/>
            <a:ext cx="1758300" cy="1758300"/>
          </a:xfrm>
          <a:prstGeom prst="straightConnector1">
            <a:avLst/>
          </a:prstGeom>
          <a:noFill/>
          <a:ln cap="flat" cmpd="sng" w="9525">
            <a:solidFill>
              <a:schemeClr val="accent4"/>
            </a:solidFill>
            <a:prstDash val="solid"/>
            <a:round/>
            <a:headEnd len="med" w="med" type="none"/>
            <a:tailEnd len="med" w="med" type="none"/>
          </a:ln>
        </p:spPr>
      </p:cxnSp>
      <p:sp>
        <p:nvSpPr>
          <p:cNvPr id="454" name="Google Shape;454;p33"/>
          <p:cNvSpPr/>
          <p:nvPr/>
        </p:nvSpPr>
        <p:spPr>
          <a:xfrm>
            <a:off x="1761265" y="2930748"/>
            <a:ext cx="1761300" cy="2212500"/>
          </a:xfrm>
          <a:prstGeom prst="snip2DiagRect">
            <a:avLst>
              <a:gd fmla="val 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cxnSp>
        <p:nvCxnSpPr>
          <p:cNvPr id="458" name="Google Shape;458;p33"/>
          <p:cNvCxnSpPr/>
          <p:nvPr/>
        </p:nvCxnSpPr>
        <p:spPr>
          <a:xfrm flipH="1" rot="10800000">
            <a:off x="-23900" y="3541825"/>
            <a:ext cx="1163100" cy="1163100"/>
          </a:xfrm>
          <a:prstGeom prst="straightConnector1">
            <a:avLst/>
          </a:prstGeom>
          <a:noFill/>
          <a:ln cap="flat" cmpd="sng" w="9525">
            <a:solidFill>
              <a:schemeClr val="accent4"/>
            </a:solidFill>
            <a:prstDash val="solid"/>
            <a:round/>
            <a:headEnd len="med" w="med" type="none"/>
            <a:tailEnd len="med" w="med" type="none"/>
          </a:ln>
        </p:spPr>
      </p:cxnSp>
      <p:sp>
        <p:nvSpPr>
          <p:cNvPr id="459" name="Google Shape;459;p33"/>
          <p:cNvSpPr/>
          <p:nvPr/>
        </p:nvSpPr>
        <p:spPr>
          <a:xfrm flipH="1">
            <a:off x="-34" y="1598375"/>
            <a:ext cx="1761300" cy="2212500"/>
          </a:xfrm>
          <a:prstGeom prst="snip2DiagRect">
            <a:avLst>
              <a:gd fmla="val 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460" name="Google Shape;460;p33"/>
          <p:cNvSpPr txBox="1"/>
          <p:nvPr>
            <p:ph idx="1" type="subTitle"/>
          </p:nvPr>
        </p:nvSpPr>
        <p:spPr>
          <a:xfrm>
            <a:off x="3948800" y="2677301"/>
            <a:ext cx="4941000" cy="19299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400"/>
              <a:buFont typeface="Red Hat Display"/>
              <a:buNone/>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461" name="Google Shape;461;p33"/>
          <p:cNvSpPr txBox="1"/>
          <p:nvPr>
            <p:ph type="title"/>
          </p:nvPr>
        </p:nvSpPr>
        <p:spPr>
          <a:xfrm>
            <a:off x="3948800" y="1956950"/>
            <a:ext cx="4966500" cy="587700"/>
          </a:xfrm>
          <a:prstGeom prst="rect">
            <a:avLst/>
          </a:prstGeom>
        </p:spPr>
        <p:txBody>
          <a:bodyPr anchorCtr="0" anchor="b" bIns="0" lIns="0" spcFirstLastPara="1" rIns="91425" wrap="square" tIns="91425">
            <a:noAutofit/>
          </a:bodyPr>
          <a:lstStyle>
            <a:lvl1pPr lvl="0">
              <a:spcBef>
                <a:spcPts val="0"/>
              </a:spcBef>
              <a:spcAft>
                <a:spcPts val="0"/>
              </a:spcAft>
              <a:buNone/>
              <a:defRPr sz="4000">
                <a:solidFill>
                  <a:schemeClr val="lt1"/>
                </a:solidFill>
              </a:defRPr>
            </a:lvl1pPr>
            <a:lvl2pPr lvl="1">
              <a:lnSpc>
                <a:spcPct val="115000"/>
              </a:lnSpc>
              <a:spcBef>
                <a:spcPts val="0"/>
              </a:spcBef>
              <a:spcAft>
                <a:spcPts val="0"/>
              </a:spcAft>
              <a:buNone/>
              <a:defRPr>
                <a:solidFill>
                  <a:schemeClr val="lt1"/>
                </a:solidFill>
              </a:defRPr>
            </a:lvl2pPr>
            <a:lvl3pPr lvl="2">
              <a:lnSpc>
                <a:spcPct val="115000"/>
              </a:lnSpc>
              <a:spcBef>
                <a:spcPts val="0"/>
              </a:spcBef>
              <a:spcAft>
                <a:spcPts val="0"/>
              </a:spcAft>
              <a:buNone/>
              <a:defRPr>
                <a:solidFill>
                  <a:schemeClr val="lt1"/>
                </a:solidFill>
              </a:defRPr>
            </a:lvl3pPr>
            <a:lvl4pPr lvl="3">
              <a:lnSpc>
                <a:spcPct val="115000"/>
              </a:lnSpc>
              <a:spcBef>
                <a:spcPts val="0"/>
              </a:spcBef>
              <a:spcAft>
                <a:spcPts val="0"/>
              </a:spcAft>
              <a:buNone/>
              <a:defRPr>
                <a:solidFill>
                  <a:schemeClr val="lt1"/>
                </a:solidFill>
              </a:defRPr>
            </a:lvl4pPr>
            <a:lvl5pPr lvl="4">
              <a:lnSpc>
                <a:spcPct val="115000"/>
              </a:lnSpc>
              <a:spcBef>
                <a:spcPts val="0"/>
              </a:spcBef>
              <a:spcAft>
                <a:spcPts val="0"/>
              </a:spcAft>
              <a:buNone/>
              <a:defRPr>
                <a:solidFill>
                  <a:schemeClr val="lt1"/>
                </a:solidFill>
              </a:defRPr>
            </a:lvl5pPr>
            <a:lvl6pPr lvl="5">
              <a:lnSpc>
                <a:spcPct val="115000"/>
              </a:lnSpc>
              <a:spcBef>
                <a:spcPts val="0"/>
              </a:spcBef>
              <a:spcAft>
                <a:spcPts val="0"/>
              </a:spcAft>
              <a:buNone/>
              <a:defRPr>
                <a:solidFill>
                  <a:schemeClr val="lt1"/>
                </a:solidFill>
              </a:defRPr>
            </a:lvl6pPr>
            <a:lvl7pPr lvl="6">
              <a:lnSpc>
                <a:spcPct val="115000"/>
              </a:lnSpc>
              <a:spcBef>
                <a:spcPts val="0"/>
              </a:spcBef>
              <a:spcAft>
                <a:spcPts val="0"/>
              </a:spcAft>
              <a:buNone/>
              <a:defRPr>
                <a:solidFill>
                  <a:schemeClr val="lt1"/>
                </a:solidFill>
              </a:defRPr>
            </a:lvl7pPr>
            <a:lvl8pPr lvl="7">
              <a:lnSpc>
                <a:spcPct val="115000"/>
              </a:lnSpc>
              <a:spcBef>
                <a:spcPts val="0"/>
              </a:spcBef>
              <a:spcAft>
                <a:spcPts val="0"/>
              </a:spcAft>
              <a:buNone/>
              <a:defRPr>
                <a:solidFill>
                  <a:schemeClr val="lt1"/>
                </a:solidFill>
              </a:defRPr>
            </a:lvl8pPr>
            <a:lvl9pPr lvl="8">
              <a:lnSpc>
                <a:spcPct val="115000"/>
              </a:lnSpc>
              <a:spcBef>
                <a:spcPts val="0"/>
              </a:spcBef>
              <a:spcAft>
                <a:spcPts val="0"/>
              </a:spcAft>
              <a:buNone/>
              <a:defRPr>
                <a:solidFill>
                  <a:schemeClr val="lt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w/ description">
  <p:cSld name="BLANK_1_1_1_1_1_1_1_1_1_1_1">
    <p:spTree>
      <p:nvGrpSpPr>
        <p:cNvPr id="462" name="Shape 462"/>
        <p:cNvGrpSpPr/>
        <p:nvPr/>
      </p:nvGrpSpPr>
      <p:grpSpPr>
        <a:xfrm>
          <a:off x="0" y="0"/>
          <a:ext cx="0" cy="0"/>
          <a:chOff x="0" y="0"/>
          <a:chExt cx="0" cy="0"/>
        </a:xfrm>
      </p:grpSpPr>
      <p:sp>
        <p:nvSpPr>
          <p:cNvPr id="463" name="Google Shape;463;p34"/>
          <p:cNvSpPr txBox="1"/>
          <p:nvPr>
            <p:ph idx="1" type="subTitle"/>
          </p:nvPr>
        </p:nvSpPr>
        <p:spPr>
          <a:xfrm>
            <a:off x="4782025" y="1731500"/>
            <a:ext cx="1926900" cy="3015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400"/>
              <a:buFont typeface="Red Hat Display"/>
              <a:buNone/>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464" name="Google Shape;464;p34"/>
          <p:cNvSpPr txBox="1"/>
          <p:nvPr>
            <p:ph type="title"/>
          </p:nvPr>
        </p:nvSpPr>
        <p:spPr>
          <a:xfrm>
            <a:off x="1392601" y="836575"/>
            <a:ext cx="32052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4000">
                <a:solidFill>
                  <a:schemeClr val="lt1"/>
                </a:solidFill>
              </a:defRPr>
            </a:lvl1pPr>
            <a:lvl2pPr lvl="1">
              <a:lnSpc>
                <a:spcPct val="115000"/>
              </a:lnSpc>
              <a:spcBef>
                <a:spcPts val="0"/>
              </a:spcBef>
              <a:spcAft>
                <a:spcPts val="0"/>
              </a:spcAft>
              <a:buNone/>
              <a:defRPr sz="4000">
                <a:solidFill>
                  <a:schemeClr val="lt1"/>
                </a:solidFill>
              </a:defRPr>
            </a:lvl2pPr>
            <a:lvl3pPr lvl="2">
              <a:lnSpc>
                <a:spcPct val="115000"/>
              </a:lnSpc>
              <a:spcBef>
                <a:spcPts val="0"/>
              </a:spcBef>
              <a:spcAft>
                <a:spcPts val="0"/>
              </a:spcAft>
              <a:buNone/>
              <a:defRPr sz="4000">
                <a:solidFill>
                  <a:schemeClr val="lt1"/>
                </a:solidFill>
              </a:defRPr>
            </a:lvl3pPr>
            <a:lvl4pPr lvl="3">
              <a:lnSpc>
                <a:spcPct val="115000"/>
              </a:lnSpc>
              <a:spcBef>
                <a:spcPts val="0"/>
              </a:spcBef>
              <a:spcAft>
                <a:spcPts val="0"/>
              </a:spcAft>
              <a:buNone/>
              <a:defRPr sz="4000">
                <a:solidFill>
                  <a:schemeClr val="lt1"/>
                </a:solidFill>
              </a:defRPr>
            </a:lvl4pPr>
            <a:lvl5pPr lvl="4">
              <a:lnSpc>
                <a:spcPct val="115000"/>
              </a:lnSpc>
              <a:spcBef>
                <a:spcPts val="0"/>
              </a:spcBef>
              <a:spcAft>
                <a:spcPts val="0"/>
              </a:spcAft>
              <a:buNone/>
              <a:defRPr sz="4000">
                <a:solidFill>
                  <a:schemeClr val="lt1"/>
                </a:solidFill>
              </a:defRPr>
            </a:lvl5pPr>
            <a:lvl6pPr lvl="5">
              <a:lnSpc>
                <a:spcPct val="115000"/>
              </a:lnSpc>
              <a:spcBef>
                <a:spcPts val="0"/>
              </a:spcBef>
              <a:spcAft>
                <a:spcPts val="0"/>
              </a:spcAft>
              <a:buNone/>
              <a:defRPr sz="4000">
                <a:solidFill>
                  <a:schemeClr val="lt1"/>
                </a:solidFill>
              </a:defRPr>
            </a:lvl6pPr>
            <a:lvl7pPr lvl="6">
              <a:lnSpc>
                <a:spcPct val="115000"/>
              </a:lnSpc>
              <a:spcBef>
                <a:spcPts val="0"/>
              </a:spcBef>
              <a:spcAft>
                <a:spcPts val="0"/>
              </a:spcAft>
              <a:buNone/>
              <a:defRPr sz="4000">
                <a:solidFill>
                  <a:schemeClr val="lt1"/>
                </a:solidFill>
              </a:defRPr>
            </a:lvl7pPr>
            <a:lvl8pPr lvl="7">
              <a:lnSpc>
                <a:spcPct val="115000"/>
              </a:lnSpc>
              <a:spcBef>
                <a:spcPts val="0"/>
              </a:spcBef>
              <a:spcAft>
                <a:spcPts val="0"/>
              </a:spcAft>
              <a:buNone/>
              <a:defRPr sz="4000">
                <a:solidFill>
                  <a:schemeClr val="lt1"/>
                </a:solidFill>
              </a:defRPr>
            </a:lvl8pPr>
            <a:lvl9pPr lvl="8">
              <a:lnSpc>
                <a:spcPct val="115000"/>
              </a:lnSpc>
              <a:spcBef>
                <a:spcPts val="0"/>
              </a:spcBef>
              <a:spcAft>
                <a:spcPts val="0"/>
              </a:spcAft>
              <a:buNone/>
              <a:defRPr sz="4000">
                <a:solidFill>
                  <a:schemeClr val="lt1"/>
                </a:solidFill>
              </a:defRPr>
            </a:lvl9pPr>
          </a:lstStyle>
          <a:p/>
        </p:txBody>
      </p:sp>
      <p:sp>
        <p:nvSpPr>
          <p:cNvPr id="465" name="Google Shape;465;p34"/>
          <p:cNvSpPr/>
          <p:nvPr/>
        </p:nvSpPr>
        <p:spPr>
          <a:xfrm>
            <a:off x="1" y="1262825"/>
            <a:ext cx="1187700" cy="1293600"/>
          </a:xfrm>
          <a:prstGeom prst="snip2DiagRect">
            <a:avLst>
              <a:gd fmla="val 0" name="adj1"/>
              <a:gd fmla="val 50000"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466" name="Google Shape;466;p34"/>
          <p:cNvSpPr/>
          <p:nvPr/>
        </p:nvSpPr>
        <p:spPr>
          <a:xfrm>
            <a:off x="1" y="2556277"/>
            <a:ext cx="1187700" cy="1293600"/>
          </a:xfrm>
          <a:prstGeom prst="snip2DiagRect">
            <a:avLst>
              <a:gd fmla="val 0" name="adj1"/>
              <a:gd fmla="val 50000"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467" name="Google Shape;467;p34"/>
          <p:cNvSpPr/>
          <p:nvPr/>
        </p:nvSpPr>
        <p:spPr>
          <a:xfrm>
            <a:off x="1" y="3849830"/>
            <a:ext cx="1187700" cy="1293600"/>
          </a:xfrm>
          <a:prstGeom prst="snip2DiagRect">
            <a:avLst>
              <a:gd fmla="val 0" name="adj1"/>
              <a:gd fmla="val 50000"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468" name="Google Shape;468;p34"/>
          <p:cNvSpPr/>
          <p:nvPr/>
        </p:nvSpPr>
        <p:spPr>
          <a:xfrm>
            <a:off x="0" y="0"/>
            <a:ext cx="1187700" cy="1262700"/>
          </a:xfrm>
          <a:prstGeom prst="snip2DiagRect">
            <a:avLst>
              <a:gd fmla="val 0" name="adj1"/>
              <a:gd fmla="val 50000"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469" name="Google Shape;469;p34"/>
          <p:cNvSpPr txBox="1"/>
          <p:nvPr>
            <p:ph idx="2" type="subTitle"/>
          </p:nvPr>
        </p:nvSpPr>
        <p:spPr>
          <a:xfrm>
            <a:off x="4944882" y="1875150"/>
            <a:ext cx="1584900" cy="301500"/>
          </a:xfrm>
          <a:prstGeom prst="rect">
            <a:avLst/>
          </a:prstGeom>
        </p:spPr>
        <p:txBody>
          <a:bodyPr anchorCtr="0" anchor="t" bIns="91425" lIns="0" spcFirstLastPara="1" rIns="91425" wrap="square" tIns="91425">
            <a:noAutofit/>
          </a:bodyPr>
          <a:lstStyle>
            <a:lvl1pPr lvl="0">
              <a:spcBef>
                <a:spcPts val="0"/>
              </a:spcBef>
              <a:spcAft>
                <a:spcPts val="0"/>
              </a:spcAft>
              <a:buClr>
                <a:schemeClr val="dk2"/>
              </a:buClr>
              <a:buSzPts val="1200"/>
              <a:buFont typeface="Red Hat Display"/>
              <a:buNone/>
              <a:defRPr sz="1200">
                <a:solidFill>
                  <a:schemeClr val="dk2"/>
                </a:solidFill>
              </a:defRPr>
            </a:lvl1pPr>
            <a:lvl2pPr lvl="1">
              <a:spcBef>
                <a:spcPts val="0"/>
              </a:spcBef>
              <a:spcAft>
                <a:spcPts val="0"/>
              </a:spcAft>
              <a:buClr>
                <a:schemeClr val="dk2"/>
              </a:buClr>
              <a:buSzPts val="1200"/>
              <a:buFont typeface="Red Hat Display"/>
              <a:buNone/>
              <a:defRPr sz="1200">
                <a:solidFill>
                  <a:schemeClr val="dk2"/>
                </a:solidFill>
              </a:defRPr>
            </a:lvl2pPr>
            <a:lvl3pPr lvl="2">
              <a:spcBef>
                <a:spcPts val="0"/>
              </a:spcBef>
              <a:spcAft>
                <a:spcPts val="0"/>
              </a:spcAft>
              <a:buClr>
                <a:schemeClr val="dk2"/>
              </a:buClr>
              <a:buSzPts val="1200"/>
              <a:buFont typeface="Red Hat Display"/>
              <a:buNone/>
              <a:defRPr sz="1200">
                <a:solidFill>
                  <a:schemeClr val="dk2"/>
                </a:solidFill>
              </a:defRPr>
            </a:lvl3pPr>
            <a:lvl4pPr lvl="3">
              <a:spcBef>
                <a:spcPts val="0"/>
              </a:spcBef>
              <a:spcAft>
                <a:spcPts val="0"/>
              </a:spcAft>
              <a:buClr>
                <a:schemeClr val="dk2"/>
              </a:buClr>
              <a:buSzPts val="1200"/>
              <a:buFont typeface="Red Hat Display"/>
              <a:buNone/>
              <a:defRPr sz="1200">
                <a:solidFill>
                  <a:schemeClr val="dk2"/>
                </a:solidFill>
              </a:defRPr>
            </a:lvl4pPr>
            <a:lvl5pPr lvl="4">
              <a:spcBef>
                <a:spcPts val="0"/>
              </a:spcBef>
              <a:spcAft>
                <a:spcPts val="0"/>
              </a:spcAft>
              <a:buClr>
                <a:schemeClr val="dk2"/>
              </a:buClr>
              <a:buSzPts val="1200"/>
              <a:buFont typeface="Red Hat Display"/>
              <a:buNone/>
              <a:defRPr sz="1200">
                <a:solidFill>
                  <a:schemeClr val="dk2"/>
                </a:solidFill>
              </a:defRPr>
            </a:lvl5pPr>
            <a:lvl6pPr lvl="5">
              <a:spcBef>
                <a:spcPts val="0"/>
              </a:spcBef>
              <a:spcAft>
                <a:spcPts val="0"/>
              </a:spcAft>
              <a:buClr>
                <a:schemeClr val="dk2"/>
              </a:buClr>
              <a:buSzPts val="1200"/>
              <a:buFont typeface="Red Hat Display"/>
              <a:buNone/>
              <a:defRPr sz="1200">
                <a:solidFill>
                  <a:schemeClr val="dk2"/>
                </a:solidFill>
              </a:defRPr>
            </a:lvl6pPr>
            <a:lvl7pPr lvl="6">
              <a:spcBef>
                <a:spcPts val="0"/>
              </a:spcBef>
              <a:spcAft>
                <a:spcPts val="0"/>
              </a:spcAft>
              <a:buClr>
                <a:schemeClr val="dk2"/>
              </a:buClr>
              <a:buSzPts val="1200"/>
              <a:buFont typeface="Red Hat Display"/>
              <a:buNone/>
              <a:defRPr sz="1200">
                <a:solidFill>
                  <a:schemeClr val="dk2"/>
                </a:solidFill>
              </a:defRPr>
            </a:lvl7pPr>
            <a:lvl8pPr lvl="7">
              <a:spcBef>
                <a:spcPts val="0"/>
              </a:spcBef>
              <a:spcAft>
                <a:spcPts val="0"/>
              </a:spcAft>
              <a:buClr>
                <a:schemeClr val="dk2"/>
              </a:buClr>
              <a:buSzPts val="1200"/>
              <a:buFont typeface="Red Hat Display"/>
              <a:buNone/>
              <a:defRPr sz="1200">
                <a:solidFill>
                  <a:schemeClr val="dk2"/>
                </a:solidFill>
              </a:defRPr>
            </a:lvl8pPr>
            <a:lvl9pPr lvl="8">
              <a:spcBef>
                <a:spcPts val="0"/>
              </a:spcBef>
              <a:spcAft>
                <a:spcPts val="0"/>
              </a:spcAft>
              <a:buClr>
                <a:schemeClr val="dk2"/>
              </a:buClr>
              <a:buSzPts val="1200"/>
              <a:buFont typeface="Red Hat Display"/>
              <a:buNone/>
              <a:defRPr sz="1200">
                <a:solidFill>
                  <a:schemeClr val="dk2"/>
                </a:solidFill>
              </a:defRPr>
            </a:lvl9pPr>
          </a:lstStyle>
          <a:p/>
        </p:txBody>
      </p:sp>
      <p:sp>
        <p:nvSpPr>
          <p:cNvPr id="470" name="Google Shape;470;p34"/>
          <p:cNvSpPr txBox="1"/>
          <p:nvPr>
            <p:ph idx="3" type="subTitle"/>
          </p:nvPr>
        </p:nvSpPr>
        <p:spPr>
          <a:xfrm>
            <a:off x="4782025" y="2682477"/>
            <a:ext cx="1926900" cy="301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400"/>
              <a:buFont typeface="Red Hat Display"/>
              <a:buNone/>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471" name="Google Shape;471;p34"/>
          <p:cNvSpPr txBox="1"/>
          <p:nvPr>
            <p:ph idx="4" type="subTitle"/>
          </p:nvPr>
        </p:nvSpPr>
        <p:spPr>
          <a:xfrm>
            <a:off x="4944882" y="2826125"/>
            <a:ext cx="1584900" cy="301500"/>
          </a:xfrm>
          <a:prstGeom prst="rect">
            <a:avLst/>
          </a:prstGeom>
        </p:spPr>
        <p:txBody>
          <a:bodyPr anchorCtr="0" anchor="t" bIns="91425" lIns="0" spcFirstLastPara="1" rIns="91425" wrap="square" tIns="91425">
            <a:noAutofit/>
          </a:bodyPr>
          <a:lstStyle>
            <a:lvl1pPr lvl="0">
              <a:spcBef>
                <a:spcPts val="0"/>
              </a:spcBef>
              <a:spcAft>
                <a:spcPts val="0"/>
              </a:spcAft>
              <a:buClr>
                <a:schemeClr val="dk2"/>
              </a:buClr>
              <a:buSzPts val="1200"/>
              <a:buFont typeface="Red Hat Display"/>
              <a:buNone/>
              <a:defRPr sz="1200">
                <a:solidFill>
                  <a:schemeClr val="dk2"/>
                </a:solidFill>
              </a:defRPr>
            </a:lvl1pPr>
            <a:lvl2pPr lvl="1">
              <a:spcBef>
                <a:spcPts val="0"/>
              </a:spcBef>
              <a:spcAft>
                <a:spcPts val="0"/>
              </a:spcAft>
              <a:buClr>
                <a:schemeClr val="dk2"/>
              </a:buClr>
              <a:buSzPts val="1200"/>
              <a:buFont typeface="Red Hat Display"/>
              <a:buNone/>
              <a:defRPr sz="1200">
                <a:solidFill>
                  <a:schemeClr val="dk2"/>
                </a:solidFill>
              </a:defRPr>
            </a:lvl2pPr>
            <a:lvl3pPr lvl="2">
              <a:spcBef>
                <a:spcPts val="0"/>
              </a:spcBef>
              <a:spcAft>
                <a:spcPts val="0"/>
              </a:spcAft>
              <a:buClr>
                <a:schemeClr val="dk2"/>
              </a:buClr>
              <a:buSzPts val="1200"/>
              <a:buFont typeface="Red Hat Display"/>
              <a:buNone/>
              <a:defRPr sz="1200">
                <a:solidFill>
                  <a:schemeClr val="dk2"/>
                </a:solidFill>
              </a:defRPr>
            </a:lvl3pPr>
            <a:lvl4pPr lvl="3">
              <a:spcBef>
                <a:spcPts val="0"/>
              </a:spcBef>
              <a:spcAft>
                <a:spcPts val="0"/>
              </a:spcAft>
              <a:buClr>
                <a:schemeClr val="dk2"/>
              </a:buClr>
              <a:buSzPts val="1200"/>
              <a:buFont typeface="Red Hat Display"/>
              <a:buNone/>
              <a:defRPr sz="1200">
                <a:solidFill>
                  <a:schemeClr val="dk2"/>
                </a:solidFill>
              </a:defRPr>
            </a:lvl4pPr>
            <a:lvl5pPr lvl="4">
              <a:spcBef>
                <a:spcPts val="0"/>
              </a:spcBef>
              <a:spcAft>
                <a:spcPts val="0"/>
              </a:spcAft>
              <a:buClr>
                <a:schemeClr val="dk2"/>
              </a:buClr>
              <a:buSzPts val="1200"/>
              <a:buFont typeface="Red Hat Display"/>
              <a:buNone/>
              <a:defRPr sz="1200">
                <a:solidFill>
                  <a:schemeClr val="dk2"/>
                </a:solidFill>
              </a:defRPr>
            </a:lvl5pPr>
            <a:lvl6pPr lvl="5">
              <a:spcBef>
                <a:spcPts val="0"/>
              </a:spcBef>
              <a:spcAft>
                <a:spcPts val="0"/>
              </a:spcAft>
              <a:buClr>
                <a:schemeClr val="dk2"/>
              </a:buClr>
              <a:buSzPts val="1200"/>
              <a:buFont typeface="Red Hat Display"/>
              <a:buNone/>
              <a:defRPr sz="1200">
                <a:solidFill>
                  <a:schemeClr val="dk2"/>
                </a:solidFill>
              </a:defRPr>
            </a:lvl6pPr>
            <a:lvl7pPr lvl="6">
              <a:spcBef>
                <a:spcPts val="0"/>
              </a:spcBef>
              <a:spcAft>
                <a:spcPts val="0"/>
              </a:spcAft>
              <a:buClr>
                <a:schemeClr val="dk2"/>
              </a:buClr>
              <a:buSzPts val="1200"/>
              <a:buFont typeface="Red Hat Display"/>
              <a:buNone/>
              <a:defRPr sz="1200">
                <a:solidFill>
                  <a:schemeClr val="dk2"/>
                </a:solidFill>
              </a:defRPr>
            </a:lvl7pPr>
            <a:lvl8pPr lvl="7">
              <a:spcBef>
                <a:spcPts val="0"/>
              </a:spcBef>
              <a:spcAft>
                <a:spcPts val="0"/>
              </a:spcAft>
              <a:buClr>
                <a:schemeClr val="dk2"/>
              </a:buClr>
              <a:buSzPts val="1200"/>
              <a:buFont typeface="Red Hat Display"/>
              <a:buNone/>
              <a:defRPr sz="1200">
                <a:solidFill>
                  <a:schemeClr val="dk2"/>
                </a:solidFill>
              </a:defRPr>
            </a:lvl8pPr>
            <a:lvl9pPr lvl="8">
              <a:spcBef>
                <a:spcPts val="0"/>
              </a:spcBef>
              <a:spcAft>
                <a:spcPts val="0"/>
              </a:spcAft>
              <a:buClr>
                <a:schemeClr val="dk2"/>
              </a:buClr>
              <a:buSzPts val="1200"/>
              <a:buFont typeface="Red Hat Display"/>
              <a:buNone/>
              <a:defRPr sz="1200">
                <a:solidFill>
                  <a:schemeClr val="dk2"/>
                </a:solidFill>
              </a:defRPr>
            </a:lvl9pPr>
          </a:lstStyle>
          <a:p/>
        </p:txBody>
      </p:sp>
      <p:sp>
        <p:nvSpPr>
          <p:cNvPr id="472" name="Google Shape;472;p34"/>
          <p:cNvSpPr txBox="1"/>
          <p:nvPr>
            <p:ph idx="5" type="subTitle"/>
          </p:nvPr>
        </p:nvSpPr>
        <p:spPr>
          <a:xfrm>
            <a:off x="4782025" y="3628000"/>
            <a:ext cx="1926900" cy="3015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400"/>
              <a:buFont typeface="Red Hat Display"/>
              <a:buNone/>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473" name="Google Shape;473;p34"/>
          <p:cNvSpPr txBox="1"/>
          <p:nvPr>
            <p:ph idx="6" type="subTitle"/>
          </p:nvPr>
        </p:nvSpPr>
        <p:spPr>
          <a:xfrm>
            <a:off x="4944882" y="3771650"/>
            <a:ext cx="1584900" cy="301500"/>
          </a:xfrm>
          <a:prstGeom prst="rect">
            <a:avLst/>
          </a:prstGeom>
        </p:spPr>
        <p:txBody>
          <a:bodyPr anchorCtr="0" anchor="t" bIns="91425" lIns="0" spcFirstLastPara="1" rIns="91425" wrap="square" tIns="91425">
            <a:noAutofit/>
          </a:bodyPr>
          <a:lstStyle>
            <a:lvl1pPr lvl="0">
              <a:spcBef>
                <a:spcPts val="0"/>
              </a:spcBef>
              <a:spcAft>
                <a:spcPts val="0"/>
              </a:spcAft>
              <a:buClr>
                <a:schemeClr val="dk2"/>
              </a:buClr>
              <a:buSzPts val="1200"/>
              <a:buFont typeface="Red Hat Display"/>
              <a:buNone/>
              <a:defRPr sz="1200">
                <a:solidFill>
                  <a:schemeClr val="dk2"/>
                </a:solidFill>
              </a:defRPr>
            </a:lvl1pPr>
            <a:lvl2pPr lvl="1">
              <a:spcBef>
                <a:spcPts val="0"/>
              </a:spcBef>
              <a:spcAft>
                <a:spcPts val="0"/>
              </a:spcAft>
              <a:buClr>
                <a:schemeClr val="dk2"/>
              </a:buClr>
              <a:buSzPts val="1200"/>
              <a:buFont typeface="Red Hat Display"/>
              <a:buNone/>
              <a:defRPr sz="1200">
                <a:solidFill>
                  <a:schemeClr val="dk2"/>
                </a:solidFill>
              </a:defRPr>
            </a:lvl2pPr>
            <a:lvl3pPr lvl="2">
              <a:spcBef>
                <a:spcPts val="0"/>
              </a:spcBef>
              <a:spcAft>
                <a:spcPts val="0"/>
              </a:spcAft>
              <a:buClr>
                <a:schemeClr val="dk2"/>
              </a:buClr>
              <a:buSzPts val="1200"/>
              <a:buFont typeface="Red Hat Display"/>
              <a:buNone/>
              <a:defRPr sz="1200">
                <a:solidFill>
                  <a:schemeClr val="dk2"/>
                </a:solidFill>
              </a:defRPr>
            </a:lvl3pPr>
            <a:lvl4pPr lvl="3">
              <a:spcBef>
                <a:spcPts val="0"/>
              </a:spcBef>
              <a:spcAft>
                <a:spcPts val="0"/>
              </a:spcAft>
              <a:buClr>
                <a:schemeClr val="dk2"/>
              </a:buClr>
              <a:buSzPts val="1200"/>
              <a:buFont typeface="Red Hat Display"/>
              <a:buNone/>
              <a:defRPr sz="1200">
                <a:solidFill>
                  <a:schemeClr val="dk2"/>
                </a:solidFill>
              </a:defRPr>
            </a:lvl4pPr>
            <a:lvl5pPr lvl="4">
              <a:spcBef>
                <a:spcPts val="0"/>
              </a:spcBef>
              <a:spcAft>
                <a:spcPts val="0"/>
              </a:spcAft>
              <a:buClr>
                <a:schemeClr val="dk2"/>
              </a:buClr>
              <a:buSzPts val="1200"/>
              <a:buFont typeface="Red Hat Display"/>
              <a:buNone/>
              <a:defRPr sz="1200">
                <a:solidFill>
                  <a:schemeClr val="dk2"/>
                </a:solidFill>
              </a:defRPr>
            </a:lvl5pPr>
            <a:lvl6pPr lvl="5">
              <a:spcBef>
                <a:spcPts val="0"/>
              </a:spcBef>
              <a:spcAft>
                <a:spcPts val="0"/>
              </a:spcAft>
              <a:buClr>
                <a:schemeClr val="dk2"/>
              </a:buClr>
              <a:buSzPts val="1200"/>
              <a:buFont typeface="Red Hat Display"/>
              <a:buNone/>
              <a:defRPr sz="1200">
                <a:solidFill>
                  <a:schemeClr val="dk2"/>
                </a:solidFill>
              </a:defRPr>
            </a:lvl6pPr>
            <a:lvl7pPr lvl="6">
              <a:spcBef>
                <a:spcPts val="0"/>
              </a:spcBef>
              <a:spcAft>
                <a:spcPts val="0"/>
              </a:spcAft>
              <a:buClr>
                <a:schemeClr val="dk2"/>
              </a:buClr>
              <a:buSzPts val="1200"/>
              <a:buFont typeface="Red Hat Display"/>
              <a:buNone/>
              <a:defRPr sz="1200">
                <a:solidFill>
                  <a:schemeClr val="dk2"/>
                </a:solidFill>
              </a:defRPr>
            </a:lvl7pPr>
            <a:lvl8pPr lvl="7">
              <a:spcBef>
                <a:spcPts val="0"/>
              </a:spcBef>
              <a:spcAft>
                <a:spcPts val="0"/>
              </a:spcAft>
              <a:buClr>
                <a:schemeClr val="dk2"/>
              </a:buClr>
              <a:buSzPts val="1200"/>
              <a:buFont typeface="Red Hat Display"/>
              <a:buNone/>
              <a:defRPr sz="1200">
                <a:solidFill>
                  <a:schemeClr val="dk2"/>
                </a:solidFill>
              </a:defRPr>
            </a:lvl8pPr>
            <a:lvl9pPr lvl="8">
              <a:spcBef>
                <a:spcPts val="0"/>
              </a:spcBef>
              <a:spcAft>
                <a:spcPts val="0"/>
              </a:spcAft>
              <a:buClr>
                <a:schemeClr val="dk2"/>
              </a:buClr>
              <a:buSzPts val="1200"/>
              <a:buFont typeface="Red Hat Display"/>
              <a:buNone/>
              <a:defRPr sz="1200">
                <a:solidFill>
                  <a:schemeClr val="dk2"/>
                </a:solidFill>
              </a:defRPr>
            </a:lvl9pPr>
          </a:lstStyle>
          <a:p/>
        </p:txBody>
      </p:sp>
      <p:sp>
        <p:nvSpPr>
          <p:cNvPr id="474" name="Google Shape;474;p34"/>
          <p:cNvSpPr txBox="1"/>
          <p:nvPr>
            <p:ph idx="7" type="subTitle"/>
          </p:nvPr>
        </p:nvSpPr>
        <p:spPr>
          <a:xfrm>
            <a:off x="7123375" y="1731500"/>
            <a:ext cx="1747800" cy="3015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400"/>
              <a:buFont typeface="Red Hat Display"/>
              <a:buNone/>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475" name="Google Shape;475;p34"/>
          <p:cNvSpPr txBox="1"/>
          <p:nvPr>
            <p:ph idx="8" type="subTitle"/>
          </p:nvPr>
        </p:nvSpPr>
        <p:spPr>
          <a:xfrm>
            <a:off x="7278029" y="1875150"/>
            <a:ext cx="1637400" cy="301500"/>
          </a:xfrm>
          <a:prstGeom prst="rect">
            <a:avLst/>
          </a:prstGeom>
        </p:spPr>
        <p:txBody>
          <a:bodyPr anchorCtr="0" anchor="t" bIns="91425" lIns="0" spcFirstLastPara="1" rIns="91425" wrap="square" tIns="91425">
            <a:noAutofit/>
          </a:bodyPr>
          <a:lstStyle>
            <a:lvl1pPr lvl="0">
              <a:spcBef>
                <a:spcPts val="0"/>
              </a:spcBef>
              <a:spcAft>
                <a:spcPts val="0"/>
              </a:spcAft>
              <a:buClr>
                <a:schemeClr val="dk2"/>
              </a:buClr>
              <a:buSzPts val="1200"/>
              <a:buFont typeface="Red Hat Display"/>
              <a:buNone/>
              <a:defRPr sz="1200">
                <a:solidFill>
                  <a:schemeClr val="dk2"/>
                </a:solidFill>
              </a:defRPr>
            </a:lvl1pPr>
            <a:lvl2pPr lvl="1">
              <a:spcBef>
                <a:spcPts val="0"/>
              </a:spcBef>
              <a:spcAft>
                <a:spcPts val="0"/>
              </a:spcAft>
              <a:buClr>
                <a:schemeClr val="dk2"/>
              </a:buClr>
              <a:buSzPts val="1200"/>
              <a:buFont typeface="Red Hat Display"/>
              <a:buNone/>
              <a:defRPr sz="1200">
                <a:solidFill>
                  <a:schemeClr val="dk2"/>
                </a:solidFill>
              </a:defRPr>
            </a:lvl2pPr>
            <a:lvl3pPr lvl="2">
              <a:spcBef>
                <a:spcPts val="0"/>
              </a:spcBef>
              <a:spcAft>
                <a:spcPts val="0"/>
              </a:spcAft>
              <a:buClr>
                <a:schemeClr val="dk2"/>
              </a:buClr>
              <a:buSzPts val="1200"/>
              <a:buFont typeface="Red Hat Display"/>
              <a:buNone/>
              <a:defRPr sz="1200">
                <a:solidFill>
                  <a:schemeClr val="dk2"/>
                </a:solidFill>
              </a:defRPr>
            </a:lvl3pPr>
            <a:lvl4pPr lvl="3">
              <a:spcBef>
                <a:spcPts val="0"/>
              </a:spcBef>
              <a:spcAft>
                <a:spcPts val="0"/>
              </a:spcAft>
              <a:buClr>
                <a:schemeClr val="dk2"/>
              </a:buClr>
              <a:buSzPts val="1200"/>
              <a:buFont typeface="Red Hat Display"/>
              <a:buNone/>
              <a:defRPr sz="1200">
                <a:solidFill>
                  <a:schemeClr val="dk2"/>
                </a:solidFill>
              </a:defRPr>
            </a:lvl4pPr>
            <a:lvl5pPr lvl="4">
              <a:spcBef>
                <a:spcPts val="0"/>
              </a:spcBef>
              <a:spcAft>
                <a:spcPts val="0"/>
              </a:spcAft>
              <a:buClr>
                <a:schemeClr val="dk2"/>
              </a:buClr>
              <a:buSzPts val="1200"/>
              <a:buFont typeface="Red Hat Display"/>
              <a:buNone/>
              <a:defRPr sz="1200">
                <a:solidFill>
                  <a:schemeClr val="dk2"/>
                </a:solidFill>
              </a:defRPr>
            </a:lvl5pPr>
            <a:lvl6pPr lvl="5">
              <a:spcBef>
                <a:spcPts val="0"/>
              </a:spcBef>
              <a:spcAft>
                <a:spcPts val="0"/>
              </a:spcAft>
              <a:buClr>
                <a:schemeClr val="dk2"/>
              </a:buClr>
              <a:buSzPts val="1200"/>
              <a:buFont typeface="Red Hat Display"/>
              <a:buNone/>
              <a:defRPr sz="1200">
                <a:solidFill>
                  <a:schemeClr val="dk2"/>
                </a:solidFill>
              </a:defRPr>
            </a:lvl6pPr>
            <a:lvl7pPr lvl="6">
              <a:spcBef>
                <a:spcPts val="0"/>
              </a:spcBef>
              <a:spcAft>
                <a:spcPts val="0"/>
              </a:spcAft>
              <a:buClr>
                <a:schemeClr val="dk2"/>
              </a:buClr>
              <a:buSzPts val="1200"/>
              <a:buFont typeface="Red Hat Display"/>
              <a:buNone/>
              <a:defRPr sz="1200">
                <a:solidFill>
                  <a:schemeClr val="dk2"/>
                </a:solidFill>
              </a:defRPr>
            </a:lvl7pPr>
            <a:lvl8pPr lvl="7">
              <a:spcBef>
                <a:spcPts val="0"/>
              </a:spcBef>
              <a:spcAft>
                <a:spcPts val="0"/>
              </a:spcAft>
              <a:buClr>
                <a:schemeClr val="dk2"/>
              </a:buClr>
              <a:buSzPts val="1200"/>
              <a:buFont typeface="Red Hat Display"/>
              <a:buNone/>
              <a:defRPr sz="1200">
                <a:solidFill>
                  <a:schemeClr val="dk2"/>
                </a:solidFill>
              </a:defRPr>
            </a:lvl8pPr>
            <a:lvl9pPr lvl="8">
              <a:spcBef>
                <a:spcPts val="0"/>
              </a:spcBef>
              <a:spcAft>
                <a:spcPts val="0"/>
              </a:spcAft>
              <a:buClr>
                <a:schemeClr val="dk2"/>
              </a:buClr>
              <a:buSzPts val="1200"/>
              <a:buFont typeface="Red Hat Display"/>
              <a:buNone/>
              <a:defRPr sz="1200">
                <a:solidFill>
                  <a:schemeClr val="dk2"/>
                </a:solidFill>
              </a:defRPr>
            </a:lvl9pPr>
          </a:lstStyle>
          <a:p/>
        </p:txBody>
      </p:sp>
      <p:sp>
        <p:nvSpPr>
          <p:cNvPr id="476" name="Google Shape;476;p34"/>
          <p:cNvSpPr txBox="1"/>
          <p:nvPr>
            <p:ph idx="9" type="subTitle"/>
          </p:nvPr>
        </p:nvSpPr>
        <p:spPr>
          <a:xfrm>
            <a:off x="7123375" y="2682477"/>
            <a:ext cx="1747800" cy="3015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400"/>
              <a:buFont typeface="Red Hat Display"/>
              <a:buNone/>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477" name="Google Shape;477;p34"/>
          <p:cNvSpPr txBox="1"/>
          <p:nvPr>
            <p:ph idx="13" type="subTitle"/>
          </p:nvPr>
        </p:nvSpPr>
        <p:spPr>
          <a:xfrm>
            <a:off x="7278029" y="2826127"/>
            <a:ext cx="1637400" cy="301500"/>
          </a:xfrm>
          <a:prstGeom prst="rect">
            <a:avLst/>
          </a:prstGeom>
        </p:spPr>
        <p:txBody>
          <a:bodyPr anchorCtr="0" anchor="t" bIns="91425" lIns="0" spcFirstLastPara="1" rIns="91425" wrap="square" tIns="91425">
            <a:noAutofit/>
          </a:bodyPr>
          <a:lstStyle>
            <a:lvl1pPr lvl="0">
              <a:spcBef>
                <a:spcPts val="0"/>
              </a:spcBef>
              <a:spcAft>
                <a:spcPts val="0"/>
              </a:spcAft>
              <a:buClr>
                <a:schemeClr val="dk2"/>
              </a:buClr>
              <a:buSzPts val="1200"/>
              <a:buFont typeface="Red Hat Display"/>
              <a:buNone/>
              <a:defRPr sz="1200">
                <a:solidFill>
                  <a:schemeClr val="dk2"/>
                </a:solidFill>
              </a:defRPr>
            </a:lvl1pPr>
            <a:lvl2pPr lvl="1">
              <a:spcBef>
                <a:spcPts val="0"/>
              </a:spcBef>
              <a:spcAft>
                <a:spcPts val="0"/>
              </a:spcAft>
              <a:buClr>
                <a:schemeClr val="dk2"/>
              </a:buClr>
              <a:buSzPts val="1200"/>
              <a:buFont typeface="Red Hat Display"/>
              <a:buNone/>
              <a:defRPr sz="1200">
                <a:solidFill>
                  <a:schemeClr val="dk2"/>
                </a:solidFill>
              </a:defRPr>
            </a:lvl2pPr>
            <a:lvl3pPr lvl="2">
              <a:spcBef>
                <a:spcPts val="0"/>
              </a:spcBef>
              <a:spcAft>
                <a:spcPts val="0"/>
              </a:spcAft>
              <a:buClr>
                <a:schemeClr val="dk2"/>
              </a:buClr>
              <a:buSzPts val="1200"/>
              <a:buFont typeface="Red Hat Display"/>
              <a:buNone/>
              <a:defRPr sz="1200">
                <a:solidFill>
                  <a:schemeClr val="dk2"/>
                </a:solidFill>
              </a:defRPr>
            </a:lvl3pPr>
            <a:lvl4pPr lvl="3">
              <a:spcBef>
                <a:spcPts val="0"/>
              </a:spcBef>
              <a:spcAft>
                <a:spcPts val="0"/>
              </a:spcAft>
              <a:buClr>
                <a:schemeClr val="dk2"/>
              </a:buClr>
              <a:buSzPts val="1200"/>
              <a:buFont typeface="Red Hat Display"/>
              <a:buNone/>
              <a:defRPr sz="1200">
                <a:solidFill>
                  <a:schemeClr val="dk2"/>
                </a:solidFill>
              </a:defRPr>
            </a:lvl4pPr>
            <a:lvl5pPr lvl="4">
              <a:spcBef>
                <a:spcPts val="0"/>
              </a:spcBef>
              <a:spcAft>
                <a:spcPts val="0"/>
              </a:spcAft>
              <a:buClr>
                <a:schemeClr val="dk2"/>
              </a:buClr>
              <a:buSzPts val="1200"/>
              <a:buFont typeface="Red Hat Display"/>
              <a:buNone/>
              <a:defRPr sz="1200">
                <a:solidFill>
                  <a:schemeClr val="dk2"/>
                </a:solidFill>
              </a:defRPr>
            </a:lvl5pPr>
            <a:lvl6pPr lvl="5">
              <a:spcBef>
                <a:spcPts val="0"/>
              </a:spcBef>
              <a:spcAft>
                <a:spcPts val="0"/>
              </a:spcAft>
              <a:buClr>
                <a:schemeClr val="dk2"/>
              </a:buClr>
              <a:buSzPts val="1200"/>
              <a:buFont typeface="Red Hat Display"/>
              <a:buNone/>
              <a:defRPr sz="1200">
                <a:solidFill>
                  <a:schemeClr val="dk2"/>
                </a:solidFill>
              </a:defRPr>
            </a:lvl6pPr>
            <a:lvl7pPr lvl="6">
              <a:spcBef>
                <a:spcPts val="0"/>
              </a:spcBef>
              <a:spcAft>
                <a:spcPts val="0"/>
              </a:spcAft>
              <a:buClr>
                <a:schemeClr val="dk2"/>
              </a:buClr>
              <a:buSzPts val="1200"/>
              <a:buFont typeface="Red Hat Display"/>
              <a:buNone/>
              <a:defRPr sz="1200">
                <a:solidFill>
                  <a:schemeClr val="dk2"/>
                </a:solidFill>
              </a:defRPr>
            </a:lvl7pPr>
            <a:lvl8pPr lvl="7">
              <a:spcBef>
                <a:spcPts val="0"/>
              </a:spcBef>
              <a:spcAft>
                <a:spcPts val="0"/>
              </a:spcAft>
              <a:buClr>
                <a:schemeClr val="dk2"/>
              </a:buClr>
              <a:buSzPts val="1200"/>
              <a:buFont typeface="Red Hat Display"/>
              <a:buNone/>
              <a:defRPr sz="1200">
                <a:solidFill>
                  <a:schemeClr val="dk2"/>
                </a:solidFill>
              </a:defRPr>
            </a:lvl8pPr>
            <a:lvl9pPr lvl="8">
              <a:spcBef>
                <a:spcPts val="0"/>
              </a:spcBef>
              <a:spcAft>
                <a:spcPts val="0"/>
              </a:spcAft>
              <a:buClr>
                <a:schemeClr val="dk2"/>
              </a:buClr>
              <a:buSzPts val="1200"/>
              <a:buFont typeface="Red Hat Display"/>
              <a:buNone/>
              <a:defRPr sz="1200">
                <a:solidFill>
                  <a:schemeClr val="dk2"/>
                </a:solidFill>
              </a:defRPr>
            </a:lvl9pPr>
          </a:lstStyle>
          <a:p/>
        </p:txBody>
      </p:sp>
      <p:sp>
        <p:nvSpPr>
          <p:cNvPr id="478" name="Google Shape;478;p34"/>
          <p:cNvSpPr txBox="1"/>
          <p:nvPr>
            <p:ph idx="14" type="subTitle"/>
          </p:nvPr>
        </p:nvSpPr>
        <p:spPr>
          <a:xfrm>
            <a:off x="7123375" y="3628000"/>
            <a:ext cx="1747800" cy="3015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400"/>
              <a:buFont typeface="Red Hat Display"/>
              <a:buNone/>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479" name="Google Shape;479;p34"/>
          <p:cNvSpPr txBox="1"/>
          <p:nvPr>
            <p:ph idx="15" type="subTitle"/>
          </p:nvPr>
        </p:nvSpPr>
        <p:spPr>
          <a:xfrm>
            <a:off x="7278029" y="3771650"/>
            <a:ext cx="1637400" cy="301500"/>
          </a:xfrm>
          <a:prstGeom prst="rect">
            <a:avLst/>
          </a:prstGeom>
        </p:spPr>
        <p:txBody>
          <a:bodyPr anchorCtr="0" anchor="t" bIns="91425" lIns="0" spcFirstLastPara="1" rIns="91425" wrap="square" tIns="91425">
            <a:noAutofit/>
          </a:bodyPr>
          <a:lstStyle>
            <a:lvl1pPr lvl="0">
              <a:spcBef>
                <a:spcPts val="0"/>
              </a:spcBef>
              <a:spcAft>
                <a:spcPts val="0"/>
              </a:spcAft>
              <a:buClr>
                <a:schemeClr val="dk2"/>
              </a:buClr>
              <a:buSzPts val="1200"/>
              <a:buFont typeface="Red Hat Display"/>
              <a:buNone/>
              <a:defRPr sz="1200">
                <a:solidFill>
                  <a:schemeClr val="dk2"/>
                </a:solidFill>
              </a:defRPr>
            </a:lvl1pPr>
            <a:lvl2pPr lvl="1">
              <a:spcBef>
                <a:spcPts val="0"/>
              </a:spcBef>
              <a:spcAft>
                <a:spcPts val="0"/>
              </a:spcAft>
              <a:buClr>
                <a:schemeClr val="dk2"/>
              </a:buClr>
              <a:buSzPts val="1200"/>
              <a:buFont typeface="Red Hat Display"/>
              <a:buNone/>
              <a:defRPr sz="1200">
                <a:solidFill>
                  <a:schemeClr val="dk2"/>
                </a:solidFill>
              </a:defRPr>
            </a:lvl2pPr>
            <a:lvl3pPr lvl="2">
              <a:spcBef>
                <a:spcPts val="0"/>
              </a:spcBef>
              <a:spcAft>
                <a:spcPts val="0"/>
              </a:spcAft>
              <a:buClr>
                <a:schemeClr val="dk2"/>
              </a:buClr>
              <a:buSzPts val="1200"/>
              <a:buFont typeface="Red Hat Display"/>
              <a:buNone/>
              <a:defRPr sz="1200">
                <a:solidFill>
                  <a:schemeClr val="dk2"/>
                </a:solidFill>
              </a:defRPr>
            </a:lvl3pPr>
            <a:lvl4pPr lvl="3">
              <a:spcBef>
                <a:spcPts val="0"/>
              </a:spcBef>
              <a:spcAft>
                <a:spcPts val="0"/>
              </a:spcAft>
              <a:buClr>
                <a:schemeClr val="dk2"/>
              </a:buClr>
              <a:buSzPts val="1200"/>
              <a:buFont typeface="Red Hat Display"/>
              <a:buNone/>
              <a:defRPr sz="1200">
                <a:solidFill>
                  <a:schemeClr val="dk2"/>
                </a:solidFill>
              </a:defRPr>
            </a:lvl4pPr>
            <a:lvl5pPr lvl="4">
              <a:spcBef>
                <a:spcPts val="0"/>
              </a:spcBef>
              <a:spcAft>
                <a:spcPts val="0"/>
              </a:spcAft>
              <a:buClr>
                <a:schemeClr val="dk2"/>
              </a:buClr>
              <a:buSzPts val="1200"/>
              <a:buFont typeface="Red Hat Display"/>
              <a:buNone/>
              <a:defRPr sz="1200">
                <a:solidFill>
                  <a:schemeClr val="dk2"/>
                </a:solidFill>
              </a:defRPr>
            </a:lvl5pPr>
            <a:lvl6pPr lvl="5">
              <a:spcBef>
                <a:spcPts val="0"/>
              </a:spcBef>
              <a:spcAft>
                <a:spcPts val="0"/>
              </a:spcAft>
              <a:buClr>
                <a:schemeClr val="dk2"/>
              </a:buClr>
              <a:buSzPts val="1200"/>
              <a:buFont typeface="Red Hat Display"/>
              <a:buNone/>
              <a:defRPr sz="1200">
                <a:solidFill>
                  <a:schemeClr val="dk2"/>
                </a:solidFill>
              </a:defRPr>
            </a:lvl6pPr>
            <a:lvl7pPr lvl="6">
              <a:spcBef>
                <a:spcPts val="0"/>
              </a:spcBef>
              <a:spcAft>
                <a:spcPts val="0"/>
              </a:spcAft>
              <a:buClr>
                <a:schemeClr val="dk2"/>
              </a:buClr>
              <a:buSzPts val="1200"/>
              <a:buFont typeface="Red Hat Display"/>
              <a:buNone/>
              <a:defRPr sz="1200">
                <a:solidFill>
                  <a:schemeClr val="dk2"/>
                </a:solidFill>
              </a:defRPr>
            </a:lvl7pPr>
            <a:lvl8pPr lvl="7">
              <a:spcBef>
                <a:spcPts val="0"/>
              </a:spcBef>
              <a:spcAft>
                <a:spcPts val="0"/>
              </a:spcAft>
              <a:buClr>
                <a:schemeClr val="dk2"/>
              </a:buClr>
              <a:buSzPts val="1200"/>
              <a:buFont typeface="Red Hat Display"/>
              <a:buNone/>
              <a:defRPr sz="1200">
                <a:solidFill>
                  <a:schemeClr val="dk2"/>
                </a:solidFill>
              </a:defRPr>
            </a:lvl8pPr>
            <a:lvl9pPr lvl="8">
              <a:spcBef>
                <a:spcPts val="0"/>
              </a:spcBef>
              <a:spcAft>
                <a:spcPts val="0"/>
              </a:spcAft>
              <a:buClr>
                <a:schemeClr val="dk2"/>
              </a:buClr>
              <a:buSzPts val="1200"/>
              <a:buFont typeface="Red Hat Display"/>
              <a:buNone/>
              <a:defRPr sz="1200">
                <a:solidFill>
                  <a:schemeClr val="dk2"/>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_1_1_1_1_1_1_1_1_1_1_2">
    <p:spTree>
      <p:nvGrpSpPr>
        <p:cNvPr id="480" name="Shape 480"/>
        <p:cNvGrpSpPr/>
        <p:nvPr/>
      </p:nvGrpSpPr>
      <p:grpSpPr>
        <a:xfrm>
          <a:off x="0" y="0"/>
          <a:ext cx="0" cy="0"/>
          <a:chOff x="0" y="0"/>
          <a:chExt cx="0" cy="0"/>
        </a:xfrm>
      </p:grpSpPr>
      <p:sp>
        <p:nvSpPr>
          <p:cNvPr id="481" name="Google Shape;481;p35"/>
          <p:cNvSpPr txBox="1"/>
          <p:nvPr>
            <p:ph idx="1" type="subTitle"/>
          </p:nvPr>
        </p:nvSpPr>
        <p:spPr>
          <a:xfrm>
            <a:off x="5711285" y="1731500"/>
            <a:ext cx="2846700" cy="3015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400"/>
              <a:buFont typeface="Red Hat Display"/>
              <a:buNone/>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482" name="Google Shape;482;p35"/>
          <p:cNvSpPr txBox="1"/>
          <p:nvPr>
            <p:ph type="title"/>
          </p:nvPr>
        </p:nvSpPr>
        <p:spPr>
          <a:xfrm>
            <a:off x="1392601" y="836575"/>
            <a:ext cx="32052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4000">
                <a:solidFill>
                  <a:schemeClr val="lt1"/>
                </a:solidFill>
              </a:defRPr>
            </a:lvl1pPr>
            <a:lvl2pPr lvl="1">
              <a:lnSpc>
                <a:spcPct val="115000"/>
              </a:lnSpc>
              <a:spcBef>
                <a:spcPts val="0"/>
              </a:spcBef>
              <a:spcAft>
                <a:spcPts val="0"/>
              </a:spcAft>
              <a:buNone/>
              <a:defRPr sz="4000">
                <a:solidFill>
                  <a:schemeClr val="lt1"/>
                </a:solidFill>
              </a:defRPr>
            </a:lvl2pPr>
            <a:lvl3pPr lvl="2">
              <a:lnSpc>
                <a:spcPct val="115000"/>
              </a:lnSpc>
              <a:spcBef>
                <a:spcPts val="0"/>
              </a:spcBef>
              <a:spcAft>
                <a:spcPts val="0"/>
              </a:spcAft>
              <a:buNone/>
              <a:defRPr sz="4000">
                <a:solidFill>
                  <a:schemeClr val="lt1"/>
                </a:solidFill>
              </a:defRPr>
            </a:lvl3pPr>
            <a:lvl4pPr lvl="3">
              <a:lnSpc>
                <a:spcPct val="115000"/>
              </a:lnSpc>
              <a:spcBef>
                <a:spcPts val="0"/>
              </a:spcBef>
              <a:spcAft>
                <a:spcPts val="0"/>
              </a:spcAft>
              <a:buNone/>
              <a:defRPr sz="4000">
                <a:solidFill>
                  <a:schemeClr val="lt1"/>
                </a:solidFill>
              </a:defRPr>
            </a:lvl4pPr>
            <a:lvl5pPr lvl="4">
              <a:lnSpc>
                <a:spcPct val="115000"/>
              </a:lnSpc>
              <a:spcBef>
                <a:spcPts val="0"/>
              </a:spcBef>
              <a:spcAft>
                <a:spcPts val="0"/>
              </a:spcAft>
              <a:buNone/>
              <a:defRPr sz="4000">
                <a:solidFill>
                  <a:schemeClr val="lt1"/>
                </a:solidFill>
              </a:defRPr>
            </a:lvl5pPr>
            <a:lvl6pPr lvl="5">
              <a:lnSpc>
                <a:spcPct val="115000"/>
              </a:lnSpc>
              <a:spcBef>
                <a:spcPts val="0"/>
              </a:spcBef>
              <a:spcAft>
                <a:spcPts val="0"/>
              </a:spcAft>
              <a:buNone/>
              <a:defRPr sz="4000">
                <a:solidFill>
                  <a:schemeClr val="lt1"/>
                </a:solidFill>
              </a:defRPr>
            </a:lvl6pPr>
            <a:lvl7pPr lvl="6">
              <a:lnSpc>
                <a:spcPct val="115000"/>
              </a:lnSpc>
              <a:spcBef>
                <a:spcPts val="0"/>
              </a:spcBef>
              <a:spcAft>
                <a:spcPts val="0"/>
              </a:spcAft>
              <a:buNone/>
              <a:defRPr sz="4000">
                <a:solidFill>
                  <a:schemeClr val="lt1"/>
                </a:solidFill>
              </a:defRPr>
            </a:lvl7pPr>
            <a:lvl8pPr lvl="7">
              <a:lnSpc>
                <a:spcPct val="115000"/>
              </a:lnSpc>
              <a:spcBef>
                <a:spcPts val="0"/>
              </a:spcBef>
              <a:spcAft>
                <a:spcPts val="0"/>
              </a:spcAft>
              <a:buNone/>
              <a:defRPr sz="4000">
                <a:solidFill>
                  <a:schemeClr val="lt1"/>
                </a:solidFill>
              </a:defRPr>
            </a:lvl8pPr>
            <a:lvl9pPr lvl="8">
              <a:lnSpc>
                <a:spcPct val="115000"/>
              </a:lnSpc>
              <a:spcBef>
                <a:spcPts val="0"/>
              </a:spcBef>
              <a:spcAft>
                <a:spcPts val="0"/>
              </a:spcAft>
              <a:buNone/>
              <a:defRPr sz="4000">
                <a:solidFill>
                  <a:schemeClr val="lt1"/>
                </a:solidFill>
              </a:defRPr>
            </a:lvl9pPr>
          </a:lstStyle>
          <a:p/>
        </p:txBody>
      </p:sp>
      <p:sp>
        <p:nvSpPr>
          <p:cNvPr id="483" name="Google Shape;483;p35"/>
          <p:cNvSpPr/>
          <p:nvPr/>
        </p:nvSpPr>
        <p:spPr>
          <a:xfrm>
            <a:off x="1" y="1262825"/>
            <a:ext cx="1187700" cy="1293600"/>
          </a:xfrm>
          <a:prstGeom prst="snip2DiagRect">
            <a:avLst>
              <a:gd fmla="val 0" name="adj1"/>
              <a:gd fmla="val 50000"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484" name="Google Shape;484;p35"/>
          <p:cNvSpPr/>
          <p:nvPr/>
        </p:nvSpPr>
        <p:spPr>
          <a:xfrm>
            <a:off x="1" y="2556277"/>
            <a:ext cx="1187700" cy="1293600"/>
          </a:xfrm>
          <a:prstGeom prst="snip2DiagRect">
            <a:avLst>
              <a:gd fmla="val 0" name="adj1"/>
              <a:gd fmla="val 50000"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485" name="Google Shape;485;p35"/>
          <p:cNvSpPr/>
          <p:nvPr/>
        </p:nvSpPr>
        <p:spPr>
          <a:xfrm>
            <a:off x="1" y="3849830"/>
            <a:ext cx="1187700" cy="1293600"/>
          </a:xfrm>
          <a:prstGeom prst="snip2DiagRect">
            <a:avLst>
              <a:gd fmla="val 0" name="adj1"/>
              <a:gd fmla="val 50000"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486" name="Google Shape;486;p35"/>
          <p:cNvSpPr/>
          <p:nvPr/>
        </p:nvSpPr>
        <p:spPr>
          <a:xfrm>
            <a:off x="0" y="0"/>
            <a:ext cx="1187700" cy="1262700"/>
          </a:xfrm>
          <a:prstGeom prst="snip2DiagRect">
            <a:avLst>
              <a:gd fmla="val 0" name="adj1"/>
              <a:gd fmla="val 50000"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487" name="Google Shape;487;p35"/>
          <p:cNvSpPr txBox="1"/>
          <p:nvPr>
            <p:ph idx="2" type="subTitle"/>
          </p:nvPr>
        </p:nvSpPr>
        <p:spPr>
          <a:xfrm>
            <a:off x="5711285" y="2250475"/>
            <a:ext cx="2846700" cy="3015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400"/>
              <a:buFont typeface="Red Hat Display"/>
              <a:buNone/>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488" name="Google Shape;488;p35"/>
          <p:cNvSpPr txBox="1"/>
          <p:nvPr>
            <p:ph idx="3" type="subTitle"/>
          </p:nvPr>
        </p:nvSpPr>
        <p:spPr>
          <a:xfrm>
            <a:off x="5711285" y="2769450"/>
            <a:ext cx="2846700" cy="301500"/>
          </a:xfrm>
          <a:prstGeom prst="rect">
            <a:avLst/>
          </a:prstGeom>
        </p:spPr>
        <p:txBody>
          <a:bodyPr anchorCtr="0" anchor="b" bIns="91425" lIns="91425" spcFirstLastPara="1" rIns="91425" wrap="square" tIns="91425">
            <a:noAutofit/>
          </a:bodyPr>
          <a:lstStyle>
            <a:lvl1pPr lvl="0">
              <a:spcBef>
                <a:spcPts val="0"/>
              </a:spcBef>
              <a:spcAft>
                <a:spcPts val="0"/>
              </a:spcAft>
              <a:buSzPts val="1400"/>
              <a:buFont typeface="Red Hat Display"/>
              <a:buNone/>
              <a:defRPr/>
            </a:lvl1pPr>
            <a:lvl2pPr lvl="1">
              <a:spcBef>
                <a:spcPts val="0"/>
              </a:spcBef>
              <a:spcAft>
                <a:spcPts val="0"/>
              </a:spcAft>
              <a:buSzPts val="1400"/>
              <a:buFont typeface="Red Hat Display"/>
              <a:buNone/>
              <a:defRPr/>
            </a:lvl2pPr>
            <a:lvl3pPr lvl="2">
              <a:spcBef>
                <a:spcPts val="0"/>
              </a:spcBef>
              <a:spcAft>
                <a:spcPts val="0"/>
              </a:spcAft>
              <a:buSzPts val="1400"/>
              <a:buFont typeface="Red Hat Display"/>
              <a:buNone/>
              <a:defRPr/>
            </a:lvl3pPr>
            <a:lvl4pPr lvl="3">
              <a:spcBef>
                <a:spcPts val="0"/>
              </a:spcBef>
              <a:spcAft>
                <a:spcPts val="0"/>
              </a:spcAft>
              <a:buSzPts val="1400"/>
              <a:buFont typeface="Red Hat Display"/>
              <a:buNone/>
              <a:defRPr/>
            </a:lvl4pPr>
            <a:lvl5pPr lvl="4">
              <a:spcBef>
                <a:spcPts val="0"/>
              </a:spcBef>
              <a:spcAft>
                <a:spcPts val="0"/>
              </a:spcAft>
              <a:buSzPts val="1400"/>
              <a:buFont typeface="Red Hat Display"/>
              <a:buNone/>
              <a:defRPr/>
            </a:lvl5pPr>
            <a:lvl6pPr lvl="5">
              <a:spcBef>
                <a:spcPts val="0"/>
              </a:spcBef>
              <a:spcAft>
                <a:spcPts val="0"/>
              </a:spcAft>
              <a:buSzPts val="1400"/>
              <a:buFont typeface="Red Hat Display"/>
              <a:buNone/>
              <a:defRPr/>
            </a:lvl6pPr>
            <a:lvl7pPr lvl="6">
              <a:spcBef>
                <a:spcPts val="0"/>
              </a:spcBef>
              <a:spcAft>
                <a:spcPts val="0"/>
              </a:spcAft>
              <a:buSzPts val="1400"/>
              <a:buFont typeface="Red Hat Display"/>
              <a:buNone/>
              <a:defRPr/>
            </a:lvl7pPr>
            <a:lvl8pPr lvl="7">
              <a:spcBef>
                <a:spcPts val="0"/>
              </a:spcBef>
              <a:spcAft>
                <a:spcPts val="0"/>
              </a:spcAft>
              <a:buSzPts val="1400"/>
              <a:buFont typeface="Red Hat Display"/>
              <a:buNone/>
              <a:defRPr/>
            </a:lvl8pPr>
            <a:lvl9pPr lvl="8">
              <a:spcBef>
                <a:spcPts val="0"/>
              </a:spcBef>
              <a:spcAft>
                <a:spcPts val="0"/>
              </a:spcAft>
              <a:buSzPts val="1400"/>
              <a:buFont typeface="Red Hat Display"/>
              <a:buNone/>
              <a:defRPr/>
            </a:lvl9pPr>
          </a:lstStyle>
          <a:p/>
        </p:txBody>
      </p:sp>
      <p:sp>
        <p:nvSpPr>
          <p:cNvPr id="489" name="Google Shape;489;p35"/>
          <p:cNvSpPr txBox="1"/>
          <p:nvPr>
            <p:ph idx="4" type="subTitle"/>
          </p:nvPr>
        </p:nvSpPr>
        <p:spPr>
          <a:xfrm>
            <a:off x="5711285" y="3288425"/>
            <a:ext cx="2846700" cy="3015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400"/>
              <a:buFont typeface="Red Hat Display"/>
              <a:buNone/>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490" name="Google Shape;490;p35"/>
          <p:cNvSpPr txBox="1"/>
          <p:nvPr>
            <p:ph idx="5" type="subTitle"/>
          </p:nvPr>
        </p:nvSpPr>
        <p:spPr>
          <a:xfrm>
            <a:off x="5711285" y="3807400"/>
            <a:ext cx="2846700" cy="3015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400"/>
              <a:buFont typeface="Red Hat Display"/>
              <a:buNone/>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491" name="Google Shape;491;p35"/>
          <p:cNvSpPr txBox="1"/>
          <p:nvPr>
            <p:ph idx="6" type="subTitle"/>
          </p:nvPr>
        </p:nvSpPr>
        <p:spPr>
          <a:xfrm>
            <a:off x="5711285" y="4326375"/>
            <a:ext cx="2846700" cy="3015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400"/>
              <a:buFont typeface="Red Hat Display"/>
              <a:buNone/>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USTOM_6">
    <p:spTree>
      <p:nvGrpSpPr>
        <p:cNvPr id="492" name="Shape 492"/>
        <p:cNvGrpSpPr/>
        <p:nvPr/>
      </p:nvGrpSpPr>
      <p:grpSpPr>
        <a:xfrm>
          <a:off x="0" y="0"/>
          <a:ext cx="0" cy="0"/>
          <a:chOff x="0" y="0"/>
          <a:chExt cx="0" cy="0"/>
        </a:xfrm>
      </p:grpSpPr>
      <p:sp>
        <p:nvSpPr>
          <p:cNvPr id="493" name="Google Shape;493;p36"/>
          <p:cNvSpPr/>
          <p:nvPr/>
        </p:nvSpPr>
        <p:spPr>
          <a:xfrm rot="5400000">
            <a:off x="446600" y="-454900"/>
            <a:ext cx="2712900" cy="3605700"/>
          </a:xfrm>
          <a:prstGeom prst="snip1Rect">
            <a:avLst>
              <a:gd fmla="val 39812"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ed Hat Display"/>
              <a:ea typeface="Red Hat Display"/>
              <a:cs typeface="Red Hat Display"/>
              <a:sym typeface="Red Hat Display"/>
            </a:endParaRPr>
          </a:p>
        </p:txBody>
      </p:sp>
      <p:sp>
        <p:nvSpPr>
          <p:cNvPr id="494" name="Google Shape;494;p36"/>
          <p:cNvSpPr txBox="1"/>
          <p:nvPr>
            <p:ph type="title"/>
          </p:nvPr>
        </p:nvSpPr>
        <p:spPr>
          <a:xfrm>
            <a:off x="228600" y="525200"/>
            <a:ext cx="3154500" cy="587700"/>
          </a:xfrm>
          <a:prstGeom prst="rect">
            <a:avLst/>
          </a:prstGeom>
        </p:spPr>
        <p:txBody>
          <a:bodyPr anchorCtr="0" anchor="b" bIns="0" lIns="0" spcFirstLastPara="1" rIns="91425" wrap="square" tIns="91425">
            <a:noAutofit/>
          </a:bodyPr>
          <a:lstStyle>
            <a:lvl1pPr lvl="0">
              <a:spcBef>
                <a:spcPts val="0"/>
              </a:spcBef>
              <a:spcAft>
                <a:spcPts val="0"/>
              </a:spcAft>
              <a:buNone/>
              <a:defRPr sz="4000"/>
            </a:lvl1pPr>
            <a:lvl2pPr lvl="1">
              <a:lnSpc>
                <a:spcPct val="115000"/>
              </a:lnSpc>
              <a:spcBef>
                <a:spcPts val="0"/>
              </a:spcBef>
              <a:spcAft>
                <a:spcPts val="0"/>
              </a:spcAft>
              <a:buNone/>
              <a:defRPr/>
            </a:lvl2pPr>
            <a:lvl3pPr lvl="2">
              <a:lnSpc>
                <a:spcPct val="115000"/>
              </a:lnSpc>
              <a:spcBef>
                <a:spcPts val="0"/>
              </a:spcBef>
              <a:spcAft>
                <a:spcPts val="0"/>
              </a:spcAft>
              <a:buNone/>
              <a:defRPr/>
            </a:lvl3pPr>
            <a:lvl4pPr lvl="3">
              <a:lnSpc>
                <a:spcPct val="115000"/>
              </a:lnSpc>
              <a:spcBef>
                <a:spcPts val="0"/>
              </a:spcBef>
              <a:spcAft>
                <a:spcPts val="0"/>
              </a:spcAft>
              <a:buNone/>
              <a:defRPr/>
            </a:lvl4pPr>
            <a:lvl5pPr lvl="4">
              <a:lnSpc>
                <a:spcPct val="115000"/>
              </a:lnSpc>
              <a:spcBef>
                <a:spcPts val="0"/>
              </a:spcBef>
              <a:spcAft>
                <a:spcPts val="0"/>
              </a:spcAft>
              <a:buNone/>
              <a:defRPr/>
            </a:lvl5pPr>
            <a:lvl6pPr lvl="5">
              <a:lnSpc>
                <a:spcPct val="115000"/>
              </a:lnSpc>
              <a:spcBef>
                <a:spcPts val="0"/>
              </a:spcBef>
              <a:spcAft>
                <a:spcPts val="0"/>
              </a:spcAft>
              <a:buNone/>
              <a:defRPr/>
            </a:lvl6pPr>
            <a:lvl7pPr lvl="6">
              <a:lnSpc>
                <a:spcPct val="115000"/>
              </a:lnSpc>
              <a:spcBef>
                <a:spcPts val="0"/>
              </a:spcBef>
              <a:spcAft>
                <a:spcPts val="0"/>
              </a:spcAft>
              <a:buNone/>
              <a:defRPr/>
            </a:lvl7pPr>
            <a:lvl8pPr lvl="7">
              <a:lnSpc>
                <a:spcPct val="115000"/>
              </a:lnSpc>
              <a:spcBef>
                <a:spcPts val="0"/>
              </a:spcBef>
              <a:spcAft>
                <a:spcPts val="0"/>
              </a:spcAft>
              <a:buNone/>
              <a:defRPr/>
            </a:lvl8pPr>
            <a:lvl9pPr lvl="8">
              <a:lnSpc>
                <a:spcPct val="115000"/>
              </a:lnSpc>
              <a:spcBef>
                <a:spcPts val="0"/>
              </a:spcBef>
              <a:spcAft>
                <a:spcPts val="0"/>
              </a:spcAft>
              <a:buNone/>
              <a:defRPr/>
            </a:lvl9pPr>
          </a:lstStyle>
          <a:p/>
        </p:txBody>
      </p:sp>
      <p:sp>
        <p:nvSpPr>
          <p:cNvPr id="495" name="Google Shape;495;p36"/>
          <p:cNvSpPr txBox="1"/>
          <p:nvPr>
            <p:ph idx="1" type="subTitle"/>
          </p:nvPr>
        </p:nvSpPr>
        <p:spPr>
          <a:xfrm>
            <a:off x="228600" y="1185575"/>
            <a:ext cx="2806800" cy="9543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400"/>
              <a:buFont typeface="Red Hat Display"/>
              <a:buNone/>
              <a:defRPr/>
            </a:lvl1pPr>
            <a:lvl2pPr lvl="1">
              <a:spcBef>
                <a:spcPts val="0"/>
              </a:spcBef>
              <a:spcAft>
                <a:spcPts val="0"/>
              </a:spcAft>
              <a:buClr>
                <a:schemeClr val="lt1"/>
              </a:buClr>
              <a:buSzPts val="1400"/>
              <a:buFont typeface="Red Hat Display"/>
              <a:buNone/>
              <a:defRPr/>
            </a:lvl2pPr>
            <a:lvl3pPr lvl="2">
              <a:spcBef>
                <a:spcPts val="0"/>
              </a:spcBef>
              <a:spcAft>
                <a:spcPts val="0"/>
              </a:spcAft>
              <a:buClr>
                <a:schemeClr val="lt1"/>
              </a:buClr>
              <a:buSzPts val="1400"/>
              <a:buFont typeface="Red Hat Display"/>
              <a:buNone/>
              <a:defRPr/>
            </a:lvl3pPr>
            <a:lvl4pPr lvl="3">
              <a:spcBef>
                <a:spcPts val="0"/>
              </a:spcBef>
              <a:spcAft>
                <a:spcPts val="0"/>
              </a:spcAft>
              <a:buClr>
                <a:schemeClr val="lt1"/>
              </a:buClr>
              <a:buSzPts val="1400"/>
              <a:buFont typeface="Red Hat Display"/>
              <a:buNone/>
              <a:defRPr/>
            </a:lvl4pPr>
            <a:lvl5pPr lvl="4">
              <a:spcBef>
                <a:spcPts val="0"/>
              </a:spcBef>
              <a:spcAft>
                <a:spcPts val="0"/>
              </a:spcAft>
              <a:buClr>
                <a:schemeClr val="lt1"/>
              </a:buClr>
              <a:buSzPts val="1400"/>
              <a:buFont typeface="Red Hat Display"/>
              <a:buNone/>
              <a:defRPr/>
            </a:lvl5pPr>
            <a:lvl6pPr lvl="5">
              <a:spcBef>
                <a:spcPts val="0"/>
              </a:spcBef>
              <a:spcAft>
                <a:spcPts val="0"/>
              </a:spcAft>
              <a:buClr>
                <a:schemeClr val="lt1"/>
              </a:buClr>
              <a:buSzPts val="1400"/>
              <a:buFont typeface="Red Hat Display"/>
              <a:buNone/>
              <a:defRPr/>
            </a:lvl6pPr>
            <a:lvl7pPr lvl="6">
              <a:spcBef>
                <a:spcPts val="0"/>
              </a:spcBef>
              <a:spcAft>
                <a:spcPts val="0"/>
              </a:spcAft>
              <a:buClr>
                <a:schemeClr val="lt1"/>
              </a:buClr>
              <a:buSzPts val="1400"/>
              <a:buFont typeface="Red Hat Display"/>
              <a:buNone/>
              <a:defRPr/>
            </a:lvl7pPr>
            <a:lvl8pPr lvl="7">
              <a:spcBef>
                <a:spcPts val="0"/>
              </a:spcBef>
              <a:spcAft>
                <a:spcPts val="0"/>
              </a:spcAft>
              <a:buClr>
                <a:schemeClr val="lt1"/>
              </a:buClr>
              <a:buSzPts val="1400"/>
              <a:buFont typeface="Red Hat Display"/>
              <a:buNone/>
              <a:defRPr/>
            </a:lvl8pPr>
            <a:lvl9pPr lvl="8">
              <a:spcBef>
                <a:spcPts val="0"/>
              </a:spcBef>
              <a:spcAft>
                <a:spcPts val="0"/>
              </a:spcAft>
              <a:buClr>
                <a:schemeClr val="lt1"/>
              </a:buClr>
              <a:buSzPts val="1400"/>
              <a:buFont typeface="Red Hat Display"/>
              <a:buNone/>
              <a:defRPr/>
            </a:lvl9pPr>
          </a:lstStyle>
          <a:p/>
        </p:txBody>
      </p:sp>
      <p:sp>
        <p:nvSpPr>
          <p:cNvPr id="496" name="Google Shape;496;p36"/>
          <p:cNvSpPr txBox="1"/>
          <p:nvPr>
            <p:ph idx="2" type="subTitle"/>
          </p:nvPr>
        </p:nvSpPr>
        <p:spPr>
          <a:xfrm>
            <a:off x="4784300" y="1597250"/>
            <a:ext cx="873600" cy="330000"/>
          </a:xfrm>
          <a:prstGeom prst="rect">
            <a:avLst/>
          </a:prstGeom>
        </p:spPr>
        <p:txBody>
          <a:bodyPr anchorCtr="0" anchor="ctr" bIns="0" lIns="0" spcFirstLastPara="1" rIns="0" wrap="square" tIns="0">
            <a:noAutofit/>
          </a:bodyPr>
          <a:lstStyle>
            <a:lvl1pPr lvl="0">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2pPr>
            <a:lvl3pPr lvl="2">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3pPr>
            <a:lvl4pPr lvl="3">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4pPr>
            <a:lvl5pPr lvl="4">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5pPr>
            <a:lvl6pPr lvl="5">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6pPr>
            <a:lvl7pPr lvl="6">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7pPr>
            <a:lvl8pPr lvl="7">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8pPr>
            <a:lvl9pPr lvl="8">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9pPr>
          </a:lstStyle>
          <a:p/>
        </p:txBody>
      </p:sp>
      <p:sp>
        <p:nvSpPr>
          <p:cNvPr id="497" name="Google Shape;497;p36"/>
          <p:cNvSpPr txBox="1"/>
          <p:nvPr>
            <p:ph idx="3" type="subTitle"/>
          </p:nvPr>
        </p:nvSpPr>
        <p:spPr>
          <a:xfrm>
            <a:off x="6129000" y="1600050"/>
            <a:ext cx="1887300" cy="651900"/>
          </a:xfrm>
          <a:prstGeom prst="rect">
            <a:avLst/>
          </a:prstGeom>
        </p:spPr>
        <p:txBody>
          <a:bodyPr anchorCtr="0" anchor="ctr" bIns="0" lIns="0" spcFirstLastPara="1" rIns="0" wrap="square" tIns="0">
            <a:noAutofit/>
          </a:bodyPr>
          <a:lstStyle>
            <a:lvl1pPr lvl="0">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1pPr>
            <a:lvl2pPr lvl="1">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2pPr>
            <a:lvl3pPr lvl="2">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3pPr>
            <a:lvl4pPr lvl="3">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4pPr>
            <a:lvl5pPr lvl="4">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5pPr>
            <a:lvl6pPr lvl="5">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6pPr>
            <a:lvl7pPr lvl="6">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7pPr>
            <a:lvl8pPr lvl="7">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8pPr>
            <a:lvl9pPr lvl="8">
              <a:spcBef>
                <a:spcPts val="0"/>
              </a:spcBef>
              <a:spcAft>
                <a:spcPts val="0"/>
              </a:spcAft>
              <a:buClr>
                <a:schemeClr val="dk2"/>
              </a:buClr>
              <a:buSzPts val="1000"/>
              <a:buFont typeface="Red Hat Display SemiBold"/>
              <a:buNone/>
              <a:defRPr sz="1000">
                <a:solidFill>
                  <a:schemeClr val="dk2"/>
                </a:solidFill>
                <a:latin typeface="Red Hat Display SemiBold"/>
                <a:ea typeface="Red Hat Display SemiBold"/>
                <a:cs typeface="Red Hat Display SemiBold"/>
                <a:sym typeface="Red Hat Display SemiBold"/>
              </a:defRPr>
            </a:lvl9pPr>
          </a:lstStyle>
          <a:p/>
        </p:txBody>
      </p:sp>
      <p:sp>
        <p:nvSpPr>
          <p:cNvPr id="498" name="Google Shape;498;p36"/>
          <p:cNvSpPr txBox="1"/>
          <p:nvPr>
            <p:ph idx="4" type="subTitle"/>
          </p:nvPr>
        </p:nvSpPr>
        <p:spPr>
          <a:xfrm>
            <a:off x="6129000" y="2669675"/>
            <a:ext cx="1887300" cy="6519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1pPr>
            <a:lvl2pPr lvl="1">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2pPr>
            <a:lvl3pPr lvl="2">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3pPr>
            <a:lvl4pPr lvl="3">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4pPr>
            <a:lvl5pPr lvl="4">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5pPr>
            <a:lvl6pPr lvl="5">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6pPr>
            <a:lvl7pPr lvl="6">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7pPr>
            <a:lvl8pPr lvl="7">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8pPr>
            <a:lvl9pPr lvl="8">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9pPr>
          </a:lstStyle>
          <a:p/>
        </p:txBody>
      </p:sp>
      <p:sp>
        <p:nvSpPr>
          <p:cNvPr id="499" name="Google Shape;499;p36"/>
          <p:cNvSpPr txBox="1"/>
          <p:nvPr>
            <p:ph idx="5" type="subTitle"/>
          </p:nvPr>
        </p:nvSpPr>
        <p:spPr>
          <a:xfrm>
            <a:off x="6129000" y="3739250"/>
            <a:ext cx="1887300" cy="6519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1pPr>
            <a:lvl2pPr lvl="1">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2pPr>
            <a:lvl3pPr lvl="2">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3pPr>
            <a:lvl4pPr lvl="3">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4pPr>
            <a:lvl5pPr lvl="4">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5pPr>
            <a:lvl6pPr lvl="5">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6pPr>
            <a:lvl7pPr lvl="6">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7pPr>
            <a:lvl8pPr lvl="7">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8pPr>
            <a:lvl9pPr lvl="8">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9pPr>
          </a:lstStyle>
          <a:p/>
        </p:txBody>
      </p:sp>
      <p:sp>
        <p:nvSpPr>
          <p:cNvPr id="500" name="Google Shape;500;p36"/>
          <p:cNvSpPr txBox="1"/>
          <p:nvPr>
            <p:ph idx="6" type="subTitle"/>
          </p:nvPr>
        </p:nvSpPr>
        <p:spPr>
          <a:xfrm>
            <a:off x="4784300" y="2668250"/>
            <a:ext cx="873600" cy="3300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1pPr>
            <a:lvl2pPr lvl="1">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2pPr>
            <a:lvl3pPr lvl="2">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3pPr>
            <a:lvl4pPr lvl="3">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4pPr>
            <a:lvl5pPr lvl="4">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5pPr>
            <a:lvl6pPr lvl="5">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6pPr>
            <a:lvl7pPr lvl="6">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7pPr>
            <a:lvl8pPr lvl="7">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8pPr>
            <a:lvl9pPr lvl="8">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9pPr>
          </a:lstStyle>
          <a:p/>
        </p:txBody>
      </p:sp>
      <p:sp>
        <p:nvSpPr>
          <p:cNvPr id="501" name="Google Shape;501;p36"/>
          <p:cNvSpPr txBox="1"/>
          <p:nvPr>
            <p:ph idx="7" type="subTitle"/>
          </p:nvPr>
        </p:nvSpPr>
        <p:spPr>
          <a:xfrm>
            <a:off x="4784300" y="3739250"/>
            <a:ext cx="873600" cy="3300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1pPr>
            <a:lvl2pPr lvl="1">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2pPr>
            <a:lvl3pPr lvl="2">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3pPr>
            <a:lvl4pPr lvl="3">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4pPr>
            <a:lvl5pPr lvl="4">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5pPr>
            <a:lvl6pPr lvl="5">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6pPr>
            <a:lvl7pPr lvl="6">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7pPr>
            <a:lvl8pPr lvl="7">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8pPr>
            <a:lvl9pPr lvl="8">
              <a:spcBef>
                <a:spcPts val="0"/>
              </a:spcBef>
              <a:spcAft>
                <a:spcPts val="0"/>
              </a:spcAft>
              <a:buClr>
                <a:schemeClr val="lt1"/>
              </a:buClr>
              <a:buSzPts val="1000"/>
              <a:buFont typeface="Red Hat Display SemiBold"/>
              <a:buNone/>
              <a:defRPr sz="1000">
                <a:latin typeface="Red Hat Display SemiBold"/>
                <a:ea typeface="Red Hat Display SemiBold"/>
                <a:cs typeface="Red Hat Display SemiBold"/>
                <a:sym typeface="Red Hat Display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02" name="Shape 502"/>
        <p:cNvGrpSpPr/>
        <p:nvPr/>
      </p:nvGrpSpPr>
      <p:grpSpPr>
        <a:xfrm>
          <a:off x="0" y="0"/>
          <a:ext cx="0" cy="0"/>
          <a:chOff x="0" y="0"/>
          <a:chExt cx="0" cy="0"/>
        </a:xfrm>
      </p:grpSpPr>
      <p:sp>
        <p:nvSpPr>
          <p:cNvPr id="503" name="Google Shape;503;p3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504" name="Shape 504"/>
        <p:cNvGrpSpPr/>
        <p:nvPr/>
      </p:nvGrpSpPr>
      <p:grpSpPr>
        <a:xfrm>
          <a:off x="0" y="0"/>
          <a:ext cx="0" cy="0"/>
          <a:chOff x="0" y="0"/>
          <a:chExt cx="0" cy="0"/>
        </a:xfrm>
      </p:grpSpPr>
      <p:sp>
        <p:nvSpPr>
          <p:cNvPr id="505" name="Google Shape;50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06" name="Google Shape;50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507" name="Shape 507"/>
        <p:cNvGrpSpPr/>
        <p:nvPr/>
      </p:nvGrpSpPr>
      <p:grpSpPr>
        <a:xfrm>
          <a:off x="0" y="0"/>
          <a:ext cx="0" cy="0"/>
          <a:chOff x="0" y="0"/>
          <a:chExt cx="0" cy="0"/>
        </a:xfrm>
      </p:grpSpPr>
      <p:sp>
        <p:nvSpPr>
          <p:cNvPr id="508" name="Google Shape;50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09" name="Google Shape;509;p3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10" name="Google Shape;510;p39"/>
          <p:cNvSpPr txBox="1"/>
          <p:nvPr>
            <p:ph idx="2" type="body"/>
          </p:nvPr>
        </p:nvSpPr>
        <p:spPr>
          <a:xfrm>
            <a:off x="4832400" y="1152475"/>
            <a:ext cx="3999900" cy="3416400"/>
          </a:xfrm>
          <a:prstGeom prst="rect">
            <a:avLst/>
          </a:prstGeom>
        </p:spPr>
        <p:txBody>
          <a:bodyPr anchorCtr="0" anchor="t" bIns="91425" lIns="0" spcFirstLastPara="1" rIns="91425" wrap="square" tIns="0">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sz="1200"/>
            </a:lvl2pPr>
            <a:lvl3pPr indent="-304800" lvl="2" marL="1371600">
              <a:spcBef>
                <a:spcPts val="800"/>
              </a:spcBef>
              <a:spcAft>
                <a:spcPts val="0"/>
              </a:spcAft>
              <a:buSzPts val="1200"/>
              <a:buChar char="■"/>
              <a:defRPr sz="1200"/>
            </a:lvl3pPr>
            <a:lvl4pPr indent="-304800" lvl="3" marL="1828800">
              <a:spcBef>
                <a:spcPts val="800"/>
              </a:spcBef>
              <a:spcAft>
                <a:spcPts val="0"/>
              </a:spcAft>
              <a:buSzPts val="1200"/>
              <a:buChar char="●"/>
              <a:defRPr sz="1200"/>
            </a:lvl4pPr>
            <a:lvl5pPr indent="-304800" lvl="4" marL="2286000">
              <a:spcBef>
                <a:spcPts val="800"/>
              </a:spcBef>
              <a:spcAft>
                <a:spcPts val="0"/>
              </a:spcAft>
              <a:buSzPts val="1200"/>
              <a:buChar char="○"/>
              <a:defRPr sz="1200"/>
            </a:lvl5pPr>
            <a:lvl6pPr indent="-304800" lvl="5" marL="2743200">
              <a:spcBef>
                <a:spcPts val="800"/>
              </a:spcBef>
              <a:spcAft>
                <a:spcPts val="0"/>
              </a:spcAft>
              <a:buSzPts val="1200"/>
              <a:buChar char="■"/>
              <a:defRPr sz="1200"/>
            </a:lvl6pPr>
            <a:lvl7pPr indent="-304800" lvl="6" marL="3200400">
              <a:spcBef>
                <a:spcPts val="800"/>
              </a:spcBef>
              <a:spcAft>
                <a:spcPts val="0"/>
              </a:spcAft>
              <a:buSzPts val="1200"/>
              <a:buChar char="●"/>
              <a:defRPr sz="1200"/>
            </a:lvl7pPr>
            <a:lvl8pPr indent="-304800" lvl="7" marL="3657600">
              <a:spcBef>
                <a:spcPts val="800"/>
              </a:spcBef>
              <a:spcAft>
                <a:spcPts val="0"/>
              </a:spcAft>
              <a:buSzPts val="1200"/>
              <a:buChar char="○"/>
              <a:defRPr sz="1200"/>
            </a:lvl8pPr>
            <a:lvl9pPr indent="-304800" lvl="8" marL="4114800">
              <a:spcBef>
                <a:spcPts val="800"/>
              </a:spcBef>
              <a:spcAft>
                <a:spcPts val="800"/>
              </a:spcAft>
              <a:buSzPts val="1200"/>
              <a:buChar char="■"/>
              <a:defRPr sz="12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11" name="Shape 511"/>
        <p:cNvGrpSpPr/>
        <p:nvPr/>
      </p:nvGrpSpPr>
      <p:grpSpPr>
        <a:xfrm>
          <a:off x="0" y="0"/>
          <a:ext cx="0" cy="0"/>
          <a:chOff x="0" y="0"/>
          <a:chExt cx="0" cy="0"/>
        </a:xfrm>
      </p:grpSpPr>
      <p:sp>
        <p:nvSpPr>
          <p:cNvPr id="512" name="Google Shape;512;p4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13" name="Google Shape;513;p4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514" name="Shape 514"/>
        <p:cNvGrpSpPr/>
        <p:nvPr/>
      </p:nvGrpSpPr>
      <p:grpSpPr>
        <a:xfrm>
          <a:off x="0" y="0"/>
          <a:ext cx="0" cy="0"/>
          <a:chOff x="0" y="0"/>
          <a:chExt cx="0" cy="0"/>
        </a:xfrm>
      </p:grpSpPr>
      <p:sp>
        <p:nvSpPr>
          <p:cNvPr id="515" name="Google Shape;515;p4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516" name="Shape 516"/>
        <p:cNvGrpSpPr/>
        <p:nvPr/>
      </p:nvGrpSpPr>
      <p:grpSpPr>
        <a:xfrm>
          <a:off x="0" y="0"/>
          <a:ext cx="0" cy="0"/>
          <a:chOff x="0" y="0"/>
          <a:chExt cx="0" cy="0"/>
        </a:xfrm>
      </p:grpSpPr>
      <p:sp>
        <p:nvSpPr>
          <p:cNvPr id="517" name="Google Shape;517;p4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8" name="Google Shape;518;p4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19" name="Google Shape;519;p4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20" name="Shape 520"/>
        <p:cNvGrpSpPr/>
        <p:nvPr/>
      </p:nvGrpSpPr>
      <p:grpSpPr>
        <a:xfrm>
          <a:off x="0" y="0"/>
          <a:ext cx="0" cy="0"/>
          <a:chOff x="0" y="0"/>
          <a:chExt cx="0" cy="0"/>
        </a:xfrm>
      </p:grpSpPr>
      <p:sp>
        <p:nvSpPr>
          <p:cNvPr id="521" name="Google Shape;521;p4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900"/>
              <a:buNone/>
              <a:defRPr/>
            </a:lvl1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22" name="Shape 522"/>
        <p:cNvGrpSpPr/>
        <p:nvPr/>
      </p:nvGrpSpPr>
      <p:grpSpPr>
        <a:xfrm>
          <a:off x="0" y="0"/>
          <a:ext cx="0" cy="0"/>
          <a:chOff x="0" y="0"/>
          <a:chExt cx="0" cy="0"/>
        </a:xfrm>
      </p:grpSpPr>
      <p:sp>
        <p:nvSpPr>
          <p:cNvPr id="523" name="Google Shape;523;p4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4" name="Google Shape;524;p4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85750" lvl="0" marL="457200" algn="ctr">
              <a:spcBef>
                <a:spcPts val="0"/>
              </a:spcBef>
              <a:spcAft>
                <a:spcPts val="0"/>
              </a:spcAft>
              <a:buSzPts val="900"/>
              <a:buChar char="●"/>
              <a:defRPr/>
            </a:lvl1pPr>
            <a:lvl2pPr indent="-285750" lvl="1" marL="914400" algn="ctr">
              <a:spcBef>
                <a:spcPts val="0"/>
              </a:spcBef>
              <a:spcAft>
                <a:spcPts val="0"/>
              </a:spcAft>
              <a:buSzPts val="900"/>
              <a:buChar char="○"/>
              <a:defRPr/>
            </a:lvl2pPr>
            <a:lvl3pPr indent="-285750" lvl="2" marL="1371600" algn="ctr">
              <a:spcBef>
                <a:spcPts val="0"/>
              </a:spcBef>
              <a:spcAft>
                <a:spcPts val="0"/>
              </a:spcAft>
              <a:buSzPts val="900"/>
              <a:buChar char="■"/>
              <a:defRPr/>
            </a:lvl3pPr>
            <a:lvl4pPr indent="-285750" lvl="3" marL="1828800" algn="ctr">
              <a:spcBef>
                <a:spcPts val="0"/>
              </a:spcBef>
              <a:spcAft>
                <a:spcPts val="0"/>
              </a:spcAft>
              <a:buSzPts val="900"/>
              <a:buChar char="●"/>
              <a:defRPr/>
            </a:lvl4pPr>
            <a:lvl5pPr indent="-285750" lvl="4" marL="2286000" algn="ctr">
              <a:spcBef>
                <a:spcPts val="0"/>
              </a:spcBef>
              <a:spcAft>
                <a:spcPts val="0"/>
              </a:spcAft>
              <a:buSzPts val="900"/>
              <a:buChar char="○"/>
              <a:defRPr/>
            </a:lvl5pPr>
            <a:lvl6pPr indent="-285750" lvl="5" marL="2743200" algn="ctr">
              <a:spcBef>
                <a:spcPts val="0"/>
              </a:spcBef>
              <a:spcAft>
                <a:spcPts val="0"/>
              </a:spcAft>
              <a:buSzPts val="900"/>
              <a:buChar char="■"/>
              <a:defRPr/>
            </a:lvl6pPr>
            <a:lvl7pPr indent="-285750" lvl="6" marL="3200400" algn="ctr">
              <a:spcBef>
                <a:spcPts val="0"/>
              </a:spcBef>
              <a:spcAft>
                <a:spcPts val="0"/>
              </a:spcAft>
              <a:buSzPts val="900"/>
              <a:buChar char="●"/>
              <a:defRPr/>
            </a:lvl7pPr>
            <a:lvl8pPr indent="-285750" lvl="7" marL="3657600" algn="ctr">
              <a:spcBef>
                <a:spcPts val="0"/>
              </a:spcBef>
              <a:spcAft>
                <a:spcPts val="0"/>
              </a:spcAft>
              <a:buSzPts val="900"/>
              <a:buChar char="○"/>
              <a:defRPr/>
            </a:lvl8pPr>
            <a:lvl9pPr indent="-285750" lvl="8" marL="4114800" algn="ctr">
              <a:spcBef>
                <a:spcPts val="0"/>
              </a:spcBef>
              <a:spcAft>
                <a:spcPts val="0"/>
              </a:spcAft>
              <a:buSzPts val="9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25" name="Shape 525"/>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526" name="Shape 526"/>
        <p:cNvGrpSpPr/>
        <p:nvPr/>
      </p:nvGrpSpPr>
      <p:grpSpPr>
        <a:xfrm>
          <a:off x="0" y="0"/>
          <a:ext cx="0" cy="0"/>
          <a:chOff x="0" y="0"/>
          <a:chExt cx="0" cy="0"/>
        </a:xfrm>
      </p:grpSpPr>
      <p:sp>
        <p:nvSpPr>
          <p:cNvPr id="527" name="Google Shape;52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28" name="Google Shape;528;p46"/>
          <p:cNvSpPr txBox="1"/>
          <p:nvPr>
            <p:ph idx="1" type="body"/>
          </p:nvPr>
        </p:nvSpPr>
        <p:spPr>
          <a:xfrm>
            <a:off x="311700" y="1152475"/>
            <a:ext cx="4473900" cy="3416400"/>
          </a:xfrm>
          <a:prstGeom prst="rect">
            <a:avLst/>
          </a:prstGeom>
        </p:spPr>
        <p:txBody>
          <a:bodyPr anchorCtr="0" anchor="t" bIns="91425" lIns="0" spcFirstLastPara="1" rIns="91425" wrap="square" tIns="0">
            <a:spAutoFit/>
          </a:bodyPr>
          <a:lstStyle>
            <a:lvl1pPr indent="-292100" lvl="0" marL="457200">
              <a:spcBef>
                <a:spcPts val="0"/>
              </a:spcBef>
              <a:spcAft>
                <a:spcPts val="0"/>
              </a:spcAft>
              <a:buSzPts val="1000"/>
              <a:buChar char="●"/>
              <a:defRPr/>
            </a:lvl1pPr>
            <a:lvl2pPr indent="-292100" lvl="1" marL="914400">
              <a:spcBef>
                <a:spcPts val="800"/>
              </a:spcBef>
              <a:spcAft>
                <a:spcPts val="0"/>
              </a:spcAft>
              <a:buSzPts val="1000"/>
              <a:buChar char="○"/>
              <a:defRPr/>
            </a:lvl2pPr>
            <a:lvl3pPr indent="-292100" lvl="2" marL="1371600">
              <a:spcBef>
                <a:spcPts val="800"/>
              </a:spcBef>
              <a:spcAft>
                <a:spcPts val="0"/>
              </a:spcAft>
              <a:buSzPts val="1000"/>
              <a:buChar char="■"/>
              <a:defRPr/>
            </a:lvl3pPr>
            <a:lvl4pPr indent="-292100" lvl="3" marL="1828800">
              <a:spcBef>
                <a:spcPts val="800"/>
              </a:spcBef>
              <a:spcAft>
                <a:spcPts val="0"/>
              </a:spcAft>
              <a:buSzPts val="1000"/>
              <a:buChar char="●"/>
              <a:defRPr/>
            </a:lvl4pPr>
            <a:lvl5pPr indent="-292100" lvl="4" marL="2286000">
              <a:spcBef>
                <a:spcPts val="800"/>
              </a:spcBef>
              <a:spcAft>
                <a:spcPts val="0"/>
              </a:spcAft>
              <a:buSzPts val="1000"/>
              <a:buChar char="○"/>
              <a:defRPr/>
            </a:lvl5pPr>
            <a:lvl6pPr indent="-292100" lvl="5" marL="2743200">
              <a:spcBef>
                <a:spcPts val="800"/>
              </a:spcBef>
              <a:spcAft>
                <a:spcPts val="0"/>
              </a:spcAft>
              <a:buSzPts val="1000"/>
              <a:buChar char="■"/>
              <a:defRPr/>
            </a:lvl6pPr>
            <a:lvl7pPr indent="-292100" lvl="6" marL="3200400">
              <a:spcBef>
                <a:spcPts val="800"/>
              </a:spcBef>
              <a:spcAft>
                <a:spcPts val="0"/>
              </a:spcAft>
              <a:buSzPts val="1000"/>
              <a:buChar char="●"/>
              <a:defRPr/>
            </a:lvl7pPr>
            <a:lvl8pPr indent="-292100" lvl="7" marL="3657600">
              <a:spcBef>
                <a:spcPts val="800"/>
              </a:spcBef>
              <a:spcAft>
                <a:spcPts val="0"/>
              </a:spcAft>
              <a:buSzPts val="1000"/>
              <a:buChar char="○"/>
              <a:defRPr/>
            </a:lvl8pPr>
            <a:lvl9pPr indent="-292100" lvl="8" marL="4114800">
              <a:spcBef>
                <a:spcPts val="800"/>
              </a:spcBef>
              <a:spcAft>
                <a:spcPts val="800"/>
              </a:spcAft>
              <a:buSzPts val="1000"/>
              <a:buChar char="■"/>
              <a:defRPr/>
            </a:lvl9pPr>
          </a:lstStyle>
          <a:p/>
        </p:txBody>
      </p:sp>
      <p:sp>
        <p:nvSpPr>
          <p:cNvPr id="529" name="Google Shape;529;p46"/>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530" name="Shape 530"/>
        <p:cNvGrpSpPr/>
        <p:nvPr/>
      </p:nvGrpSpPr>
      <p:grpSpPr>
        <a:xfrm>
          <a:off x="0" y="0"/>
          <a:ext cx="0" cy="0"/>
          <a:chOff x="0" y="0"/>
          <a:chExt cx="0" cy="0"/>
        </a:xfrm>
      </p:grpSpPr>
      <p:sp>
        <p:nvSpPr>
          <p:cNvPr id="531" name="Google Shape;531;p4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32" name="Google Shape;532;p47"/>
          <p:cNvSpPr txBox="1"/>
          <p:nvPr>
            <p:ph idx="1" type="body"/>
          </p:nvPr>
        </p:nvSpPr>
        <p:spPr>
          <a:xfrm>
            <a:off x="483150" y="2237788"/>
            <a:ext cx="3619800" cy="2373600"/>
          </a:xfrm>
          <a:prstGeom prst="rect">
            <a:avLst/>
          </a:prstGeom>
        </p:spPr>
        <p:txBody>
          <a:bodyPr anchorCtr="0" anchor="t" bIns="91425" lIns="0" spcFirstLastPara="1" rIns="91425" wrap="square" tIns="0">
            <a:spAutoFit/>
          </a:bodyPr>
          <a:lstStyle>
            <a:lvl1pPr indent="-292100" lvl="0" marL="457200">
              <a:spcBef>
                <a:spcPts val="0"/>
              </a:spcBef>
              <a:spcAft>
                <a:spcPts val="0"/>
              </a:spcAft>
              <a:buSzPts val="1000"/>
              <a:buChar char="●"/>
              <a:defRPr/>
            </a:lvl1pPr>
            <a:lvl2pPr indent="-292100" lvl="1" marL="914400">
              <a:spcBef>
                <a:spcPts val="800"/>
              </a:spcBef>
              <a:spcAft>
                <a:spcPts val="0"/>
              </a:spcAft>
              <a:buSzPts val="1000"/>
              <a:buChar char="○"/>
              <a:defRPr/>
            </a:lvl2pPr>
            <a:lvl3pPr indent="-292100" lvl="2" marL="1371600">
              <a:spcBef>
                <a:spcPts val="800"/>
              </a:spcBef>
              <a:spcAft>
                <a:spcPts val="0"/>
              </a:spcAft>
              <a:buSzPts val="1000"/>
              <a:buChar char="■"/>
              <a:defRPr/>
            </a:lvl3pPr>
            <a:lvl4pPr indent="-292100" lvl="3" marL="1828800">
              <a:spcBef>
                <a:spcPts val="800"/>
              </a:spcBef>
              <a:spcAft>
                <a:spcPts val="0"/>
              </a:spcAft>
              <a:buSzPts val="1000"/>
              <a:buChar char="●"/>
              <a:defRPr/>
            </a:lvl4pPr>
            <a:lvl5pPr indent="-292100" lvl="4" marL="2286000">
              <a:spcBef>
                <a:spcPts val="800"/>
              </a:spcBef>
              <a:spcAft>
                <a:spcPts val="0"/>
              </a:spcAft>
              <a:buSzPts val="1000"/>
              <a:buChar char="○"/>
              <a:defRPr/>
            </a:lvl5pPr>
            <a:lvl6pPr indent="-292100" lvl="5" marL="2743200">
              <a:spcBef>
                <a:spcPts val="800"/>
              </a:spcBef>
              <a:spcAft>
                <a:spcPts val="0"/>
              </a:spcAft>
              <a:buSzPts val="1000"/>
              <a:buChar char="■"/>
              <a:defRPr/>
            </a:lvl6pPr>
            <a:lvl7pPr indent="-292100" lvl="6" marL="3200400">
              <a:spcBef>
                <a:spcPts val="800"/>
              </a:spcBef>
              <a:spcAft>
                <a:spcPts val="0"/>
              </a:spcAft>
              <a:buSzPts val="1000"/>
              <a:buChar char="●"/>
              <a:defRPr/>
            </a:lvl7pPr>
            <a:lvl8pPr indent="-292100" lvl="7" marL="3657600">
              <a:spcBef>
                <a:spcPts val="800"/>
              </a:spcBef>
              <a:spcAft>
                <a:spcPts val="0"/>
              </a:spcAft>
              <a:buSzPts val="1000"/>
              <a:buChar char="○"/>
              <a:defRPr/>
            </a:lvl8pPr>
            <a:lvl9pPr indent="-292100" lvl="8" marL="4114800">
              <a:spcBef>
                <a:spcPts val="800"/>
              </a:spcBef>
              <a:spcAft>
                <a:spcPts val="800"/>
              </a:spcAft>
              <a:buSzPts val="1000"/>
              <a:buChar char="■"/>
              <a:defRPr/>
            </a:lvl9pPr>
          </a:lstStyle>
          <a:p/>
        </p:txBody>
      </p:sp>
      <p:sp>
        <p:nvSpPr>
          <p:cNvPr id="533" name="Google Shape;533;p4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34" name="Google Shape;534;p4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35" name="Google Shape;535;p4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536" name="Shape 536"/>
        <p:cNvGrpSpPr/>
        <p:nvPr/>
      </p:nvGrpSpPr>
      <p:grpSpPr>
        <a:xfrm>
          <a:off x="0" y="0"/>
          <a:ext cx="0" cy="0"/>
          <a:chOff x="0" y="0"/>
          <a:chExt cx="0" cy="0"/>
        </a:xfrm>
      </p:grpSpPr>
      <p:sp>
        <p:nvSpPr>
          <p:cNvPr id="537" name="Google Shape;537;p48"/>
          <p:cNvSpPr txBox="1"/>
          <p:nvPr>
            <p:ph idx="1" type="body"/>
          </p:nvPr>
        </p:nvSpPr>
        <p:spPr>
          <a:xfrm>
            <a:off x="483175" y="2417500"/>
            <a:ext cx="2455500" cy="2373600"/>
          </a:xfrm>
          <a:prstGeom prst="rect">
            <a:avLst/>
          </a:prstGeom>
        </p:spPr>
        <p:txBody>
          <a:bodyPr anchorCtr="0" anchor="t" bIns="91425" lIns="0" spcFirstLastPara="1" rIns="91425" wrap="square" tIns="0">
            <a:spAutoFit/>
          </a:bodyPr>
          <a:lstStyle>
            <a:lvl1pPr indent="-292100" lvl="0" marL="457200">
              <a:spcBef>
                <a:spcPts val="0"/>
              </a:spcBef>
              <a:spcAft>
                <a:spcPts val="0"/>
              </a:spcAft>
              <a:buSzPts val="1000"/>
              <a:buChar char="●"/>
              <a:defRPr/>
            </a:lvl1pPr>
            <a:lvl2pPr indent="-292100" lvl="1" marL="914400">
              <a:spcBef>
                <a:spcPts val="800"/>
              </a:spcBef>
              <a:spcAft>
                <a:spcPts val="0"/>
              </a:spcAft>
              <a:buSzPts val="1000"/>
              <a:buChar char="○"/>
              <a:defRPr/>
            </a:lvl2pPr>
            <a:lvl3pPr indent="-292100" lvl="2" marL="1371600">
              <a:spcBef>
                <a:spcPts val="800"/>
              </a:spcBef>
              <a:spcAft>
                <a:spcPts val="0"/>
              </a:spcAft>
              <a:buSzPts val="1000"/>
              <a:buChar char="■"/>
              <a:defRPr/>
            </a:lvl3pPr>
            <a:lvl4pPr indent="-292100" lvl="3" marL="1828800">
              <a:spcBef>
                <a:spcPts val="800"/>
              </a:spcBef>
              <a:spcAft>
                <a:spcPts val="0"/>
              </a:spcAft>
              <a:buSzPts val="1000"/>
              <a:buChar char="●"/>
              <a:defRPr/>
            </a:lvl4pPr>
            <a:lvl5pPr indent="-292100" lvl="4" marL="2286000">
              <a:spcBef>
                <a:spcPts val="800"/>
              </a:spcBef>
              <a:spcAft>
                <a:spcPts val="0"/>
              </a:spcAft>
              <a:buSzPts val="1000"/>
              <a:buChar char="○"/>
              <a:defRPr/>
            </a:lvl5pPr>
            <a:lvl6pPr indent="-292100" lvl="5" marL="2743200">
              <a:spcBef>
                <a:spcPts val="800"/>
              </a:spcBef>
              <a:spcAft>
                <a:spcPts val="0"/>
              </a:spcAft>
              <a:buSzPts val="1000"/>
              <a:buChar char="■"/>
              <a:defRPr/>
            </a:lvl6pPr>
            <a:lvl7pPr indent="-292100" lvl="6" marL="3200400">
              <a:spcBef>
                <a:spcPts val="800"/>
              </a:spcBef>
              <a:spcAft>
                <a:spcPts val="0"/>
              </a:spcAft>
              <a:buSzPts val="1000"/>
              <a:buChar char="●"/>
              <a:defRPr/>
            </a:lvl7pPr>
            <a:lvl8pPr indent="-292100" lvl="7" marL="3657600">
              <a:spcBef>
                <a:spcPts val="800"/>
              </a:spcBef>
              <a:spcAft>
                <a:spcPts val="0"/>
              </a:spcAft>
              <a:buSzPts val="1000"/>
              <a:buChar char="○"/>
              <a:defRPr/>
            </a:lvl8pPr>
            <a:lvl9pPr indent="-292100" lvl="8" marL="4114800">
              <a:spcBef>
                <a:spcPts val="800"/>
              </a:spcBef>
              <a:spcAft>
                <a:spcPts val="800"/>
              </a:spcAft>
              <a:buSzPts val="1000"/>
              <a:buChar char="■"/>
              <a:defRPr/>
            </a:lvl9pPr>
          </a:lstStyle>
          <a:p/>
        </p:txBody>
      </p:sp>
      <p:sp>
        <p:nvSpPr>
          <p:cNvPr id="538" name="Google Shape;538;p4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39" name="Google Shape;539;p4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0" name="Google Shape;540;p48"/>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1" name="Google Shape;541;p48"/>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2" name="Google Shape;542;p48"/>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3" name="Google Shape;543;p48"/>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544" name="Shape 544"/>
        <p:cNvGrpSpPr/>
        <p:nvPr/>
      </p:nvGrpSpPr>
      <p:grpSpPr>
        <a:xfrm>
          <a:off x="0" y="0"/>
          <a:ext cx="0" cy="0"/>
          <a:chOff x="0" y="0"/>
          <a:chExt cx="0" cy="0"/>
        </a:xfrm>
      </p:grpSpPr>
      <p:sp>
        <p:nvSpPr>
          <p:cNvPr id="545" name="Google Shape;545;p49"/>
          <p:cNvSpPr txBox="1"/>
          <p:nvPr>
            <p:ph idx="1" type="body"/>
          </p:nvPr>
        </p:nvSpPr>
        <p:spPr>
          <a:xfrm>
            <a:off x="366725" y="1759093"/>
            <a:ext cx="3838500" cy="1138500"/>
          </a:xfrm>
          <a:prstGeom prst="rect">
            <a:avLst/>
          </a:prstGeom>
        </p:spPr>
        <p:txBody>
          <a:bodyPr anchorCtr="0" anchor="t" bIns="91425" lIns="0" spcFirstLastPara="1" rIns="91425" wrap="square" tIns="0">
            <a:spAutoFit/>
          </a:bodyPr>
          <a:lstStyle>
            <a:lvl1pPr indent="-317500" lvl="0" marL="457200">
              <a:spcBef>
                <a:spcPts val="0"/>
              </a:spcBef>
              <a:spcAft>
                <a:spcPts val="0"/>
              </a:spcAft>
              <a:buSzPts val="1400"/>
              <a:buChar char="●"/>
              <a:defRPr sz="1400"/>
            </a:lvl1pPr>
            <a:lvl2pPr indent="-292100" lvl="1" marL="914400">
              <a:spcBef>
                <a:spcPts val="800"/>
              </a:spcBef>
              <a:spcAft>
                <a:spcPts val="0"/>
              </a:spcAft>
              <a:buSzPts val="1000"/>
              <a:buChar char="○"/>
              <a:defRPr/>
            </a:lvl2pPr>
            <a:lvl3pPr indent="-292100" lvl="2" marL="1371600">
              <a:spcBef>
                <a:spcPts val="800"/>
              </a:spcBef>
              <a:spcAft>
                <a:spcPts val="0"/>
              </a:spcAft>
              <a:buSzPts val="1000"/>
              <a:buChar char="■"/>
              <a:defRPr/>
            </a:lvl3pPr>
            <a:lvl4pPr indent="-292100" lvl="3" marL="1828800">
              <a:spcBef>
                <a:spcPts val="800"/>
              </a:spcBef>
              <a:spcAft>
                <a:spcPts val="0"/>
              </a:spcAft>
              <a:buSzPts val="1000"/>
              <a:buChar char="●"/>
              <a:defRPr/>
            </a:lvl4pPr>
            <a:lvl5pPr indent="-292100" lvl="4" marL="2286000">
              <a:spcBef>
                <a:spcPts val="800"/>
              </a:spcBef>
              <a:spcAft>
                <a:spcPts val="0"/>
              </a:spcAft>
              <a:buSzPts val="1000"/>
              <a:buChar char="○"/>
              <a:defRPr/>
            </a:lvl5pPr>
            <a:lvl6pPr indent="-292100" lvl="5" marL="2743200">
              <a:spcBef>
                <a:spcPts val="800"/>
              </a:spcBef>
              <a:spcAft>
                <a:spcPts val="0"/>
              </a:spcAft>
              <a:buSzPts val="1000"/>
              <a:buChar char="■"/>
              <a:defRPr/>
            </a:lvl6pPr>
            <a:lvl7pPr indent="-292100" lvl="6" marL="3200400">
              <a:spcBef>
                <a:spcPts val="800"/>
              </a:spcBef>
              <a:spcAft>
                <a:spcPts val="0"/>
              </a:spcAft>
              <a:buSzPts val="1000"/>
              <a:buChar char="●"/>
              <a:defRPr/>
            </a:lvl7pPr>
            <a:lvl8pPr indent="-292100" lvl="7" marL="3657600">
              <a:spcBef>
                <a:spcPts val="800"/>
              </a:spcBef>
              <a:spcAft>
                <a:spcPts val="0"/>
              </a:spcAft>
              <a:buSzPts val="1000"/>
              <a:buChar char="○"/>
              <a:defRPr/>
            </a:lvl8pPr>
            <a:lvl9pPr indent="-292100" lvl="8" marL="4114800">
              <a:spcBef>
                <a:spcPts val="800"/>
              </a:spcBef>
              <a:spcAft>
                <a:spcPts val="800"/>
              </a:spcAft>
              <a:buSzPts val="1000"/>
              <a:buChar char="■"/>
              <a:defRPr/>
            </a:lvl9pPr>
          </a:lstStyle>
          <a:p/>
        </p:txBody>
      </p:sp>
      <p:sp>
        <p:nvSpPr>
          <p:cNvPr id="546" name="Google Shape;546;p4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47" name="Google Shape;547;p4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48" name="Google Shape;548;p4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49" name="Google Shape;549;p4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50" name="Google Shape;550;p4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1" name="Google Shape;551;p4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2" name="Google Shape;552;p4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3" name="Google Shape;553;p4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554" name="Shape 554"/>
        <p:cNvGrpSpPr/>
        <p:nvPr/>
      </p:nvGrpSpPr>
      <p:grpSpPr>
        <a:xfrm>
          <a:off x="0" y="0"/>
          <a:ext cx="0" cy="0"/>
          <a:chOff x="0" y="0"/>
          <a:chExt cx="0" cy="0"/>
        </a:xfrm>
      </p:grpSpPr>
      <p:sp>
        <p:nvSpPr>
          <p:cNvPr id="555" name="Google Shape;55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56" name="Google Shape;556;p5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557" name="Shape 557"/>
        <p:cNvGrpSpPr/>
        <p:nvPr/>
      </p:nvGrpSpPr>
      <p:grpSpPr>
        <a:xfrm>
          <a:off x="0" y="0"/>
          <a:ext cx="0" cy="0"/>
          <a:chOff x="0" y="0"/>
          <a:chExt cx="0" cy="0"/>
        </a:xfrm>
      </p:grpSpPr>
      <p:sp>
        <p:nvSpPr>
          <p:cNvPr id="558" name="Google Shape;558;p51"/>
          <p:cNvSpPr txBox="1"/>
          <p:nvPr>
            <p:ph idx="1" type="body"/>
          </p:nvPr>
        </p:nvSpPr>
        <p:spPr>
          <a:xfrm>
            <a:off x="311700" y="4080225"/>
            <a:ext cx="4027500" cy="926100"/>
          </a:xfrm>
          <a:prstGeom prst="rect">
            <a:avLst/>
          </a:prstGeom>
        </p:spPr>
        <p:txBody>
          <a:bodyPr anchorCtr="0" anchor="t" bIns="91425" lIns="0" spcFirstLastPara="1" rIns="91425" wrap="square" tIns="0">
            <a:spAutoFit/>
          </a:bodyPr>
          <a:lstStyle>
            <a:lvl1pPr indent="-304800" lvl="0" marL="457200">
              <a:spcBef>
                <a:spcPts val="0"/>
              </a:spcBef>
              <a:spcAft>
                <a:spcPts val="0"/>
              </a:spcAft>
              <a:buSzPts val="1200"/>
              <a:buChar char="●"/>
              <a:defRPr sz="1200"/>
            </a:lvl1pPr>
            <a:lvl2pPr indent="-304800" lvl="1" marL="914400">
              <a:spcBef>
                <a:spcPts val="800"/>
              </a:spcBef>
              <a:spcAft>
                <a:spcPts val="0"/>
              </a:spcAft>
              <a:buSzPts val="1200"/>
              <a:buChar char="○"/>
              <a:defRPr sz="1200"/>
            </a:lvl2pPr>
            <a:lvl3pPr indent="-304800" lvl="2" marL="1371600">
              <a:spcBef>
                <a:spcPts val="800"/>
              </a:spcBef>
              <a:spcAft>
                <a:spcPts val="0"/>
              </a:spcAft>
              <a:buSzPts val="1200"/>
              <a:buChar char="■"/>
              <a:defRPr sz="1200"/>
            </a:lvl3pPr>
            <a:lvl4pPr indent="-304800" lvl="3" marL="1828800">
              <a:spcBef>
                <a:spcPts val="800"/>
              </a:spcBef>
              <a:spcAft>
                <a:spcPts val="0"/>
              </a:spcAft>
              <a:buSzPts val="1200"/>
              <a:buChar char="●"/>
              <a:defRPr sz="1200"/>
            </a:lvl4pPr>
            <a:lvl5pPr indent="-304800" lvl="4" marL="2286000">
              <a:spcBef>
                <a:spcPts val="800"/>
              </a:spcBef>
              <a:spcAft>
                <a:spcPts val="0"/>
              </a:spcAft>
              <a:buSzPts val="1200"/>
              <a:buChar char="○"/>
              <a:defRPr sz="1200"/>
            </a:lvl5pPr>
            <a:lvl6pPr indent="-304800" lvl="5" marL="2743200">
              <a:spcBef>
                <a:spcPts val="800"/>
              </a:spcBef>
              <a:spcAft>
                <a:spcPts val="0"/>
              </a:spcAft>
              <a:buSzPts val="1200"/>
              <a:buChar char="■"/>
              <a:defRPr sz="1200"/>
            </a:lvl6pPr>
            <a:lvl7pPr indent="-304800" lvl="6" marL="3200400">
              <a:spcBef>
                <a:spcPts val="800"/>
              </a:spcBef>
              <a:spcAft>
                <a:spcPts val="0"/>
              </a:spcAft>
              <a:buSzPts val="1200"/>
              <a:buChar char="●"/>
              <a:defRPr sz="1200"/>
            </a:lvl7pPr>
            <a:lvl8pPr indent="-304800" lvl="7" marL="3657600">
              <a:spcBef>
                <a:spcPts val="800"/>
              </a:spcBef>
              <a:spcAft>
                <a:spcPts val="0"/>
              </a:spcAft>
              <a:buSzPts val="1200"/>
              <a:buChar char="○"/>
              <a:defRPr sz="1200"/>
            </a:lvl8pPr>
            <a:lvl9pPr indent="-304800" lvl="8" marL="4114800">
              <a:spcBef>
                <a:spcPts val="800"/>
              </a:spcBef>
              <a:spcAft>
                <a:spcPts val="800"/>
              </a:spcAft>
              <a:buSzPts val="1200"/>
              <a:buChar char="■"/>
              <a:defRPr sz="1200"/>
            </a:lvl9pPr>
          </a:lstStyle>
          <a:p/>
        </p:txBody>
      </p:sp>
      <p:sp>
        <p:nvSpPr>
          <p:cNvPr id="559" name="Google Shape;559;p51"/>
          <p:cNvSpPr/>
          <p:nvPr>
            <p:ph idx="2" type="pic"/>
          </p:nvPr>
        </p:nvSpPr>
        <p:spPr>
          <a:xfrm>
            <a:off x="4804825" y="1133300"/>
            <a:ext cx="4027500" cy="2392800"/>
          </a:xfrm>
          <a:prstGeom prst="rect">
            <a:avLst/>
          </a:prstGeom>
          <a:noFill/>
          <a:ln>
            <a:noFill/>
          </a:ln>
        </p:spPr>
      </p:sp>
      <p:sp>
        <p:nvSpPr>
          <p:cNvPr id="560" name="Google Shape;560;p51"/>
          <p:cNvSpPr/>
          <p:nvPr>
            <p:ph idx="3" type="pic"/>
          </p:nvPr>
        </p:nvSpPr>
        <p:spPr>
          <a:xfrm>
            <a:off x="311725" y="1133300"/>
            <a:ext cx="4027500" cy="2392800"/>
          </a:xfrm>
          <a:prstGeom prst="rect">
            <a:avLst/>
          </a:prstGeom>
          <a:noFill/>
          <a:ln>
            <a:noFill/>
          </a:ln>
        </p:spPr>
      </p:sp>
      <p:sp>
        <p:nvSpPr>
          <p:cNvPr id="561" name="Google Shape;561;p5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62" name="Google Shape;56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63" name="Google Shape;563;p5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64" name="Google Shape;564;p5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565" name="Shape 565"/>
        <p:cNvGrpSpPr/>
        <p:nvPr/>
      </p:nvGrpSpPr>
      <p:grpSpPr>
        <a:xfrm>
          <a:off x="0" y="0"/>
          <a:ext cx="0" cy="0"/>
          <a:chOff x="0" y="0"/>
          <a:chExt cx="0" cy="0"/>
        </a:xfrm>
      </p:grpSpPr>
      <p:sp>
        <p:nvSpPr>
          <p:cNvPr id="566" name="Google Shape;566;p52"/>
          <p:cNvSpPr txBox="1"/>
          <p:nvPr>
            <p:ph idx="1" type="body"/>
          </p:nvPr>
        </p:nvSpPr>
        <p:spPr>
          <a:xfrm>
            <a:off x="311700" y="3911700"/>
            <a:ext cx="2627100" cy="1018500"/>
          </a:xfrm>
          <a:prstGeom prst="rect">
            <a:avLst/>
          </a:prstGeom>
        </p:spPr>
        <p:txBody>
          <a:bodyPr anchorCtr="0" anchor="t" bIns="91425" lIns="0" spcFirstLastPara="1" rIns="91425" wrap="square" tIns="0">
            <a:spAutoFit/>
          </a:bodyPr>
          <a:lstStyle>
            <a:lvl1pPr indent="-304800" lvl="0" marL="457200">
              <a:spcBef>
                <a:spcPts val="0"/>
              </a:spcBef>
              <a:spcAft>
                <a:spcPts val="0"/>
              </a:spcAft>
              <a:buSzPts val="1200"/>
              <a:buChar char="●"/>
              <a:defRPr sz="1200"/>
            </a:lvl1pPr>
            <a:lvl2pPr indent="-304800" lvl="1" marL="914400">
              <a:spcBef>
                <a:spcPts val="800"/>
              </a:spcBef>
              <a:spcAft>
                <a:spcPts val="0"/>
              </a:spcAft>
              <a:buSzPts val="1200"/>
              <a:buChar char="○"/>
              <a:defRPr sz="1200"/>
            </a:lvl2pPr>
            <a:lvl3pPr indent="-304800" lvl="2" marL="1371600">
              <a:spcBef>
                <a:spcPts val="800"/>
              </a:spcBef>
              <a:spcAft>
                <a:spcPts val="0"/>
              </a:spcAft>
              <a:buSzPts val="1200"/>
              <a:buChar char="■"/>
              <a:defRPr sz="1200"/>
            </a:lvl3pPr>
            <a:lvl4pPr indent="-304800" lvl="3" marL="1828800">
              <a:spcBef>
                <a:spcPts val="800"/>
              </a:spcBef>
              <a:spcAft>
                <a:spcPts val="0"/>
              </a:spcAft>
              <a:buSzPts val="1200"/>
              <a:buChar char="●"/>
              <a:defRPr sz="1200"/>
            </a:lvl4pPr>
            <a:lvl5pPr indent="-304800" lvl="4" marL="2286000">
              <a:spcBef>
                <a:spcPts val="800"/>
              </a:spcBef>
              <a:spcAft>
                <a:spcPts val="0"/>
              </a:spcAft>
              <a:buSzPts val="1200"/>
              <a:buChar char="○"/>
              <a:defRPr sz="1200"/>
            </a:lvl5pPr>
            <a:lvl6pPr indent="-304800" lvl="5" marL="2743200">
              <a:spcBef>
                <a:spcPts val="800"/>
              </a:spcBef>
              <a:spcAft>
                <a:spcPts val="0"/>
              </a:spcAft>
              <a:buSzPts val="1200"/>
              <a:buChar char="■"/>
              <a:defRPr sz="1200"/>
            </a:lvl6pPr>
            <a:lvl7pPr indent="-304800" lvl="6" marL="3200400">
              <a:spcBef>
                <a:spcPts val="800"/>
              </a:spcBef>
              <a:spcAft>
                <a:spcPts val="0"/>
              </a:spcAft>
              <a:buSzPts val="1200"/>
              <a:buChar char="●"/>
              <a:defRPr sz="1200"/>
            </a:lvl7pPr>
            <a:lvl8pPr indent="-304800" lvl="7" marL="3657600">
              <a:spcBef>
                <a:spcPts val="800"/>
              </a:spcBef>
              <a:spcAft>
                <a:spcPts val="0"/>
              </a:spcAft>
              <a:buSzPts val="1200"/>
              <a:buChar char="○"/>
              <a:defRPr sz="1200"/>
            </a:lvl8pPr>
            <a:lvl9pPr indent="-304800" lvl="8" marL="4114800">
              <a:spcBef>
                <a:spcPts val="800"/>
              </a:spcBef>
              <a:spcAft>
                <a:spcPts val="800"/>
              </a:spcAft>
              <a:buSzPts val="1200"/>
              <a:buChar char="■"/>
              <a:defRPr sz="1200"/>
            </a:lvl9pPr>
          </a:lstStyle>
          <a:p/>
        </p:txBody>
      </p:sp>
      <p:sp>
        <p:nvSpPr>
          <p:cNvPr id="567" name="Google Shape;567;p52"/>
          <p:cNvSpPr/>
          <p:nvPr>
            <p:ph idx="2" type="pic"/>
          </p:nvPr>
        </p:nvSpPr>
        <p:spPr>
          <a:xfrm>
            <a:off x="6205225" y="1128325"/>
            <a:ext cx="2627100" cy="2273100"/>
          </a:xfrm>
          <a:prstGeom prst="rect">
            <a:avLst/>
          </a:prstGeom>
          <a:noFill/>
          <a:ln>
            <a:noFill/>
          </a:ln>
        </p:spPr>
      </p:sp>
      <p:sp>
        <p:nvSpPr>
          <p:cNvPr id="568" name="Google Shape;568;p52"/>
          <p:cNvSpPr/>
          <p:nvPr>
            <p:ph idx="3" type="pic"/>
          </p:nvPr>
        </p:nvSpPr>
        <p:spPr>
          <a:xfrm>
            <a:off x="311725" y="1128325"/>
            <a:ext cx="2627100" cy="2273100"/>
          </a:xfrm>
          <a:prstGeom prst="rect">
            <a:avLst/>
          </a:prstGeom>
          <a:noFill/>
          <a:ln>
            <a:noFill/>
          </a:ln>
        </p:spPr>
      </p:sp>
      <p:sp>
        <p:nvSpPr>
          <p:cNvPr id="569" name="Google Shape;569;p5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70" name="Google Shape;570;p52"/>
          <p:cNvSpPr/>
          <p:nvPr>
            <p:ph idx="5" type="pic"/>
          </p:nvPr>
        </p:nvSpPr>
        <p:spPr>
          <a:xfrm>
            <a:off x="3255250" y="1128325"/>
            <a:ext cx="2627100" cy="2273100"/>
          </a:xfrm>
          <a:prstGeom prst="rect">
            <a:avLst/>
          </a:prstGeom>
          <a:noFill/>
          <a:ln>
            <a:noFill/>
          </a:ln>
        </p:spPr>
      </p:sp>
      <p:sp>
        <p:nvSpPr>
          <p:cNvPr id="571" name="Google Shape;571;p5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72" name="Google Shape;57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73" name="Google Shape;573;p5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74" name="Google Shape;574;p5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75" name="Google Shape;575;p5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576" name="Shape 576"/>
        <p:cNvGrpSpPr/>
        <p:nvPr/>
      </p:nvGrpSpPr>
      <p:grpSpPr>
        <a:xfrm>
          <a:off x="0" y="0"/>
          <a:ext cx="0" cy="0"/>
          <a:chOff x="0" y="0"/>
          <a:chExt cx="0" cy="0"/>
        </a:xfrm>
      </p:grpSpPr>
      <p:sp>
        <p:nvSpPr>
          <p:cNvPr id="577" name="Google Shape;577;p53"/>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578" name="Shape 578"/>
        <p:cNvGrpSpPr/>
        <p:nvPr/>
      </p:nvGrpSpPr>
      <p:grpSpPr>
        <a:xfrm>
          <a:off x="0" y="0"/>
          <a:ext cx="0" cy="0"/>
          <a:chOff x="0" y="0"/>
          <a:chExt cx="0" cy="0"/>
        </a:xfrm>
      </p:grpSpPr>
      <p:sp>
        <p:nvSpPr>
          <p:cNvPr id="579" name="Google Shape;579;p54"/>
          <p:cNvSpPr/>
          <p:nvPr>
            <p:ph idx="2" type="pic"/>
          </p:nvPr>
        </p:nvSpPr>
        <p:spPr>
          <a:xfrm>
            <a:off x="3389600" y="118913"/>
            <a:ext cx="1643700" cy="1535100"/>
          </a:xfrm>
          <a:prstGeom prst="rect">
            <a:avLst/>
          </a:prstGeom>
          <a:noFill/>
          <a:ln>
            <a:noFill/>
          </a:ln>
        </p:spPr>
      </p:sp>
      <p:sp>
        <p:nvSpPr>
          <p:cNvPr id="580" name="Google Shape;580;p54"/>
          <p:cNvSpPr/>
          <p:nvPr>
            <p:ph idx="3" type="pic"/>
          </p:nvPr>
        </p:nvSpPr>
        <p:spPr>
          <a:xfrm>
            <a:off x="5195935" y="118913"/>
            <a:ext cx="1643700" cy="1535100"/>
          </a:xfrm>
          <a:prstGeom prst="rect">
            <a:avLst/>
          </a:prstGeom>
          <a:noFill/>
          <a:ln>
            <a:noFill/>
          </a:ln>
        </p:spPr>
      </p:sp>
      <p:sp>
        <p:nvSpPr>
          <p:cNvPr id="581" name="Google Shape;581;p54"/>
          <p:cNvSpPr/>
          <p:nvPr>
            <p:ph idx="4" type="pic"/>
          </p:nvPr>
        </p:nvSpPr>
        <p:spPr>
          <a:xfrm>
            <a:off x="7002270" y="118913"/>
            <a:ext cx="1643700" cy="1535100"/>
          </a:xfrm>
          <a:prstGeom prst="rect">
            <a:avLst/>
          </a:prstGeom>
          <a:noFill/>
          <a:ln>
            <a:noFill/>
          </a:ln>
        </p:spPr>
      </p:sp>
      <p:sp>
        <p:nvSpPr>
          <p:cNvPr id="582" name="Google Shape;582;p54"/>
          <p:cNvSpPr/>
          <p:nvPr>
            <p:ph idx="5" type="pic"/>
          </p:nvPr>
        </p:nvSpPr>
        <p:spPr>
          <a:xfrm>
            <a:off x="3389588" y="1804212"/>
            <a:ext cx="1643700" cy="1535100"/>
          </a:xfrm>
          <a:prstGeom prst="rect">
            <a:avLst/>
          </a:prstGeom>
          <a:noFill/>
          <a:ln>
            <a:noFill/>
          </a:ln>
        </p:spPr>
      </p:sp>
      <p:sp>
        <p:nvSpPr>
          <p:cNvPr id="583" name="Google Shape;583;p54"/>
          <p:cNvSpPr/>
          <p:nvPr>
            <p:ph idx="6" type="pic"/>
          </p:nvPr>
        </p:nvSpPr>
        <p:spPr>
          <a:xfrm>
            <a:off x="5195922" y="1804212"/>
            <a:ext cx="1643700" cy="1535100"/>
          </a:xfrm>
          <a:prstGeom prst="rect">
            <a:avLst/>
          </a:prstGeom>
          <a:noFill/>
          <a:ln>
            <a:noFill/>
          </a:ln>
        </p:spPr>
      </p:sp>
      <p:sp>
        <p:nvSpPr>
          <p:cNvPr id="584" name="Google Shape;584;p54"/>
          <p:cNvSpPr/>
          <p:nvPr>
            <p:ph idx="7" type="pic"/>
          </p:nvPr>
        </p:nvSpPr>
        <p:spPr>
          <a:xfrm>
            <a:off x="7002257" y="1804212"/>
            <a:ext cx="1643700" cy="1535100"/>
          </a:xfrm>
          <a:prstGeom prst="rect">
            <a:avLst/>
          </a:prstGeom>
          <a:noFill/>
          <a:ln>
            <a:noFill/>
          </a:ln>
        </p:spPr>
      </p:sp>
      <p:sp>
        <p:nvSpPr>
          <p:cNvPr id="585" name="Google Shape;585;p5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86" name="Google Shape;586;p54"/>
          <p:cNvSpPr/>
          <p:nvPr>
            <p:ph idx="8" type="pic"/>
          </p:nvPr>
        </p:nvSpPr>
        <p:spPr>
          <a:xfrm>
            <a:off x="3389588" y="3489487"/>
            <a:ext cx="1643700" cy="1535100"/>
          </a:xfrm>
          <a:prstGeom prst="rect">
            <a:avLst/>
          </a:prstGeom>
          <a:noFill/>
          <a:ln>
            <a:noFill/>
          </a:ln>
        </p:spPr>
      </p:sp>
      <p:sp>
        <p:nvSpPr>
          <p:cNvPr id="587" name="Google Shape;587;p54"/>
          <p:cNvSpPr/>
          <p:nvPr>
            <p:ph idx="9" type="pic"/>
          </p:nvPr>
        </p:nvSpPr>
        <p:spPr>
          <a:xfrm>
            <a:off x="5195922" y="3489487"/>
            <a:ext cx="1643700" cy="1535100"/>
          </a:xfrm>
          <a:prstGeom prst="rect">
            <a:avLst/>
          </a:prstGeom>
          <a:noFill/>
          <a:ln>
            <a:noFill/>
          </a:ln>
        </p:spPr>
      </p:sp>
      <p:sp>
        <p:nvSpPr>
          <p:cNvPr id="588" name="Google Shape;588;p5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theme" Target="../theme/theme1.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28600" y="1895400"/>
            <a:ext cx="5760600" cy="3016800"/>
          </a:xfrm>
          <a:prstGeom prst="rect">
            <a:avLst/>
          </a:prstGeom>
          <a:noFill/>
          <a:ln>
            <a:noFill/>
          </a:ln>
        </p:spPr>
        <p:txBody>
          <a:bodyPr anchorCtr="0" anchor="t" bIns="91425" lIns="0" spcFirstLastPara="1" rIns="91425" wrap="square" tIns="0">
            <a:spAutoFit/>
          </a:bodyPr>
          <a:lstStyle>
            <a:lvl1pPr indent="-292100" lvl="0" marL="457200">
              <a:lnSpc>
                <a:spcPct val="115000"/>
              </a:lnSpc>
              <a:spcBef>
                <a:spcPts val="0"/>
              </a:spcBef>
              <a:spcAft>
                <a:spcPts val="0"/>
              </a:spcAft>
              <a:buClr>
                <a:schemeClr val="lt1"/>
              </a:buClr>
              <a:buSzPts val="1000"/>
              <a:buFont typeface="Red Hat Display"/>
              <a:buChar char="●"/>
              <a:defRPr sz="1000">
                <a:solidFill>
                  <a:schemeClr val="lt1"/>
                </a:solidFill>
                <a:latin typeface="Red Hat Display"/>
                <a:ea typeface="Red Hat Display"/>
                <a:cs typeface="Red Hat Display"/>
                <a:sym typeface="Red Hat Display"/>
              </a:defRPr>
            </a:lvl1pPr>
            <a:lvl2pPr indent="-292100" lvl="1" marL="914400">
              <a:lnSpc>
                <a:spcPct val="115000"/>
              </a:lnSpc>
              <a:spcBef>
                <a:spcPts val="800"/>
              </a:spcBef>
              <a:spcAft>
                <a:spcPts val="0"/>
              </a:spcAft>
              <a:buClr>
                <a:schemeClr val="lt1"/>
              </a:buClr>
              <a:buSzPts val="1000"/>
              <a:buFont typeface="Red Hat Display"/>
              <a:buChar char="○"/>
              <a:defRPr sz="1000">
                <a:solidFill>
                  <a:schemeClr val="lt1"/>
                </a:solidFill>
                <a:latin typeface="Red Hat Display"/>
                <a:ea typeface="Red Hat Display"/>
                <a:cs typeface="Red Hat Display"/>
                <a:sym typeface="Red Hat Display"/>
              </a:defRPr>
            </a:lvl2pPr>
            <a:lvl3pPr indent="-292100" lvl="2" marL="1371600">
              <a:lnSpc>
                <a:spcPct val="115000"/>
              </a:lnSpc>
              <a:spcBef>
                <a:spcPts val="800"/>
              </a:spcBef>
              <a:spcAft>
                <a:spcPts val="0"/>
              </a:spcAft>
              <a:buClr>
                <a:schemeClr val="lt1"/>
              </a:buClr>
              <a:buSzPts val="1000"/>
              <a:buFont typeface="Red Hat Display"/>
              <a:buChar char="■"/>
              <a:defRPr sz="1000">
                <a:solidFill>
                  <a:schemeClr val="lt1"/>
                </a:solidFill>
                <a:latin typeface="Red Hat Display"/>
                <a:ea typeface="Red Hat Display"/>
                <a:cs typeface="Red Hat Display"/>
                <a:sym typeface="Red Hat Display"/>
              </a:defRPr>
            </a:lvl3pPr>
            <a:lvl4pPr indent="-292100" lvl="3" marL="1828800">
              <a:lnSpc>
                <a:spcPct val="115000"/>
              </a:lnSpc>
              <a:spcBef>
                <a:spcPts val="800"/>
              </a:spcBef>
              <a:spcAft>
                <a:spcPts val="0"/>
              </a:spcAft>
              <a:buClr>
                <a:schemeClr val="lt1"/>
              </a:buClr>
              <a:buSzPts val="1000"/>
              <a:buFont typeface="Red Hat Display"/>
              <a:buChar char="●"/>
              <a:defRPr sz="1000">
                <a:solidFill>
                  <a:schemeClr val="lt1"/>
                </a:solidFill>
                <a:latin typeface="Red Hat Display"/>
                <a:ea typeface="Red Hat Display"/>
                <a:cs typeface="Red Hat Display"/>
                <a:sym typeface="Red Hat Display"/>
              </a:defRPr>
            </a:lvl4pPr>
            <a:lvl5pPr indent="-292100" lvl="4" marL="2286000">
              <a:lnSpc>
                <a:spcPct val="115000"/>
              </a:lnSpc>
              <a:spcBef>
                <a:spcPts val="800"/>
              </a:spcBef>
              <a:spcAft>
                <a:spcPts val="0"/>
              </a:spcAft>
              <a:buClr>
                <a:schemeClr val="lt1"/>
              </a:buClr>
              <a:buSzPts val="1000"/>
              <a:buFont typeface="Red Hat Display"/>
              <a:buChar char="○"/>
              <a:defRPr sz="1000">
                <a:solidFill>
                  <a:schemeClr val="lt1"/>
                </a:solidFill>
                <a:latin typeface="Red Hat Display"/>
                <a:ea typeface="Red Hat Display"/>
                <a:cs typeface="Red Hat Display"/>
                <a:sym typeface="Red Hat Display"/>
              </a:defRPr>
            </a:lvl5pPr>
            <a:lvl6pPr indent="-292100" lvl="5" marL="2743200">
              <a:lnSpc>
                <a:spcPct val="115000"/>
              </a:lnSpc>
              <a:spcBef>
                <a:spcPts val="800"/>
              </a:spcBef>
              <a:spcAft>
                <a:spcPts val="0"/>
              </a:spcAft>
              <a:buClr>
                <a:schemeClr val="lt1"/>
              </a:buClr>
              <a:buSzPts val="1000"/>
              <a:buFont typeface="Red Hat Display"/>
              <a:buChar char="■"/>
              <a:defRPr sz="1000">
                <a:solidFill>
                  <a:schemeClr val="lt1"/>
                </a:solidFill>
                <a:latin typeface="Red Hat Display"/>
                <a:ea typeface="Red Hat Display"/>
                <a:cs typeface="Red Hat Display"/>
                <a:sym typeface="Red Hat Display"/>
              </a:defRPr>
            </a:lvl6pPr>
            <a:lvl7pPr indent="-292100" lvl="6" marL="3200400">
              <a:lnSpc>
                <a:spcPct val="115000"/>
              </a:lnSpc>
              <a:spcBef>
                <a:spcPts val="800"/>
              </a:spcBef>
              <a:spcAft>
                <a:spcPts val="0"/>
              </a:spcAft>
              <a:buClr>
                <a:schemeClr val="lt1"/>
              </a:buClr>
              <a:buSzPts val="1000"/>
              <a:buFont typeface="Red Hat Display"/>
              <a:buChar char="●"/>
              <a:defRPr sz="1000">
                <a:solidFill>
                  <a:schemeClr val="lt1"/>
                </a:solidFill>
                <a:latin typeface="Red Hat Display"/>
                <a:ea typeface="Red Hat Display"/>
                <a:cs typeface="Red Hat Display"/>
                <a:sym typeface="Red Hat Display"/>
              </a:defRPr>
            </a:lvl7pPr>
            <a:lvl8pPr indent="-292100" lvl="7" marL="3657600">
              <a:lnSpc>
                <a:spcPct val="115000"/>
              </a:lnSpc>
              <a:spcBef>
                <a:spcPts val="800"/>
              </a:spcBef>
              <a:spcAft>
                <a:spcPts val="0"/>
              </a:spcAft>
              <a:buClr>
                <a:schemeClr val="lt1"/>
              </a:buClr>
              <a:buSzPts val="1000"/>
              <a:buFont typeface="Red Hat Display"/>
              <a:buChar char="○"/>
              <a:defRPr sz="1000">
                <a:solidFill>
                  <a:schemeClr val="lt1"/>
                </a:solidFill>
                <a:latin typeface="Red Hat Display"/>
                <a:ea typeface="Red Hat Display"/>
                <a:cs typeface="Red Hat Display"/>
                <a:sym typeface="Red Hat Display"/>
              </a:defRPr>
            </a:lvl8pPr>
            <a:lvl9pPr indent="-292100" lvl="8" marL="4114800">
              <a:lnSpc>
                <a:spcPct val="115000"/>
              </a:lnSpc>
              <a:spcBef>
                <a:spcPts val="800"/>
              </a:spcBef>
              <a:spcAft>
                <a:spcPts val="800"/>
              </a:spcAft>
              <a:buClr>
                <a:schemeClr val="lt1"/>
              </a:buClr>
              <a:buSzPts val="1000"/>
              <a:buFont typeface="Red Hat Display"/>
              <a:buChar char="■"/>
              <a:defRPr sz="1000">
                <a:solidFill>
                  <a:schemeClr val="lt1"/>
                </a:solidFill>
                <a:latin typeface="Red Hat Display"/>
                <a:ea typeface="Red Hat Display"/>
                <a:cs typeface="Red Hat Display"/>
                <a:sym typeface="Red Hat Display"/>
              </a:defRPr>
            </a:lvl9pPr>
          </a:lstStyle>
          <a:p/>
        </p:txBody>
      </p:sp>
      <p:sp>
        <p:nvSpPr>
          <p:cNvPr id="52" name="Google Shape;52;p13"/>
          <p:cNvSpPr txBox="1"/>
          <p:nvPr>
            <p:ph type="title"/>
          </p:nvPr>
        </p:nvSpPr>
        <p:spPr>
          <a:xfrm>
            <a:off x="188850" y="312400"/>
            <a:ext cx="4469700" cy="449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400"/>
              <a:buFont typeface="Red Hat Display"/>
              <a:buNone/>
              <a:defRPr sz="2400">
                <a:solidFill>
                  <a:schemeClr val="dk2"/>
                </a:solidFill>
                <a:latin typeface="Red Hat Display"/>
                <a:ea typeface="Red Hat Display"/>
                <a:cs typeface="Red Hat Display"/>
                <a:sym typeface="Red Hat Display"/>
              </a:defRPr>
            </a:lvl1pPr>
            <a:lvl2pPr lvl="1">
              <a:spcBef>
                <a:spcPts val="0"/>
              </a:spcBef>
              <a:spcAft>
                <a:spcPts val="0"/>
              </a:spcAft>
              <a:buClr>
                <a:schemeClr val="dk2"/>
              </a:buClr>
              <a:buSzPts val="2400"/>
              <a:buFont typeface="Red Hat Display"/>
              <a:buNone/>
              <a:defRPr sz="2400">
                <a:solidFill>
                  <a:schemeClr val="dk2"/>
                </a:solidFill>
                <a:latin typeface="Red Hat Display"/>
                <a:ea typeface="Red Hat Display"/>
                <a:cs typeface="Red Hat Display"/>
                <a:sym typeface="Red Hat Display"/>
              </a:defRPr>
            </a:lvl2pPr>
            <a:lvl3pPr lvl="2">
              <a:spcBef>
                <a:spcPts val="0"/>
              </a:spcBef>
              <a:spcAft>
                <a:spcPts val="0"/>
              </a:spcAft>
              <a:buClr>
                <a:schemeClr val="dk2"/>
              </a:buClr>
              <a:buSzPts val="2400"/>
              <a:buFont typeface="Red Hat Display"/>
              <a:buNone/>
              <a:defRPr sz="2400">
                <a:solidFill>
                  <a:schemeClr val="dk2"/>
                </a:solidFill>
                <a:latin typeface="Red Hat Display"/>
                <a:ea typeface="Red Hat Display"/>
                <a:cs typeface="Red Hat Display"/>
                <a:sym typeface="Red Hat Display"/>
              </a:defRPr>
            </a:lvl3pPr>
            <a:lvl4pPr lvl="3">
              <a:spcBef>
                <a:spcPts val="0"/>
              </a:spcBef>
              <a:spcAft>
                <a:spcPts val="0"/>
              </a:spcAft>
              <a:buClr>
                <a:schemeClr val="dk2"/>
              </a:buClr>
              <a:buSzPts val="2400"/>
              <a:buFont typeface="Red Hat Display"/>
              <a:buNone/>
              <a:defRPr sz="2400">
                <a:solidFill>
                  <a:schemeClr val="dk2"/>
                </a:solidFill>
                <a:latin typeface="Red Hat Display"/>
                <a:ea typeface="Red Hat Display"/>
                <a:cs typeface="Red Hat Display"/>
                <a:sym typeface="Red Hat Display"/>
              </a:defRPr>
            </a:lvl4pPr>
            <a:lvl5pPr lvl="4">
              <a:spcBef>
                <a:spcPts val="0"/>
              </a:spcBef>
              <a:spcAft>
                <a:spcPts val="0"/>
              </a:spcAft>
              <a:buClr>
                <a:schemeClr val="dk2"/>
              </a:buClr>
              <a:buSzPts val="2400"/>
              <a:buFont typeface="Red Hat Display"/>
              <a:buNone/>
              <a:defRPr sz="2400">
                <a:solidFill>
                  <a:schemeClr val="dk2"/>
                </a:solidFill>
                <a:latin typeface="Red Hat Display"/>
                <a:ea typeface="Red Hat Display"/>
                <a:cs typeface="Red Hat Display"/>
                <a:sym typeface="Red Hat Display"/>
              </a:defRPr>
            </a:lvl5pPr>
            <a:lvl6pPr lvl="5">
              <a:spcBef>
                <a:spcPts val="0"/>
              </a:spcBef>
              <a:spcAft>
                <a:spcPts val="0"/>
              </a:spcAft>
              <a:buClr>
                <a:schemeClr val="dk2"/>
              </a:buClr>
              <a:buSzPts val="2400"/>
              <a:buFont typeface="Red Hat Display"/>
              <a:buNone/>
              <a:defRPr sz="2400">
                <a:solidFill>
                  <a:schemeClr val="dk2"/>
                </a:solidFill>
                <a:latin typeface="Red Hat Display"/>
                <a:ea typeface="Red Hat Display"/>
                <a:cs typeface="Red Hat Display"/>
                <a:sym typeface="Red Hat Display"/>
              </a:defRPr>
            </a:lvl6pPr>
            <a:lvl7pPr lvl="6">
              <a:spcBef>
                <a:spcPts val="0"/>
              </a:spcBef>
              <a:spcAft>
                <a:spcPts val="0"/>
              </a:spcAft>
              <a:buClr>
                <a:schemeClr val="dk2"/>
              </a:buClr>
              <a:buSzPts val="2400"/>
              <a:buFont typeface="Red Hat Display"/>
              <a:buNone/>
              <a:defRPr sz="2400">
                <a:solidFill>
                  <a:schemeClr val="dk2"/>
                </a:solidFill>
                <a:latin typeface="Red Hat Display"/>
                <a:ea typeface="Red Hat Display"/>
                <a:cs typeface="Red Hat Display"/>
                <a:sym typeface="Red Hat Display"/>
              </a:defRPr>
            </a:lvl7pPr>
            <a:lvl8pPr lvl="7">
              <a:spcBef>
                <a:spcPts val="0"/>
              </a:spcBef>
              <a:spcAft>
                <a:spcPts val="0"/>
              </a:spcAft>
              <a:buClr>
                <a:schemeClr val="dk2"/>
              </a:buClr>
              <a:buSzPts val="2400"/>
              <a:buFont typeface="Red Hat Display"/>
              <a:buNone/>
              <a:defRPr sz="2400">
                <a:solidFill>
                  <a:schemeClr val="dk2"/>
                </a:solidFill>
                <a:latin typeface="Red Hat Display"/>
                <a:ea typeface="Red Hat Display"/>
                <a:cs typeface="Red Hat Display"/>
                <a:sym typeface="Red Hat Display"/>
              </a:defRPr>
            </a:lvl8pPr>
            <a:lvl9pPr lvl="8">
              <a:spcBef>
                <a:spcPts val="0"/>
              </a:spcBef>
              <a:spcAft>
                <a:spcPts val="0"/>
              </a:spcAft>
              <a:buClr>
                <a:schemeClr val="dk2"/>
              </a:buClr>
              <a:buSzPts val="2400"/>
              <a:buFont typeface="Red Hat Display"/>
              <a:buNone/>
              <a:defRPr sz="2400">
                <a:solidFill>
                  <a:schemeClr val="dk2"/>
                </a:solidFill>
                <a:latin typeface="Red Hat Display"/>
                <a:ea typeface="Red Hat Display"/>
                <a:cs typeface="Red Hat Display"/>
                <a:sym typeface="Red Hat Display"/>
              </a:defRPr>
            </a:lvl9pPr>
          </a:lstStyle>
          <a:p/>
        </p:txBody>
      </p:sp>
      <p:sp>
        <p:nvSpPr>
          <p:cNvPr id="53" name="Google Shape;53;p13"/>
          <p:cNvSpPr txBox="1"/>
          <p:nvPr>
            <p:ph idx="2" type="body"/>
          </p:nvPr>
        </p:nvSpPr>
        <p:spPr>
          <a:xfrm>
            <a:off x="4523800" y="1983025"/>
            <a:ext cx="4043400" cy="2478900"/>
          </a:xfrm>
          <a:prstGeom prst="rect">
            <a:avLst/>
          </a:prstGeom>
          <a:noFill/>
          <a:ln>
            <a:noFill/>
          </a:ln>
        </p:spPr>
        <p:txBody>
          <a:bodyPr anchorCtr="0" anchor="t" bIns="91425" lIns="91425" spcFirstLastPara="1" rIns="91425" wrap="square" tIns="91425">
            <a:noAutofit/>
          </a:bodyPr>
          <a:lstStyle>
            <a:lvl1pPr indent="-285750" lvl="0" marL="457200">
              <a:spcBef>
                <a:spcPts val="0"/>
              </a:spcBef>
              <a:spcAft>
                <a:spcPts val="0"/>
              </a:spcAft>
              <a:buClr>
                <a:schemeClr val="lt1"/>
              </a:buClr>
              <a:buSzPts val="900"/>
              <a:buFont typeface="Red Hat Display"/>
              <a:buChar char="●"/>
              <a:defRPr sz="900">
                <a:solidFill>
                  <a:schemeClr val="lt1"/>
                </a:solidFill>
                <a:latin typeface="Red Hat Display"/>
                <a:ea typeface="Red Hat Display"/>
                <a:cs typeface="Red Hat Display"/>
                <a:sym typeface="Red Hat Display"/>
              </a:defRPr>
            </a:lvl1pPr>
            <a:lvl2pPr indent="-285750" lvl="1" marL="914400">
              <a:spcBef>
                <a:spcPts val="0"/>
              </a:spcBef>
              <a:spcAft>
                <a:spcPts val="0"/>
              </a:spcAft>
              <a:buClr>
                <a:schemeClr val="lt1"/>
              </a:buClr>
              <a:buSzPts val="900"/>
              <a:buFont typeface="Red Hat Display"/>
              <a:buChar char="○"/>
              <a:defRPr sz="900">
                <a:solidFill>
                  <a:schemeClr val="lt1"/>
                </a:solidFill>
                <a:latin typeface="Red Hat Display"/>
                <a:ea typeface="Red Hat Display"/>
                <a:cs typeface="Red Hat Display"/>
                <a:sym typeface="Red Hat Display"/>
              </a:defRPr>
            </a:lvl2pPr>
            <a:lvl3pPr indent="-285750" lvl="2" marL="1371600">
              <a:spcBef>
                <a:spcPts val="0"/>
              </a:spcBef>
              <a:spcAft>
                <a:spcPts val="0"/>
              </a:spcAft>
              <a:buClr>
                <a:schemeClr val="lt1"/>
              </a:buClr>
              <a:buSzPts val="900"/>
              <a:buFont typeface="Red Hat Display"/>
              <a:buChar char="■"/>
              <a:defRPr sz="900">
                <a:solidFill>
                  <a:schemeClr val="lt1"/>
                </a:solidFill>
                <a:latin typeface="Red Hat Display"/>
                <a:ea typeface="Red Hat Display"/>
                <a:cs typeface="Red Hat Display"/>
                <a:sym typeface="Red Hat Display"/>
              </a:defRPr>
            </a:lvl3pPr>
            <a:lvl4pPr indent="-285750" lvl="3" marL="1828800">
              <a:spcBef>
                <a:spcPts val="0"/>
              </a:spcBef>
              <a:spcAft>
                <a:spcPts val="0"/>
              </a:spcAft>
              <a:buClr>
                <a:schemeClr val="lt1"/>
              </a:buClr>
              <a:buSzPts val="900"/>
              <a:buFont typeface="Red Hat Display"/>
              <a:buChar char="●"/>
              <a:defRPr sz="900">
                <a:solidFill>
                  <a:schemeClr val="lt1"/>
                </a:solidFill>
                <a:latin typeface="Red Hat Display"/>
                <a:ea typeface="Red Hat Display"/>
                <a:cs typeface="Red Hat Display"/>
                <a:sym typeface="Red Hat Display"/>
              </a:defRPr>
            </a:lvl4pPr>
            <a:lvl5pPr indent="-285750" lvl="4" marL="2286000">
              <a:spcBef>
                <a:spcPts val="0"/>
              </a:spcBef>
              <a:spcAft>
                <a:spcPts val="0"/>
              </a:spcAft>
              <a:buClr>
                <a:schemeClr val="lt1"/>
              </a:buClr>
              <a:buSzPts val="900"/>
              <a:buFont typeface="Red Hat Display"/>
              <a:buChar char="○"/>
              <a:defRPr sz="900">
                <a:solidFill>
                  <a:schemeClr val="lt1"/>
                </a:solidFill>
                <a:latin typeface="Red Hat Display"/>
                <a:ea typeface="Red Hat Display"/>
                <a:cs typeface="Red Hat Display"/>
                <a:sym typeface="Red Hat Display"/>
              </a:defRPr>
            </a:lvl5pPr>
            <a:lvl6pPr indent="-285750" lvl="5" marL="2743200">
              <a:spcBef>
                <a:spcPts val="0"/>
              </a:spcBef>
              <a:spcAft>
                <a:spcPts val="0"/>
              </a:spcAft>
              <a:buClr>
                <a:schemeClr val="lt1"/>
              </a:buClr>
              <a:buSzPts val="900"/>
              <a:buFont typeface="Red Hat Display"/>
              <a:buChar char="■"/>
              <a:defRPr sz="900">
                <a:solidFill>
                  <a:schemeClr val="lt1"/>
                </a:solidFill>
                <a:latin typeface="Red Hat Display"/>
                <a:ea typeface="Red Hat Display"/>
                <a:cs typeface="Red Hat Display"/>
                <a:sym typeface="Red Hat Display"/>
              </a:defRPr>
            </a:lvl6pPr>
            <a:lvl7pPr indent="-285750" lvl="6" marL="3200400">
              <a:spcBef>
                <a:spcPts val="0"/>
              </a:spcBef>
              <a:spcAft>
                <a:spcPts val="0"/>
              </a:spcAft>
              <a:buClr>
                <a:schemeClr val="lt1"/>
              </a:buClr>
              <a:buSzPts val="900"/>
              <a:buFont typeface="Red Hat Display"/>
              <a:buChar char="●"/>
              <a:defRPr sz="900">
                <a:solidFill>
                  <a:schemeClr val="lt1"/>
                </a:solidFill>
                <a:latin typeface="Red Hat Display"/>
                <a:ea typeface="Red Hat Display"/>
                <a:cs typeface="Red Hat Display"/>
                <a:sym typeface="Red Hat Display"/>
              </a:defRPr>
            </a:lvl7pPr>
            <a:lvl8pPr indent="-285750" lvl="7" marL="3657600">
              <a:spcBef>
                <a:spcPts val="0"/>
              </a:spcBef>
              <a:spcAft>
                <a:spcPts val="0"/>
              </a:spcAft>
              <a:buClr>
                <a:schemeClr val="lt1"/>
              </a:buClr>
              <a:buSzPts val="900"/>
              <a:buFont typeface="Red Hat Display"/>
              <a:buChar char="○"/>
              <a:defRPr sz="900">
                <a:solidFill>
                  <a:schemeClr val="lt1"/>
                </a:solidFill>
                <a:latin typeface="Red Hat Display"/>
                <a:ea typeface="Red Hat Display"/>
                <a:cs typeface="Red Hat Display"/>
                <a:sym typeface="Red Hat Display"/>
              </a:defRPr>
            </a:lvl8pPr>
            <a:lvl9pPr indent="-285750" lvl="8" marL="4114800">
              <a:spcBef>
                <a:spcPts val="0"/>
              </a:spcBef>
              <a:spcAft>
                <a:spcPts val="0"/>
              </a:spcAft>
              <a:buClr>
                <a:schemeClr val="lt1"/>
              </a:buClr>
              <a:buSzPts val="900"/>
              <a:buFont typeface="Red Hat Display"/>
              <a:buChar char="■"/>
              <a:defRPr sz="900">
                <a:solidFill>
                  <a:schemeClr val="lt1"/>
                </a:solidFill>
                <a:latin typeface="Red Hat Display"/>
                <a:ea typeface="Red Hat Display"/>
                <a:cs typeface="Red Hat Display"/>
                <a:sym typeface="Red Hat Display"/>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github.com/dkdon11345-png/Dineshkumar.N-TNSDC-FWD-DP.g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5"/>
          <p:cNvSpPr txBox="1"/>
          <p:nvPr>
            <p:ph type="title"/>
          </p:nvPr>
        </p:nvSpPr>
        <p:spPr>
          <a:xfrm>
            <a:off x="259050" y="2207719"/>
            <a:ext cx="5760900" cy="2050800"/>
          </a:xfrm>
          <a:prstGeom prst="rect">
            <a:avLst/>
          </a:prstGeom>
          <a:ln cap="flat" cmpd="sng" w="9525">
            <a:solidFill>
              <a:srgbClr val="FF0000"/>
            </a:solidFill>
            <a:prstDash val="solid"/>
            <a:round/>
            <a:headEnd len="sm" w="sm" type="none"/>
            <a:tailEnd len="sm" w="sm" type="none"/>
          </a:ln>
        </p:spPr>
        <p:txBody>
          <a:bodyPr anchorCtr="0" anchor="b" bIns="0" lIns="0" spcFirstLastPara="1" rIns="91425" wrap="square" tIns="91425">
            <a:noAutofit/>
          </a:bodyPr>
          <a:lstStyle/>
          <a:p>
            <a:pPr indent="0" lvl="0" marL="0" rtl="0" algn="l">
              <a:spcBef>
                <a:spcPts val="0"/>
              </a:spcBef>
              <a:spcAft>
                <a:spcPts val="0"/>
              </a:spcAft>
              <a:buNone/>
            </a:pPr>
            <a:r>
              <a:rPr lang="en"/>
              <a:t>Project</a:t>
            </a:r>
            <a:endParaRPr/>
          </a:p>
          <a:p>
            <a:pPr indent="0" lvl="0" marL="0" rtl="0" algn="l">
              <a:spcBef>
                <a:spcPts val="0"/>
              </a:spcBef>
              <a:spcAft>
                <a:spcPts val="0"/>
              </a:spcAft>
              <a:buNone/>
            </a:pPr>
            <a:r>
              <a:rPr lang="en">
                <a:solidFill>
                  <a:schemeClr val="dk2"/>
                </a:solidFill>
              </a:rPr>
              <a:t>Presentation</a:t>
            </a:r>
            <a:endParaRPr>
              <a:solidFill>
                <a:schemeClr val="dk2"/>
              </a:solidFill>
            </a:endParaRPr>
          </a:p>
        </p:txBody>
      </p:sp>
      <p:sp>
        <p:nvSpPr>
          <p:cNvPr id="594" name="Google Shape;594;p55"/>
          <p:cNvSpPr txBox="1"/>
          <p:nvPr/>
        </p:nvSpPr>
        <p:spPr>
          <a:xfrm>
            <a:off x="7128612" y="4793629"/>
            <a:ext cx="1730700" cy="1758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Month Year</a:t>
            </a:r>
            <a:endParaRPr sz="800">
              <a:solidFill>
                <a:schemeClr val="lt2"/>
              </a:solidFill>
              <a:latin typeface="Red Hat Display"/>
              <a:ea typeface="Red Hat Display"/>
              <a:cs typeface="Red Hat Display"/>
              <a:sym typeface="Red Hat Display"/>
            </a:endParaRPr>
          </a:p>
        </p:txBody>
      </p:sp>
      <p:sp>
        <p:nvSpPr>
          <p:cNvPr id="595" name="Google Shape;595;p55"/>
          <p:cNvSpPr txBox="1"/>
          <p:nvPr/>
        </p:nvSpPr>
        <p:spPr>
          <a:xfrm>
            <a:off x="228600" y="4793631"/>
            <a:ext cx="2996100" cy="175800"/>
          </a:xfrm>
          <a:prstGeom prst="rect">
            <a:avLst/>
          </a:prstGeom>
          <a:noFill/>
          <a:ln>
            <a:noFill/>
          </a:ln>
        </p:spPr>
        <p:txBody>
          <a:bodyPr anchorCtr="0" anchor="ctr" bIns="0" lIns="0" spcFirstLastPara="1" rIns="91425" wrap="square" tIns="0">
            <a:noAutofit/>
          </a:bodyPr>
          <a:lstStyle/>
          <a:p>
            <a:pPr indent="0" lvl="0" marL="0" rtl="0" algn="l">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Company Name</a:t>
            </a:r>
            <a:endParaRPr sz="800">
              <a:solidFill>
                <a:schemeClr val="lt2"/>
              </a:solidFill>
              <a:latin typeface="Red Hat Display"/>
              <a:ea typeface="Red Hat Display"/>
              <a:cs typeface="Red Hat Display"/>
              <a:sym typeface="Red Hat Display"/>
            </a:endParaRPr>
          </a:p>
        </p:txBody>
      </p:sp>
      <p:sp>
        <p:nvSpPr>
          <p:cNvPr id="596" name="Google Shape;596;p55"/>
          <p:cNvSpPr txBox="1"/>
          <p:nvPr/>
        </p:nvSpPr>
        <p:spPr>
          <a:xfrm>
            <a:off x="2423700" y="4258525"/>
            <a:ext cx="6739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Red Hat Display"/>
                <a:ea typeface="Red Hat Display"/>
                <a:cs typeface="Red Hat Display"/>
                <a:sym typeface="Red Hat Display"/>
              </a:rPr>
              <a:t>Dineshkumar N</a:t>
            </a:r>
            <a:endParaRPr sz="2100">
              <a:solidFill>
                <a:schemeClr val="lt1"/>
              </a:solidFill>
              <a:latin typeface="Red Hat Display"/>
              <a:ea typeface="Red Hat Display"/>
              <a:cs typeface="Red Hat Display"/>
              <a:sym typeface="Red Hat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64"/>
          <p:cNvSpPr txBox="1"/>
          <p:nvPr/>
        </p:nvSpPr>
        <p:spPr>
          <a:xfrm>
            <a:off x="7128612" y="4793629"/>
            <a:ext cx="1730700" cy="1758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Month Year</a:t>
            </a:r>
            <a:endParaRPr sz="800">
              <a:solidFill>
                <a:schemeClr val="lt2"/>
              </a:solidFill>
              <a:latin typeface="Red Hat Display"/>
              <a:ea typeface="Red Hat Display"/>
              <a:cs typeface="Red Hat Display"/>
              <a:sym typeface="Red Hat Display"/>
            </a:endParaRPr>
          </a:p>
        </p:txBody>
      </p:sp>
      <p:sp>
        <p:nvSpPr>
          <p:cNvPr id="671" name="Google Shape;671;p64"/>
          <p:cNvSpPr txBox="1"/>
          <p:nvPr/>
        </p:nvSpPr>
        <p:spPr>
          <a:xfrm>
            <a:off x="228600" y="4793631"/>
            <a:ext cx="2996100" cy="175800"/>
          </a:xfrm>
          <a:prstGeom prst="rect">
            <a:avLst/>
          </a:prstGeom>
          <a:noFill/>
          <a:ln>
            <a:noFill/>
          </a:ln>
        </p:spPr>
        <p:txBody>
          <a:bodyPr anchorCtr="0" anchor="ctr" bIns="0" lIns="0" spcFirstLastPara="1" rIns="91425" wrap="square" tIns="0">
            <a:noAutofit/>
          </a:bodyPr>
          <a:lstStyle/>
          <a:p>
            <a:pPr indent="0" lvl="0" marL="0" rtl="0" algn="l">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Company Name</a:t>
            </a:r>
            <a:endParaRPr sz="800">
              <a:solidFill>
                <a:schemeClr val="lt2"/>
              </a:solidFill>
              <a:latin typeface="Red Hat Display"/>
              <a:ea typeface="Red Hat Display"/>
              <a:cs typeface="Red Hat Display"/>
              <a:sym typeface="Red Hat Display"/>
            </a:endParaRPr>
          </a:p>
        </p:txBody>
      </p:sp>
      <p:sp>
        <p:nvSpPr>
          <p:cNvPr id="672" name="Google Shape;672;p64"/>
          <p:cNvSpPr txBox="1"/>
          <p:nvPr/>
        </p:nvSpPr>
        <p:spPr>
          <a:xfrm>
            <a:off x="669735" y="696527"/>
            <a:ext cx="7715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Red Hat Display"/>
                <a:ea typeface="Red Hat Display"/>
                <a:cs typeface="Red Hat Display"/>
                <a:sym typeface="Red Hat Display"/>
              </a:rPr>
              <a:t> Futures' and functionality</a:t>
            </a:r>
            <a:endParaRPr b="1" sz="25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sp>
        <p:nvSpPr>
          <p:cNvPr id="673" name="Google Shape;673;p64"/>
          <p:cNvSpPr txBox="1"/>
          <p:nvPr/>
        </p:nvSpPr>
        <p:spPr>
          <a:xfrm>
            <a:off x="1184100" y="1895400"/>
            <a:ext cx="76752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Roboto"/>
                <a:ea typeface="Roboto"/>
                <a:cs typeface="Roboto"/>
                <a:sym typeface="Roboto"/>
              </a:rPr>
              <a:t>1. </a:t>
            </a:r>
            <a:r>
              <a:rPr lang="en" sz="2200">
                <a:solidFill>
                  <a:schemeClr val="lt1"/>
                </a:solidFill>
                <a:latin typeface="Roboto"/>
                <a:ea typeface="Roboto"/>
                <a:cs typeface="Roboto"/>
                <a:sym typeface="Roboto"/>
              </a:rPr>
              <a:t>Responsive</a:t>
            </a:r>
            <a:r>
              <a:rPr lang="en" sz="2200">
                <a:solidFill>
                  <a:schemeClr val="lt1"/>
                </a:solidFill>
                <a:latin typeface="Roboto"/>
                <a:ea typeface="Roboto"/>
                <a:cs typeface="Roboto"/>
                <a:sym typeface="Roboto"/>
              </a:rPr>
              <a:t> layout (works on different screen sizes)</a:t>
            </a:r>
            <a:endParaRPr sz="2200">
              <a:solidFill>
                <a:schemeClr val="lt1"/>
              </a:solidFill>
              <a:latin typeface="Roboto"/>
              <a:ea typeface="Roboto"/>
              <a:cs typeface="Roboto"/>
              <a:sym typeface="Roboto"/>
            </a:endParaRPr>
          </a:p>
          <a:p>
            <a:pPr indent="0" lvl="0" marL="0" rtl="0" algn="l">
              <a:spcBef>
                <a:spcPts val="0"/>
              </a:spcBef>
              <a:spcAft>
                <a:spcPts val="0"/>
              </a:spcAft>
              <a:buNone/>
            </a:pPr>
            <a:r>
              <a:rPr lang="en" sz="2200">
                <a:solidFill>
                  <a:schemeClr val="lt1"/>
                </a:solidFill>
                <a:latin typeface="Roboto"/>
                <a:ea typeface="Roboto"/>
                <a:cs typeface="Roboto"/>
                <a:sym typeface="Roboto"/>
              </a:rPr>
              <a:t> 2.Profile image with shadow styling</a:t>
            </a:r>
            <a:endParaRPr sz="2200">
              <a:solidFill>
                <a:schemeClr val="lt1"/>
              </a:solidFill>
              <a:latin typeface="Roboto"/>
              <a:ea typeface="Roboto"/>
              <a:cs typeface="Roboto"/>
              <a:sym typeface="Roboto"/>
            </a:endParaRPr>
          </a:p>
          <a:p>
            <a:pPr indent="0" lvl="0" marL="0" rtl="0" algn="l">
              <a:spcBef>
                <a:spcPts val="0"/>
              </a:spcBef>
              <a:spcAft>
                <a:spcPts val="0"/>
              </a:spcAft>
              <a:buNone/>
            </a:pPr>
            <a:r>
              <a:rPr lang="en" sz="2200">
                <a:solidFill>
                  <a:schemeClr val="lt1"/>
                </a:solidFill>
                <a:latin typeface="Roboto"/>
                <a:ea typeface="Roboto"/>
                <a:cs typeface="Roboto"/>
                <a:sym typeface="Roboto"/>
              </a:rPr>
              <a:t> 3.Hover effects on navigation links</a:t>
            </a:r>
            <a:endParaRPr sz="2200">
              <a:solidFill>
                <a:schemeClr val="lt1"/>
              </a:solidFill>
              <a:latin typeface="Roboto"/>
              <a:ea typeface="Roboto"/>
              <a:cs typeface="Roboto"/>
              <a:sym typeface="Roboto"/>
            </a:endParaRPr>
          </a:p>
          <a:p>
            <a:pPr indent="0" lvl="0" marL="0" rtl="0" algn="l">
              <a:spcBef>
                <a:spcPts val="0"/>
              </a:spcBef>
              <a:spcAft>
                <a:spcPts val="0"/>
              </a:spcAft>
              <a:buNone/>
            </a:pPr>
            <a:r>
              <a:rPr lang="en" sz="2200">
                <a:solidFill>
                  <a:schemeClr val="lt1"/>
                </a:solidFill>
                <a:latin typeface="Roboto"/>
                <a:ea typeface="Roboto"/>
                <a:cs typeface="Roboto"/>
                <a:sym typeface="Roboto"/>
              </a:rPr>
              <a:t> 4.Clean and simple card-based sections</a:t>
            </a:r>
            <a:endParaRPr sz="2200">
              <a:solidFill>
                <a:schemeClr val="lt1"/>
              </a:solidFill>
              <a:latin typeface="Roboto"/>
              <a:ea typeface="Roboto"/>
              <a:cs typeface="Roboto"/>
              <a:sym typeface="Roboto"/>
            </a:endParaRPr>
          </a:p>
          <a:p>
            <a:pPr indent="0" lvl="0" marL="0" rtl="0" algn="l">
              <a:spcBef>
                <a:spcPts val="0"/>
              </a:spcBef>
              <a:spcAft>
                <a:spcPts val="0"/>
              </a:spcAft>
              <a:buNone/>
            </a:pPr>
            <a:r>
              <a:rPr lang="en" sz="2200">
                <a:solidFill>
                  <a:schemeClr val="lt1"/>
                </a:solidFill>
                <a:latin typeface="Roboto"/>
                <a:ea typeface="Roboto"/>
                <a:cs typeface="Roboto"/>
                <a:sym typeface="Roboto"/>
              </a:rPr>
              <a:t> 5.Centralized Google Fonts integration</a:t>
            </a:r>
            <a:endParaRPr sz="1900">
              <a:solidFill>
                <a:schemeClr val="lt1"/>
              </a:solidFill>
              <a:latin typeface="Red Hat Display"/>
              <a:ea typeface="Red Hat Display"/>
              <a:cs typeface="Red Hat Display"/>
              <a:sym typeface="Red Hat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5"/>
          <p:cNvSpPr txBox="1"/>
          <p:nvPr/>
        </p:nvSpPr>
        <p:spPr>
          <a:xfrm>
            <a:off x="7128612" y="4793629"/>
            <a:ext cx="1730700" cy="1758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Month Year</a:t>
            </a:r>
            <a:endParaRPr sz="800">
              <a:solidFill>
                <a:schemeClr val="lt2"/>
              </a:solidFill>
              <a:latin typeface="Red Hat Display"/>
              <a:ea typeface="Red Hat Display"/>
              <a:cs typeface="Red Hat Display"/>
              <a:sym typeface="Red Hat Display"/>
            </a:endParaRPr>
          </a:p>
        </p:txBody>
      </p:sp>
      <p:sp>
        <p:nvSpPr>
          <p:cNvPr id="679" name="Google Shape;679;p65"/>
          <p:cNvSpPr txBox="1"/>
          <p:nvPr/>
        </p:nvSpPr>
        <p:spPr>
          <a:xfrm>
            <a:off x="228600" y="4793631"/>
            <a:ext cx="2996100" cy="175800"/>
          </a:xfrm>
          <a:prstGeom prst="rect">
            <a:avLst/>
          </a:prstGeom>
          <a:noFill/>
          <a:ln>
            <a:noFill/>
          </a:ln>
        </p:spPr>
        <p:txBody>
          <a:bodyPr anchorCtr="0" anchor="ctr" bIns="0" lIns="0" spcFirstLastPara="1" rIns="91425" wrap="square" tIns="0">
            <a:noAutofit/>
          </a:bodyPr>
          <a:lstStyle/>
          <a:p>
            <a:pPr indent="0" lvl="0" marL="0" rtl="0" algn="l">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Company Name</a:t>
            </a:r>
            <a:endParaRPr sz="800">
              <a:solidFill>
                <a:schemeClr val="lt2"/>
              </a:solidFill>
              <a:latin typeface="Red Hat Display"/>
              <a:ea typeface="Red Hat Display"/>
              <a:cs typeface="Red Hat Display"/>
              <a:sym typeface="Red Hat Display"/>
            </a:endParaRPr>
          </a:p>
        </p:txBody>
      </p:sp>
      <p:sp>
        <p:nvSpPr>
          <p:cNvPr id="680" name="Google Shape;680;p65"/>
          <p:cNvSpPr txBox="1"/>
          <p:nvPr/>
        </p:nvSpPr>
        <p:spPr>
          <a:xfrm>
            <a:off x="535775" y="669725"/>
            <a:ext cx="7715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Red Hat Display"/>
                <a:ea typeface="Red Hat Display"/>
                <a:cs typeface="Red Hat Display"/>
                <a:sym typeface="Red Hat Display"/>
              </a:rPr>
              <a:t>Results and screen shots</a:t>
            </a:r>
            <a:endParaRPr b="1" sz="25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pic>
        <p:nvPicPr>
          <p:cNvPr id="681" name="Google Shape;681;p65" title="Screenshot (30).png"/>
          <p:cNvPicPr preferRelativeResize="0"/>
          <p:nvPr/>
        </p:nvPicPr>
        <p:blipFill>
          <a:blip r:embed="rId3">
            <a:alphaModFix/>
          </a:blip>
          <a:stretch>
            <a:fillRect/>
          </a:stretch>
        </p:blipFill>
        <p:spPr>
          <a:xfrm>
            <a:off x="2014240" y="1503336"/>
            <a:ext cx="5533557" cy="31111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6"/>
          <p:cNvSpPr txBox="1"/>
          <p:nvPr/>
        </p:nvSpPr>
        <p:spPr>
          <a:xfrm>
            <a:off x="7128612" y="4793629"/>
            <a:ext cx="1730700" cy="1758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Month Year</a:t>
            </a:r>
            <a:endParaRPr sz="800">
              <a:solidFill>
                <a:schemeClr val="lt2"/>
              </a:solidFill>
              <a:latin typeface="Red Hat Display"/>
              <a:ea typeface="Red Hat Display"/>
              <a:cs typeface="Red Hat Display"/>
              <a:sym typeface="Red Hat Display"/>
            </a:endParaRPr>
          </a:p>
        </p:txBody>
      </p:sp>
      <p:sp>
        <p:nvSpPr>
          <p:cNvPr id="687" name="Google Shape;687;p66"/>
          <p:cNvSpPr txBox="1"/>
          <p:nvPr/>
        </p:nvSpPr>
        <p:spPr>
          <a:xfrm>
            <a:off x="228600" y="4793631"/>
            <a:ext cx="2996100" cy="175800"/>
          </a:xfrm>
          <a:prstGeom prst="rect">
            <a:avLst/>
          </a:prstGeom>
          <a:noFill/>
          <a:ln>
            <a:noFill/>
          </a:ln>
        </p:spPr>
        <p:txBody>
          <a:bodyPr anchorCtr="0" anchor="ctr" bIns="0" lIns="0" spcFirstLastPara="1" rIns="91425" wrap="square" tIns="0">
            <a:noAutofit/>
          </a:bodyPr>
          <a:lstStyle/>
          <a:p>
            <a:pPr indent="0" lvl="0" marL="0" rtl="0" algn="l">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Company Name</a:t>
            </a:r>
            <a:endParaRPr sz="800">
              <a:solidFill>
                <a:schemeClr val="lt2"/>
              </a:solidFill>
              <a:latin typeface="Red Hat Display"/>
              <a:ea typeface="Red Hat Display"/>
              <a:cs typeface="Red Hat Display"/>
              <a:sym typeface="Red Hat Display"/>
            </a:endParaRPr>
          </a:p>
        </p:txBody>
      </p:sp>
      <p:sp>
        <p:nvSpPr>
          <p:cNvPr id="688" name="Google Shape;688;p66"/>
          <p:cNvSpPr txBox="1"/>
          <p:nvPr/>
        </p:nvSpPr>
        <p:spPr>
          <a:xfrm>
            <a:off x="750105" y="696508"/>
            <a:ext cx="7715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Red Hat Display"/>
                <a:ea typeface="Red Hat Display"/>
                <a:cs typeface="Red Hat Display"/>
                <a:sym typeface="Red Hat Display"/>
              </a:rPr>
              <a:t>Conclusion</a:t>
            </a:r>
            <a:endParaRPr b="1" sz="1300">
              <a:solidFill>
                <a:schemeClr val="lt1"/>
              </a:solidFill>
              <a:latin typeface="Red Hat Display"/>
              <a:ea typeface="Red Hat Display"/>
              <a:cs typeface="Red Hat Display"/>
              <a:sym typeface="Red Hat Display"/>
            </a:endParaRPr>
          </a:p>
        </p:txBody>
      </p:sp>
      <p:sp>
        <p:nvSpPr>
          <p:cNvPr id="689" name="Google Shape;689;p66"/>
          <p:cNvSpPr txBox="1"/>
          <p:nvPr/>
        </p:nvSpPr>
        <p:spPr>
          <a:xfrm>
            <a:off x="1358229" y="1991950"/>
            <a:ext cx="74475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Roboto"/>
                <a:ea typeface="Roboto"/>
                <a:cs typeface="Roboto"/>
                <a:sym typeface="Roboto"/>
              </a:rPr>
              <a:t>This portfolio website serves as my digital identity and demonstrates my ability to build clean, structured web pages. It can be enhanced with JavaScript for interactivity and deployed for public access. Continuous updates will include more projects and styling improvements.</a:t>
            </a:r>
            <a:endParaRPr sz="1600">
              <a:solidFill>
                <a:schemeClr val="lt1"/>
              </a:solidFill>
              <a:latin typeface="Red Hat Display"/>
              <a:ea typeface="Red Hat Display"/>
              <a:cs typeface="Red Hat Display"/>
              <a:sym typeface="Red Hat Dis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67"/>
          <p:cNvSpPr txBox="1"/>
          <p:nvPr/>
        </p:nvSpPr>
        <p:spPr>
          <a:xfrm>
            <a:off x="7128612" y="4793629"/>
            <a:ext cx="1730700" cy="1758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Month Year</a:t>
            </a:r>
            <a:endParaRPr sz="800">
              <a:solidFill>
                <a:schemeClr val="lt2"/>
              </a:solidFill>
              <a:latin typeface="Red Hat Display"/>
              <a:ea typeface="Red Hat Display"/>
              <a:cs typeface="Red Hat Display"/>
              <a:sym typeface="Red Hat Display"/>
            </a:endParaRPr>
          </a:p>
        </p:txBody>
      </p:sp>
      <p:sp>
        <p:nvSpPr>
          <p:cNvPr id="695" name="Google Shape;695;p67"/>
          <p:cNvSpPr txBox="1"/>
          <p:nvPr/>
        </p:nvSpPr>
        <p:spPr>
          <a:xfrm>
            <a:off x="228600" y="4793631"/>
            <a:ext cx="2996100" cy="175800"/>
          </a:xfrm>
          <a:prstGeom prst="rect">
            <a:avLst/>
          </a:prstGeom>
          <a:noFill/>
          <a:ln>
            <a:noFill/>
          </a:ln>
        </p:spPr>
        <p:txBody>
          <a:bodyPr anchorCtr="0" anchor="ctr" bIns="0" lIns="0" spcFirstLastPara="1" rIns="91425" wrap="square" tIns="0">
            <a:noAutofit/>
          </a:bodyPr>
          <a:lstStyle/>
          <a:p>
            <a:pPr indent="0" lvl="0" marL="0" rtl="0" algn="l">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Company Name</a:t>
            </a:r>
            <a:endParaRPr sz="800">
              <a:solidFill>
                <a:schemeClr val="lt2"/>
              </a:solidFill>
              <a:latin typeface="Red Hat Display"/>
              <a:ea typeface="Red Hat Display"/>
              <a:cs typeface="Red Hat Display"/>
              <a:sym typeface="Red Hat Display"/>
            </a:endParaRPr>
          </a:p>
        </p:txBody>
      </p:sp>
      <p:sp>
        <p:nvSpPr>
          <p:cNvPr id="696" name="Google Shape;696;p67"/>
          <p:cNvSpPr txBox="1"/>
          <p:nvPr/>
        </p:nvSpPr>
        <p:spPr>
          <a:xfrm>
            <a:off x="656327" y="776891"/>
            <a:ext cx="7715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Red Hat Display"/>
                <a:ea typeface="Red Hat Display"/>
                <a:cs typeface="Red Hat Display"/>
                <a:sym typeface="Red Hat Display"/>
              </a:rPr>
              <a:t>Github  link</a:t>
            </a:r>
            <a:endParaRPr b="1" sz="25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sp>
        <p:nvSpPr>
          <p:cNvPr id="697" name="Google Shape;697;p67"/>
          <p:cNvSpPr txBox="1"/>
          <p:nvPr/>
        </p:nvSpPr>
        <p:spPr>
          <a:xfrm>
            <a:off x="688275" y="1801500"/>
            <a:ext cx="7651500" cy="1791300"/>
          </a:xfrm>
          <a:prstGeom prst="rect">
            <a:avLst/>
          </a:prstGeom>
          <a:noFill/>
          <a:ln>
            <a:noFill/>
          </a:ln>
        </p:spPr>
        <p:txBody>
          <a:bodyPr anchorCtr="0" anchor="t" bIns="91425" lIns="91425" spcFirstLastPara="1" rIns="91425" wrap="square" tIns="91425">
            <a:normAutofit/>
          </a:bodyPr>
          <a:lstStyle/>
          <a:p>
            <a:pPr indent="-355600" lvl="0" marL="457200" rtl="0" algn="l">
              <a:spcBef>
                <a:spcPts val="0"/>
              </a:spcBef>
              <a:spcAft>
                <a:spcPts val="0"/>
              </a:spcAft>
              <a:buClr>
                <a:schemeClr val="lt1"/>
              </a:buClr>
              <a:buSzPts val="2000"/>
              <a:buFont typeface="Red Hat Display"/>
              <a:buChar char="●"/>
            </a:pPr>
            <a:r>
              <a:rPr lang="en" sz="2000" u="sng">
                <a:solidFill>
                  <a:schemeClr val="lt1"/>
                </a:solidFill>
                <a:latin typeface="Red Hat Display"/>
                <a:ea typeface="Red Hat Display"/>
                <a:cs typeface="Red Hat Display"/>
                <a:sym typeface="Red Hat Display"/>
                <a:hlinkClick r:id="rId3">
                  <a:extLst>
                    <a:ext uri="{A12FA001-AC4F-418D-AE19-62706E023703}">
                      <ahyp:hlinkClr val="tx"/>
                    </a:ext>
                  </a:extLst>
                </a:hlinkClick>
              </a:rPr>
              <a:t>https://github.com/dkdon11345-png/Dineshkumar.N-TNSDC-FWD-DP.git</a:t>
            </a:r>
            <a:r>
              <a:rPr lang="en" sz="2000">
                <a:solidFill>
                  <a:schemeClr val="lt1"/>
                </a:solidFill>
                <a:latin typeface="Red Hat Display"/>
                <a:ea typeface="Red Hat Display"/>
                <a:cs typeface="Red Hat Display"/>
                <a:sym typeface="Red Hat Display"/>
              </a:rPr>
              <a:t> </a:t>
            </a:r>
            <a:endParaRPr sz="2000">
              <a:solidFill>
                <a:schemeClr val="lt1"/>
              </a:solidFill>
              <a:latin typeface="Red Hat Display"/>
              <a:ea typeface="Red Hat Display"/>
              <a:cs typeface="Red Hat Display"/>
              <a:sym typeface="Red Hat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68"/>
          <p:cNvSpPr/>
          <p:nvPr/>
        </p:nvSpPr>
        <p:spPr>
          <a:xfrm>
            <a:off x="3773125" y="4096025"/>
            <a:ext cx="3679500" cy="587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1828800" marR="2700" rtl="0" algn="l">
              <a:lnSpc>
                <a:spcPct val="115000"/>
              </a:lnSpc>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sp>
        <p:nvSpPr>
          <p:cNvPr id="703" name="Google Shape;703;p68"/>
          <p:cNvSpPr txBox="1"/>
          <p:nvPr/>
        </p:nvSpPr>
        <p:spPr>
          <a:xfrm>
            <a:off x="228600" y="4793631"/>
            <a:ext cx="2996100" cy="175800"/>
          </a:xfrm>
          <a:prstGeom prst="rect">
            <a:avLst/>
          </a:prstGeom>
          <a:noFill/>
          <a:ln>
            <a:noFill/>
          </a:ln>
        </p:spPr>
        <p:txBody>
          <a:bodyPr anchorCtr="0" anchor="ctr" bIns="0" lIns="0" spcFirstLastPara="1" rIns="91425" wrap="square" tIns="0">
            <a:noAutofit/>
          </a:bodyPr>
          <a:lstStyle/>
          <a:p>
            <a:pPr indent="0" lvl="0" marL="0" rtl="0" algn="l">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Company Name</a:t>
            </a:r>
            <a:endParaRPr sz="800">
              <a:solidFill>
                <a:schemeClr val="lt2"/>
              </a:solidFill>
              <a:latin typeface="Red Hat Display"/>
              <a:ea typeface="Red Hat Display"/>
              <a:cs typeface="Red Hat Display"/>
              <a:sym typeface="Red Hat Display"/>
            </a:endParaRPr>
          </a:p>
        </p:txBody>
      </p:sp>
      <p:sp>
        <p:nvSpPr>
          <p:cNvPr id="704" name="Google Shape;704;p68"/>
          <p:cNvSpPr txBox="1"/>
          <p:nvPr/>
        </p:nvSpPr>
        <p:spPr>
          <a:xfrm>
            <a:off x="7128612" y="4793629"/>
            <a:ext cx="1730700" cy="1758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Month Year</a:t>
            </a:r>
            <a:endParaRPr sz="800">
              <a:solidFill>
                <a:schemeClr val="lt2"/>
              </a:solidFill>
              <a:latin typeface="Red Hat Display"/>
              <a:ea typeface="Red Hat Display"/>
              <a:cs typeface="Red Hat Display"/>
              <a:sym typeface="Red Hat Display"/>
            </a:endParaRPr>
          </a:p>
        </p:txBody>
      </p:sp>
      <p:sp>
        <p:nvSpPr>
          <p:cNvPr id="705" name="Google Shape;705;p68"/>
          <p:cNvSpPr txBox="1"/>
          <p:nvPr>
            <p:ph type="title"/>
          </p:nvPr>
        </p:nvSpPr>
        <p:spPr>
          <a:xfrm>
            <a:off x="3154650" y="467500"/>
            <a:ext cx="5760900" cy="5877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Thank you</a:t>
            </a:r>
            <a:endParaRPr/>
          </a:p>
        </p:txBody>
      </p:sp>
      <p:sp>
        <p:nvSpPr>
          <p:cNvPr id="706" name="Google Shape;706;p68"/>
          <p:cNvSpPr txBox="1"/>
          <p:nvPr>
            <p:ph idx="1" type="subTitle"/>
          </p:nvPr>
        </p:nvSpPr>
        <p:spPr>
          <a:xfrm>
            <a:off x="3154650" y="1107300"/>
            <a:ext cx="5599500" cy="5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Encourage your audience to ask questions or give feedback about your presentation.</a:t>
            </a:r>
            <a:endParaRPr/>
          </a:p>
        </p:txBody>
      </p:sp>
      <p:sp>
        <p:nvSpPr>
          <p:cNvPr id="707" name="Google Shape;707;p68"/>
          <p:cNvSpPr txBox="1"/>
          <p:nvPr>
            <p:ph idx="3" type="subTitle"/>
          </p:nvPr>
        </p:nvSpPr>
        <p:spPr>
          <a:xfrm>
            <a:off x="3859150" y="4072916"/>
            <a:ext cx="2621700" cy="173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a:t>Full Name</a:t>
            </a:r>
            <a:r>
              <a:rPr lang="en"/>
              <a:t> | Title</a:t>
            </a:r>
            <a:endParaRPr/>
          </a:p>
        </p:txBody>
      </p:sp>
      <p:sp>
        <p:nvSpPr>
          <p:cNvPr id="708" name="Google Shape;708;p68"/>
          <p:cNvSpPr txBox="1"/>
          <p:nvPr>
            <p:ph idx="4" type="subTitle"/>
          </p:nvPr>
        </p:nvSpPr>
        <p:spPr>
          <a:xfrm>
            <a:off x="3859150" y="4321400"/>
            <a:ext cx="1061400" cy="173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dkdon11345@gmail.com</a:t>
            </a:r>
            <a:endParaRPr/>
          </a:p>
        </p:txBody>
      </p:sp>
      <p:sp>
        <p:nvSpPr>
          <p:cNvPr id="709" name="Google Shape;709;p68"/>
          <p:cNvSpPr txBox="1"/>
          <p:nvPr>
            <p:ph idx="5" type="subTitle"/>
          </p:nvPr>
        </p:nvSpPr>
        <p:spPr>
          <a:xfrm>
            <a:off x="5055800" y="4321400"/>
            <a:ext cx="1061400" cy="173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8220358144</a:t>
            </a:r>
            <a:endParaRPr/>
          </a:p>
        </p:txBody>
      </p:sp>
      <p:sp>
        <p:nvSpPr>
          <p:cNvPr id="710" name="Google Shape;710;p68"/>
          <p:cNvSpPr txBox="1"/>
          <p:nvPr>
            <p:ph idx="6" type="subTitle"/>
          </p:nvPr>
        </p:nvSpPr>
        <p:spPr>
          <a:xfrm>
            <a:off x="6252450" y="4154750"/>
            <a:ext cx="1061400" cy="50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a:t>
            </a:r>
            <a:r>
              <a:rPr lang="en"/>
              <a:t>poondi</a:t>
            </a:r>
            <a:r>
              <a:rPr lang="en"/>
              <a:t>,</a:t>
            </a:r>
            <a:endParaRPr/>
          </a:p>
          <a:p>
            <a:pPr indent="0" lvl="0" marL="0" rtl="0" algn="l">
              <a:spcBef>
                <a:spcPts val="0"/>
              </a:spcBef>
              <a:spcAft>
                <a:spcPts val="0"/>
              </a:spcAft>
              <a:buNone/>
            </a:pPr>
            <a:r>
              <a:rPr lang="en"/>
              <a:t>Tirupur</a:t>
            </a:r>
            <a:endParaRPr/>
          </a:p>
          <a:p>
            <a:pPr indent="0" lvl="0" marL="0" rtl="0" algn="l">
              <a:spcBef>
                <a:spcPts val="0"/>
              </a:spcBef>
              <a:spcAft>
                <a:spcPts val="0"/>
              </a:spcAft>
              <a:buNone/>
            </a:pPr>
            <a:r>
              <a:rPr lang="en"/>
              <a:t>641654</a:t>
            </a:r>
            <a:endParaRPr/>
          </a:p>
        </p:txBody>
      </p:sp>
      <p:pic>
        <p:nvPicPr>
          <p:cNvPr id="711" name="Google Shape;711;p68" title="dk.jpg"/>
          <p:cNvPicPr preferRelativeResize="0"/>
          <p:nvPr/>
        </p:nvPicPr>
        <p:blipFill rotWithShape="1">
          <a:blip r:embed="rId3">
            <a:alphaModFix/>
          </a:blip>
          <a:srcRect b="0" l="0" r="0" t="0"/>
          <a:stretch/>
        </p:blipFill>
        <p:spPr>
          <a:xfrm>
            <a:off x="3154650" y="3676763"/>
            <a:ext cx="661924" cy="965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6"/>
          <p:cNvSpPr txBox="1"/>
          <p:nvPr/>
        </p:nvSpPr>
        <p:spPr>
          <a:xfrm>
            <a:off x="7128612" y="4793629"/>
            <a:ext cx="1730700" cy="1758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Month Year</a:t>
            </a:r>
            <a:endParaRPr sz="800">
              <a:solidFill>
                <a:schemeClr val="lt2"/>
              </a:solidFill>
              <a:latin typeface="Red Hat Display"/>
              <a:ea typeface="Red Hat Display"/>
              <a:cs typeface="Red Hat Display"/>
              <a:sym typeface="Red Hat Display"/>
            </a:endParaRPr>
          </a:p>
        </p:txBody>
      </p:sp>
      <p:sp>
        <p:nvSpPr>
          <p:cNvPr id="602" name="Google Shape;602;p56"/>
          <p:cNvSpPr txBox="1"/>
          <p:nvPr/>
        </p:nvSpPr>
        <p:spPr>
          <a:xfrm>
            <a:off x="228600" y="4793631"/>
            <a:ext cx="2996100" cy="175800"/>
          </a:xfrm>
          <a:prstGeom prst="rect">
            <a:avLst/>
          </a:prstGeom>
          <a:noFill/>
          <a:ln>
            <a:noFill/>
          </a:ln>
        </p:spPr>
        <p:txBody>
          <a:bodyPr anchorCtr="0" anchor="ctr" bIns="0" lIns="0" spcFirstLastPara="1" rIns="91425" wrap="square" tIns="0">
            <a:noAutofit/>
          </a:bodyPr>
          <a:lstStyle/>
          <a:p>
            <a:pPr indent="0" lvl="0" marL="0" rtl="0" algn="l">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Company Name</a:t>
            </a:r>
            <a:endParaRPr sz="800">
              <a:solidFill>
                <a:schemeClr val="lt2"/>
              </a:solidFill>
              <a:latin typeface="Red Hat Display"/>
              <a:ea typeface="Red Hat Display"/>
              <a:cs typeface="Red Hat Display"/>
              <a:sym typeface="Red Hat Display"/>
            </a:endParaRPr>
          </a:p>
        </p:txBody>
      </p:sp>
      <p:sp>
        <p:nvSpPr>
          <p:cNvPr id="603" name="Google Shape;603;p56"/>
          <p:cNvSpPr txBox="1"/>
          <p:nvPr/>
        </p:nvSpPr>
        <p:spPr>
          <a:xfrm>
            <a:off x="4800600" y="4516825"/>
            <a:ext cx="4363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sp>
        <p:nvSpPr>
          <p:cNvPr id="604" name="Google Shape;604;p56"/>
          <p:cNvSpPr txBox="1"/>
          <p:nvPr/>
        </p:nvSpPr>
        <p:spPr>
          <a:xfrm>
            <a:off x="413850" y="5143500"/>
            <a:ext cx="6810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500">
              <a:solidFill>
                <a:schemeClr val="lt1"/>
              </a:solidFill>
              <a:latin typeface="Red Hat Display"/>
              <a:ea typeface="Red Hat Display"/>
              <a:cs typeface="Red Hat Display"/>
              <a:sym typeface="Red Hat Display"/>
            </a:endParaRPr>
          </a:p>
        </p:txBody>
      </p:sp>
      <p:sp>
        <p:nvSpPr>
          <p:cNvPr id="605" name="Google Shape;605;p56"/>
          <p:cNvSpPr txBox="1"/>
          <p:nvPr/>
        </p:nvSpPr>
        <p:spPr>
          <a:xfrm>
            <a:off x="3582725" y="3700950"/>
            <a:ext cx="70800" cy="1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sp>
        <p:nvSpPr>
          <p:cNvPr id="606" name="Google Shape;606;p56"/>
          <p:cNvSpPr txBox="1"/>
          <p:nvPr/>
        </p:nvSpPr>
        <p:spPr>
          <a:xfrm>
            <a:off x="2932375" y="697625"/>
            <a:ext cx="6231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Red Hat Display"/>
                <a:ea typeface="Red Hat Display"/>
                <a:cs typeface="Red Hat Display"/>
                <a:sym typeface="Red Hat Display"/>
              </a:rPr>
              <a:t>Digital Portfolio</a:t>
            </a:r>
            <a:endParaRPr b="1" sz="2100">
              <a:solidFill>
                <a:schemeClr val="lt1"/>
              </a:solidFill>
              <a:latin typeface="Red Hat Display"/>
              <a:ea typeface="Red Hat Display"/>
              <a:cs typeface="Red Hat Display"/>
              <a:sym typeface="Red Hat Display"/>
            </a:endParaRPr>
          </a:p>
        </p:txBody>
      </p:sp>
      <p:sp>
        <p:nvSpPr>
          <p:cNvPr id="607" name="Google Shape;607;p56"/>
          <p:cNvSpPr txBox="1"/>
          <p:nvPr/>
        </p:nvSpPr>
        <p:spPr>
          <a:xfrm>
            <a:off x="472975" y="1903675"/>
            <a:ext cx="68106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0000"/>
                </a:solidFill>
                <a:latin typeface="Red Hat Display"/>
                <a:ea typeface="Red Hat Display"/>
                <a:cs typeface="Red Hat Display"/>
                <a:sym typeface="Red Hat Display"/>
              </a:rPr>
              <a:t>STUDENT </a:t>
            </a:r>
            <a:r>
              <a:rPr lang="en" sz="1900">
                <a:solidFill>
                  <a:srgbClr val="FF0000"/>
                </a:solidFill>
                <a:latin typeface="Red Hat Display"/>
                <a:ea typeface="Red Hat Display"/>
                <a:cs typeface="Red Hat Display"/>
                <a:sym typeface="Red Hat Display"/>
              </a:rPr>
              <a:t>NAME </a:t>
            </a:r>
            <a:r>
              <a:rPr lang="en" sz="1900">
                <a:solidFill>
                  <a:schemeClr val="lt1"/>
                </a:solidFill>
                <a:latin typeface="Red Hat Display"/>
                <a:ea typeface="Red Hat Display"/>
                <a:cs typeface="Red Hat Display"/>
                <a:sym typeface="Red Hat Display"/>
              </a:rPr>
              <a:t>: DINESHKUMAR N</a:t>
            </a:r>
            <a:endParaRPr sz="19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rPr lang="en" sz="1900">
                <a:solidFill>
                  <a:srgbClr val="FF0000"/>
                </a:solidFill>
                <a:latin typeface="Red Hat Display"/>
                <a:ea typeface="Red Hat Display"/>
                <a:cs typeface="Red Hat Display"/>
                <a:sym typeface="Red Hat Display"/>
              </a:rPr>
              <a:t>REGISTER NO </a:t>
            </a:r>
            <a:r>
              <a:rPr lang="en" sz="1900">
                <a:solidFill>
                  <a:srgbClr val="FF0000"/>
                </a:solidFill>
                <a:latin typeface="Red Hat Display"/>
                <a:ea typeface="Red Hat Display"/>
                <a:cs typeface="Red Hat Display"/>
                <a:sym typeface="Red Hat Display"/>
              </a:rPr>
              <a:t>AND </a:t>
            </a:r>
            <a:r>
              <a:rPr lang="en" sz="1900">
                <a:solidFill>
                  <a:srgbClr val="FF0000"/>
                </a:solidFill>
                <a:latin typeface="Red Hat Display"/>
                <a:ea typeface="Red Hat Display"/>
                <a:cs typeface="Red Hat Display"/>
                <a:sym typeface="Red Hat Display"/>
              </a:rPr>
              <a:t>NMID</a:t>
            </a:r>
            <a:r>
              <a:rPr lang="en" sz="1900">
                <a:solidFill>
                  <a:schemeClr val="lt1"/>
                </a:solidFill>
                <a:latin typeface="Red Hat Display"/>
                <a:ea typeface="Red Hat Display"/>
                <a:cs typeface="Red Hat Display"/>
                <a:sym typeface="Red Hat Display"/>
              </a:rPr>
              <a:t> </a:t>
            </a:r>
            <a:r>
              <a:rPr lang="en" sz="1900">
                <a:solidFill>
                  <a:schemeClr val="lt1"/>
                </a:solidFill>
                <a:latin typeface="Red Hat Display"/>
                <a:ea typeface="Red Hat Display"/>
                <a:cs typeface="Red Hat Display"/>
                <a:sym typeface="Red Hat Display"/>
              </a:rPr>
              <a:t>:  2422K1868</a:t>
            </a:r>
            <a:endParaRPr sz="19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rPr lang="en" sz="1900">
                <a:solidFill>
                  <a:srgbClr val="FF0000"/>
                </a:solidFill>
                <a:latin typeface="Red Hat Display"/>
                <a:ea typeface="Red Hat Display"/>
                <a:cs typeface="Red Hat Display"/>
                <a:sym typeface="Red Hat Display"/>
              </a:rPr>
              <a:t>NMID </a:t>
            </a:r>
            <a:r>
              <a:rPr lang="en" sz="1900">
                <a:solidFill>
                  <a:schemeClr val="lt1"/>
                </a:solidFill>
                <a:latin typeface="Red Hat Display"/>
                <a:ea typeface="Red Hat Display"/>
                <a:cs typeface="Red Hat Display"/>
                <a:sym typeface="Red Hat Display"/>
              </a:rPr>
              <a:t>: 1E952132CE3A26A97AC46C1BF31CFC21</a:t>
            </a:r>
            <a:endParaRPr sz="19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rPr lang="en" sz="1900">
                <a:solidFill>
                  <a:srgbClr val="FF0000"/>
                </a:solidFill>
                <a:latin typeface="Red Hat Display"/>
                <a:ea typeface="Red Hat Display"/>
                <a:cs typeface="Red Hat Display"/>
                <a:sym typeface="Red Hat Display"/>
              </a:rPr>
              <a:t>DEPARTMENT </a:t>
            </a:r>
            <a:r>
              <a:rPr lang="en" sz="1900">
                <a:solidFill>
                  <a:schemeClr val="lt1"/>
                </a:solidFill>
                <a:latin typeface="Red Hat Display"/>
                <a:ea typeface="Red Hat Display"/>
                <a:cs typeface="Red Hat Display"/>
                <a:sym typeface="Red Hat Display"/>
              </a:rPr>
              <a:t>: COMPUTER SCIENCE</a:t>
            </a:r>
            <a:endParaRPr sz="19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rPr lang="en" sz="1900">
                <a:solidFill>
                  <a:srgbClr val="FF0000"/>
                </a:solidFill>
                <a:latin typeface="Red Hat Display"/>
                <a:ea typeface="Red Hat Display"/>
                <a:cs typeface="Red Hat Display"/>
                <a:sym typeface="Red Hat Display"/>
              </a:rPr>
              <a:t>COLLEGE </a:t>
            </a:r>
            <a:r>
              <a:rPr lang="en" sz="1900">
                <a:solidFill>
                  <a:schemeClr val="lt1"/>
                </a:solidFill>
                <a:latin typeface="Red Hat Display"/>
                <a:ea typeface="Red Hat Display"/>
                <a:cs typeface="Red Hat Display"/>
                <a:sym typeface="Red Hat Display"/>
              </a:rPr>
              <a:t>: CHIKKANNA GOVT ARTS AND SCIENCE </a:t>
            </a:r>
            <a:endParaRPr sz="19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rPr lang="en" sz="1900">
                <a:solidFill>
                  <a:schemeClr val="lt1"/>
                </a:solidFill>
                <a:latin typeface="Red Hat Display"/>
                <a:ea typeface="Red Hat Display"/>
                <a:cs typeface="Red Hat Display"/>
                <a:sym typeface="Red Hat Display"/>
              </a:rPr>
              <a:t>                       COLLEGE . BHARATHIAR UNIVERSITY,</a:t>
            </a:r>
            <a:endParaRPr sz="19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rPr lang="en" sz="1900">
                <a:solidFill>
                  <a:schemeClr val="lt1"/>
                </a:solidFill>
                <a:latin typeface="Red Hat Display"/>
                <a:ea typeface="Red Hat Display"/>
                <a:cs typeface="Red Hat Display"/>
                <a:sym typeface="Red Hat Display"/>
              </a:rPr>
              <a:t>                       TIRUPUR</a:t>
            </a:r>
            <a:endParaRPr sz="1900">
              <a:solidFill>
                <a:schemeClr val="lt1"/>
              </a:solidFill>
              <a:latin typeface="Red Hat Display"/>
              <a:ea typeface="Red Hat Display"/>
              <a:cs typeface="Red Hat Display"/>
              <a:sym typeface="Red Hat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7"/>
          <p:cNvSpPr txBox="1"/>
          <p:nvPr/>
        </p:nvSpPr>
        <p:spPr>
          <a:xfrm>
            <a:off x="7128612" y="4793629"/>
            <a:ext cx="1730700" cy="1758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Month Year</a:t>
            </a:r>
            <a:endParaRPr sz="800">
              <a:solidFill>
                <a:schemeClr val="lt2"/>
              </a:solidFill>
              <a:latin typeface="Red Hat Display"/>
              <a:ea typeface="Red Hat Display"/>
              <a:cs typeface="Red Hat Display"/>
              <a:sym typeface="Red Hat Display"/>
            </a:endParaRPr>
          </a:p>
        </p:txBody>
      </p:sp>
      <p:sp>
        <p:nvSpPr>
          <p:cNvPr id="613" name="Google Shape;613;p57"/>
          <p:cNvSpPr txBox="1"/>
          <p:nvPr/>
        </p:nvSpPr>
        <p:spPr>
          <a:xfrm>
            <a:off x="228600" y="4793631"/>
            <a:ext cx="2996100" cy="175800"/>
          </a:xfrm>
          <a:prstGeom prst="rect">
            <a:avLst/>
          </a:prstGeom>
          <a:noFill/>
          <a:ln>
            <a:noFill/>
          </a:ln>
        </p:spPr>
        <p:txBody>
          <a:bodyPr anchorCtr="0" anchor="ctr" bIns="0" lIns="0" spcFirstLastPara="1" rIns="91425" wrap="square" tIns="0">
            <a:noAutofit/>
          </a:bodyPr>
          <a:lstStyle/>
          <a:p>
            <a:pPr indent="0" lvl="0" marL="0" rtl="0" algn="l">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Company Name</a:t>
            </a:r>
            <a:endParaRPr sz="800">
              <a:solidFill>
                <a:schemeClr val="lt2"/>
              </a:solidFill>
              <a:latin typeface="Red Hat Display"/>
              <a:ea typeface="Red Hat Display"/>
              <a:cs typeface="Red Hat Display"/>
              <a:sym typeface="Red Hat Display"/>
            </a:endParaRPr>
          </a:p>
        </p:txBody>
      </p:sp>
      <p:sp>
        <p:nvSpPr>
          <p:cNvPr id="614" name="Google Shape;614;p57"/>
          <p:cNvSpPr txBox="1"/>
          <p:nvPr/>
        </p:nvSpPr>
        <p:spPr>
          <a:xfrm>
            <a:off x="650325" y="662150"/>
            <a:ext cx="7496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lt1"/>
                </a:solidFill>
                <a:latin typeface="Red Hat Display"/>
                <a:ea typeface="Red Hat Display"/>
                <a:cs typeface="Red Hat Display"/>
                <a:sym typeface="Red Hat Display"/>
              </a:rPr>
              <a:t>PROJECT TITLE </a:t>
            </a:r>
            <a:endParaRPr b="1" sz="2900">
              <a:solidFill>
                <a:schemeClr val="lt1"/>
              </a:solidFill>
              <a:latin typeface="Red Hat Display"/>
              <a:ea typeface="Red Hat Display"/>
              <a:cs typeface="Red Hat Display"/>
              <a:sym typeface="Red Hat Display"/>
            </a:endParaRPr>
          </a:p>
        </p:txBody>
      </p:sp>
      <p:sp>
        <p:nvSpPr>
          <p:cNvPr id="615" name="Google Shape;615;p57"/>
          <p:cNvSpPr txBox="1"/>
          <p:nvPr/>
        </p:nvSpPr>
        <p:spPr>
          <a:xfrm>
            <a:off x="2199275" y="1895400"/>
            <a:ext cx="6526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ed Hat Display"/>
                <a:ea typeface="Red Hat Display"/>
                <a:cs typeface="Red Hat Display"/>
                <a:sym typeface="Red Hat Display"/>
              </a:rPr>
              <a:t>portfolio Website </a:t>
            </a:r>
            <a:endParaRPr sz="3000">
              <a:solidFill>
                <a:schemeClr val="lt1"/>
              </a:solidFill>
              <a:latin typeface="Red Hat Display"/>
              <a:ea typeface="Red Hat Display"/>
              <a:cs typeface="Red Hat Display"/>
              <a:sym typeface="Red Hat Display"/>
            </a:endParaRPr>
          </a:p>
        </p:txBody>
      </p:sp>
      <p:sp>
        <p:nvSpPr>
          <p:cNvPr id="616" name="Google Shape;616;p57"/>
          <p:cNvSpPr txBox="1"/>
          <p:nvPr/>
        </p:nvSpPr>
        <p:spPr>
          <a:xfrm>
            <a:off x="1904575" y="2712588"/>
            <a:ext cx="3617400" cy="6003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lt1"/>
                </a:solidFill>
                <a:latin typeface="Red Hat Display"/>
                <a:ea typeface="Red Hat Display"/>
                <a:cs typeface="Red Hat Display"/>
                <a:sym typeface="Red Hat Display"/>
              </a:rPr>
              <a:t>My personal </a:t>
            </a:r>
            <a:r>
              <a:rPr b="1" lang="en" sz="2700">
                <a:solidFill>
                  <a:schemeClr val="lt1"/>
                </a:solidFill>
                <a:latin typeface="Red Hat Display"/>
                <a:ea typeface="Red Hat Display"/>
                <a:cs typeface="Red Hat Display"/>
                <a:sym typeface="Red Hat Display"/>
              </a:rPr>
              <a:t>website</a:t>
            </a:r>
            <a:endParaRPr b="1" sz="2700">
              <a:solidFill>
                <a:schemeClr val="lt1"/>
              </a:solidFill>
              <a:latin typeface="Red Hat Display"/>
              <a:ea typeface="Red Hat Display"/>
              <a:cs typeface="Red Hat Display"/>
              <a:sym typeface="Red Hat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8"/>
          <p:cNvSpPr txBox="1"/>
          <p:nvPr>
            <p:ph type="title"/>
          </p:nvPr>
        </p:nvSpPr>
        <p:spPr>
          <a:xfrm rot="2700000">
            <a:off x="110016" y="4844570"/>
            <a:ext cx="5761082" cy="2050893"/>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622" name="Google Shape;622;p58"/>
          <p:cNvSpPr txBox="1"/>
          <p:nvPr/>
        </p:nvSpPr>
        <p:spPr>
          <a:xfrm>
            <a:off x="7128612" y="4793629"/>
            <a:ext cx="1730700" cy="1758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Month Year</a:t>
            </a:r>
            <a:endParaRPr sz="800">
              <a:solidFill>
                <a:schemeClr val="lt2"/>
              </a:solidFill>
              <a:latin typeface="Red Hat Display"/>
              <a:ea typeface="Red Hat Display"/>
              <a:cs typeface="Red Hat Display"/>
              <a:sym typeface="Red Hat Display"/>
            </a:endParaRPr>
          </a:p>
        </p:txBody>
      </p:sp>
      <p:sp>
        <p:nvSpPr>
          <p:cNvPr id="623" name="Google Shape;623;p58"/>
          <p:cNvSpPr txBox="1"/>
          <p:nvPr/>
        </p:nvSpPr>
        <p:spPr>
          <a:xfrm>
            <a:off x="1537150" y="3961075"/>
            <a:ext cx="681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sp>
        <p:nvSpPr>
          <p:cNvPr id="624" name="Google Shape;624;p58"/>
          <p:cNvSpPr txBox="1"/>
          <p:nvPr/>
        </p:nvSpPr>
        <p:spPr>
          <a:xfrm>
            <a:off x="390200" y="496625"/>
            <a:ext cx="6810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latin typeface="Red Hat Display"/>
                <a:ea typeface="Red Hat Display"/>
                <a:cs typeface="Red Hat Display"/>
                <a:sym typeface="Red Hat Display"/>
              </a:rPr>
              <a:t>AGENDA</a:t>
            </a:r>
            <a:endParaRPr b="1" sz="2300">
              <a:solidFill>
                <a:schemeClr val="lt1"/>
              </a:solidFill>
              <a:latin typeface="Red Hat Display"/>
              <a:ea typeface="Red Hat Display"/>
              <a:cs typeface="Red Hat Display"/>
              <a:sym typeface="Red Hat Display"/>
            </a:endParaRPr>
          </a:p>
        </p:txBody>
      </p:sp>
      <p:sp>
        <p:nvSpPr>
          <p:cNvPr id="625" name="Google Shape;625;p58"/>
          <p:cNvSpPr txBox="1"/>
          <p:nvPr/>
        </p:nvSpPr>
        <p:spPr>
          <a:xfrm>
            <a:off x="1166700" y="1367575"/>
            <a:ext cx="68106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Red Hat Display"/>
                <a:ea typeface="Red Hat Display"/>
                <a:cs typeface="Red Hat Display"/>
                <a:sym typeface="Red Hat Display"/>
              </a:rPr>
              <a:t>1.Problem Statement</a:t>
            </a:r>
            <a:endParaRPr sz="21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rPr lang="en" sz="2100">
                <a:solidFill>
                  <a:schemeClr val="lt1"/>
                </a:solidFill>
                <a:latin typeface="Red Hat Display"/>
                <a:ea typeface="Red Hat Display"/>
                <a:cs typeface="Red Hat Display"/>
                <a:sym typeface="Red Hat Display"/>
              </a:rPr>
              <a:t>2.Project Overview</a:t>
            </a:r>
            <a:endParaRPr sz="21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rPr lang="en" sz="2100">
                <a:solidFill>
                  <a:schemeClr val="lt1"/>
                </a:solidFill>
                <a:latin typeface="Red Hat Display"/>
                <a:ea typeface="Red Hat Display"/>
                <a:cs typeface="Red Hat Display"/>
                <a:sym typeface="Red Hat Display"/>
              </a:rPr>
              <a:t>3.End Users</a:t>
            </a:r>
            <a:endParaRPr sz="21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rPr lang="en" sz="2100">
                <a:solidFill>
                  <a:schemeClr val="lt1"/>
                </a:solidFill>
                <a:latin typeface="Red Hat Display"/>
                <a:ea typeface="Red Hat Display"/>
                <a:cs typeface="Red Hat Display"/>
                <a:sym typeface="Red Hat Display"/>
              </a:rPr>
              <a:t>4 .Tools and </a:t>
            </a:r>
            <a:r>
              <a:rPr lang="en" sz="2100">
                <a:solidFill>
                  <a:schemeClr val="lt1"/>
                </a:solidFill>
                <a:latin typeface="Red Hat Display"/>
                <a:ea typeface="Red Hat Display"/>
                <a:cs typeface="Red Hat Display"/>
                <a:sym typeface="Red Hat Display"/>
              </a:rPr>
              <a:t>technologies</a:t>
            </a:r>
            <a:endParaRPr sz="21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rPr lang="en" sz="2100">
                <a:solidFill>
                  <a:schemeClr val="lt1"/>
                </a:solidFill>
                <a:latin typeface="Red Hat Display"/>
                <a:ea typeface="Red Hat Display"/>
                <a:cs typeface="Red Hat Display"/>
                <a:sym typeface="Red Hat Display"/>
              </a:rPr>
              <a:t>5.Portfolio design and layout</a:t>
            </a:r>
            <a:endParaRPr sz="21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rPr lang="en" sz="2100">
                <a:solidFill>
                  <a:schemeClr val="lt1"/>
                </a:solidFill>
                <a:latin typeface="Red Hat Display"/>
                <a:ea typeface="Red Hat Display"/>
                <a:cs typeface="Red Hat Display"/>
                <a:sym typeface="Red Hat Display"/>
              </a:rPr>
              <a:t>6. Futures' and functionality</a:t>
            </a:r>
            <a:endParaRPr sz="21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rPr lang="en" sz="2100">
                <a:solidFill>
                  <a:schemeClr val="lt1"/>
                </a:solidFill>
                <a:latin typeface="Red Hat Display"/>
                <a:ea typeface="Red Hat Display"/>
                <a:cs typeface="Red Hat Display"/>
                <a:sym typeface="Red Hat Display"/>
              </a:rPr>
              <a:t>7.Results and screen shots</a:t>
            </a:r>
            <a:endParaRPr sz="21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rPr lang="en" sz="2100">
                <a:solidFill>
                  <a:schemeClr val="lt1"/>
                </a:solidFill>
                <a:latin typeface="Red Hat Display"/>
                <a:ea typeface="Red Hat Display"/>
                <a:cs typeface="Red Hat Display"/>
                <a:sym typeface="Red Hat Display"/>
              </a:rPr>
              <a:t>8. </a:t>
            </a:r>
            <a:r>
              <a:rPr lang="en" sz="2100">
                <a:solidFill>
                  <a:schemeClr val="lt1"/>
                </a:solidFill>
                <a:latin typeface="Red Hat Display"/>
                <a:ea typeface="Red Hat Display"/>
                <a:cs typeface="Red Hat Display"/>
                <a:sym typeface="Red Hat Display"/>
              </a:rPr>
              <a:t>Conclusion</a:t>
            </a:r>
            <a:endParaRPr sz="21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rPr lang="en" sz="2100">
                <a:solidFill>
                  <a:schemeClr val="lt1"/>
                </a:solidFill>
                <a:latin typeface="Red Hat Display"/>
                <a:ea typeface="Red Hat Display"/>
                <a:cs typeface="Red Hat Display"/>
                <a:sym typeface="Red Hat Display"/>
              </a:rPr>
              <a:t>9.</a:t>
            </a:r>
            <a:r>
              <a:rPr lang="en" sz="2100">
                <a:solidFill>
                  <a:schemeClr val="lt1"/>
                </a:solidFill>
                <a:latin typeface="Red Hat Display"/>
                <a:ea typeface="Red Hat Display"/>
                <a:cs typeface="Red Hat Display"/>
                <a:sym typeface="Red Hat Display"/>
              </a:rPr>
              <a:t>Github</a:t>
            </a:r>
            <a:r>
              <a:rPr lang="en" sz="2100">
                <a:solidFill>
                  <a:schemeClr val="lt1"/>
                </a:solidFill>
                <a:latin typeface="Red Hat Display"/>
                <a:ea typeface="Red Hat Display"/>
                <a:cs typeface="Red Hat Display"/>
                <a:sym typeface="Red Hat Display"/>
              </a:rPr>
              <a:t> link</a:t>
            </a:r>
            <a:endParaRPr sz="2100">
              <a:solidFill>
                <a:schemeClr val="lt1"/>
              </a:solidFill>
              <a:latin typeface="Red Hat Display"/>
              <a:ea typeface="Red Hat Display"/>
              <a:cs typeface="Red Hat Display"/>
              <a:sym typeface="Red Hat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9"/>
          <p:cNvSpPr txBox="1"/>
          <p:nvPr/>
        </p:nvSpPr>
        <p:spPr>
          <a:xfrm>
            <a:off x="543900" y="827700"/>
            <a:ext cx="6810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Red Hat Display"/>
                <a:ea typeface="Red Hat Display"/>
                <a:cs typeface="Red Hat Display"/>
                <a:sym typeface="Red Hat Display"/>
              </a:rPr>
              <a:t>PROBLEM </a:t>
            </a:r>
            <a:r>
              <a:rPr b="1" lang="en" sz="2200">
                <a:solidFill>
                  <a:schemeClr val="lt1"/>
                </a:solidFill>
                <a:latin typeface="Red Hat Display"/>
                <a:ea typeface="Red Hat Display"/>
                <a:cs typeface="Red Hat Display"/>
                <a:sym typeface="Red Hat Display"/>
              </a:rPr>
              <a:t>STATEMENT</a:t>
            </a:r>
            <a:endParaRPr b="1" sz="2200">
              <a:solidFill>
                <a:schemeClr val="lt1"/>
              </a:solidFill>
              <a:latin typeface="Red Hat Display"/>
              <a:ea typeface="Red Hat Display"/>
              <a:cs typeface="Red Hat Display"/>
              <a:sym typeface="Red Hat Display"/>
            </a:endParaRPr>
          </a:p>
        </p:txBody>
      </p:sp>
      <p:sp>
        <p:nvSpPr>
          <p:cNvPr id="631" name="Google Shape;631;p59"/>
          <p:cNvSpPr txBox="1"/>
          <p:nvPr/>
        </p:nvSpPr>
        <p:spPr>
          <a:xfrm>
            <a:off x="1360800" y="1772363"/>
            <a:ext cx="7554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Roboto"/>
                <a:ea typeface="Roboto"/>
                <a:cs typeface="Roboto"/>
                <a:sym typeface="Roboto"/>
              </a:rPr>
              <a:t>Many developers struggle to showcase their skills, projects, and experience in a professional and interactive way. A well-structured portfolio website is essential to demonstrate technical expertise, creativity, and communication ability</a:t>
            </a:r>
            <a:r>
              <a:rPr lang="en" sz="1200">
                <a:latin typeface="Roboto"/>
                <a:ea typeface="Roboto"/>
                <a:cs typeface="Roboto"/>
                <a:sym typeface="Roboto"/>
              </a:rPr>
              <a:t> to recruiters, clients, and collaborators.</a:t>
            </a:r>
            <a:endParaRPr sz="900">
              <a:solidFill>
                <a:schemeClr val="lt1"/>
              </a:solidFill>
              <a:latin typeface="Red Hat Display"/>
              <a:ea typeface="Red Hat Display"/>
              <a:cs typeface="Red Hat Display"/>
              <a:sym typeface="Red Hat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0"/>
          <p:cNvSpPr txBox="1"/>
          <p:nvPr/>
        </p:nvSpPr>
        <p:spPr>
          <a:xfrm>
            <a:off x="7128612" y="4793629"/>
            <a:ext cx="1730700" cy="1758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Month Year</a:t>
            </a:r>
            <a:endParaRPr sz="800">
              <a:solidFill>
                <a:schemeClr val="lt2"/>
              </a:solidFill>
              <a:latin typeface="Red Hat Display"/>
              <a:ea typeface="Red Hat Display"/>
              <a:cs typeface="Red Hat Display"/>
              <a:sym typeface="Red Hat Display"/>
            </a:endParaRPr>
          </a:p>
        </p:txBody>
      </p:sp>
      <p:sp>
        <p:nvSpPr>
          <p:cNvPr id="637" name="Google Shape;637;p60"/>
          <p:cNvSpPr txBox="1"/>
          <p:nvPr/>
        </p:nvSpPr>
        <p:spPr>
          <a:xfrm>
            <a:off x="228600" y="4793631"/>
            <a:ext cx="2996100" cy="175800"/>
          </a:xfrm>
          <a:prstGeom prst="rect">
            <a:avLst/>
          </a:prstGeom>
          <a:noFill/>
          <a:ln>
            <a:noFill/>
          </a:ln>
        </p:spPr>
        <p:txBody>
          <a:bodyPr anchorCtr="0" anchor="ctr" bIns="0" lIns="0" spcFirstLastPara="1" rIns="91425" wrap="square" tIns="0">
            <a:noAutofit/>
          </a:bodyPr>
          <a:lstStyle/>
          <a:p>
            <a:pPr indent="0" lvl="0" marL="0" rtl="0" algn="l">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Company Name</a:t>
            </a:r>
            <a:endParaRPr sz="800">
              <a:solidFill>
                <a:schemeClr val="lt2"/>
              </a:solidFill>
              <a:latin typeface="Red Hat Display"/>
              <a:ea typeface="Red Hat Display"/>
              <a:cs typeface="Red Hat Display"/>
              <a:sym typeface="Red Hat Display"/>
            </a:endParaRPr>
          </a:p>
        </p:txBody>
      </p:sp>
      <p:sp>
        <p:nvSpPr>
          <p:cNvPr id="638" name="Google Shape;638;p60"/>
          <p:cNvSpPr txBox="1"/>
          <p:nvPr/>
        </p:nvSpPr>
        <p:spPr>
          <a:xfrm>
            <a:off x="937625" y="602750"/>
            <a:ext cx="77154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 sz="2500">
                <a:solidFill>
                  <a:schemeClr val="lt1"/>
                </a:solidFill>
                <a:latin typeface="Red Hat Display"/>
                <a:ea typeface="Red Hat Display"/>
                <a:cs typeface="Red Hat Display"/>
                <a:sym typeface="Red Hat Display"/>
              </a:rPr>
              <a:t>Project Overview</a:t>
            </a:r>
            <a:endParaRPr b="1" sz="2500">
              <a:solidFill>
                <a:schemeClr val="lt1"/>
              </a:solidFill>
              <a:latin typeface="Red Hat Display"/>
              <a:ea typeface="Red Hat Display"/>
              <a:cs typeface="Red Hat Display"/>
              <a:sym typeface="Red Hat Display"/>
            </a:endParaRPr>
          </a:p>
        </p:txBody>
      </p:sp>
      <p:sp>
        <p:nvSpPr>
          <p:cNvPr id="639" name="Google Shape;639;p60"/>
          <p:cNvSpPr txBox="1"/>
          <p:nvPr/>
        </p:nvSpPr>
        <p:spPr>
          <a:xfrm>
            <a:off x="1184100" y="1895400"/>
            <a:ext cx="7675200" cy="225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600">
                <a:solidFill>
                  <a:schemeClr val="lt1"/>
                </a:solidFill>
                <a:latin typeface="Roboto"/>
                <a:ea typeface="Roboto"/>
                <a:cs typeface="Roboto"/>
                <a:sym typeface="Roboto"/>
              </a:rPr>
              <a:t>This project is a personal portfolio website built using HTML and CSS.</a:t>
            </a:r>
            <a:br>
              <a:rPr lang="en" sz="1600">
                <a:solidFill>
                  <a:schemeClr val="lt1"/>
                </a:solidFill>
                <a:latin typeface="Roboto"/>
                <a:ea typeface="Roboto"/>
                <a:cs typeface="Roboto"/>
                <a:sym typeface="Roboto"/>
              </a:rPr>
            </a:br>
            <a:r>
              <a:rPr lang="en" sz="1600">
                <a:solidFill>
                  <a:schemeClr val="lt1"/>
                </a:solidFill>
                <a:latin typeface="Roboto"/>
                <a:ea typeface="Roboto"/>
                <a:cs typeface="Roboto"/>
                <a:sym typeface="Roboto"/>
              </a:rPr>
              <a:t>It allows me to present:</a:t>
            </a:r>
            <a:endParaRPr sz="1600">
              <a:solidFill>
                <a:schemeClr val="lt1"/>
              </a:solidFill>
              <a:latin typeface="Roboto"/>
              <a:ea typeface="Roboto"/>
              <a:cs typeface="Roboto"/>
              <a:sym typeface="Roboto"/>
            </a:endParaRPr>
          </a:p>
          <a:p>
            <a:pPr indent="-330200" lvl="0" marL="457200" rtl="0" algn="l">
              <a:lnSpc>
                <a:spcPct val="115000"/>
              </a:lnSpc>
              <a:spcBef>
                <a:spcPts val="600"/>
              </a:spcBef>
              <a:spcAft>
                <a:spcPts val="0"/>
              </a:spcAft>
              <a:buClr>
                <a:schemeClr val="lt1"/>
              </a:buClr>
              <a:buSzPts val="1600"/>
              <a:buFont typeface="Roboto"/>
              <a:buChar char="●"/>
            </a:pPr>
            <a:r>
              <a:rPr lang="en" sz="1600">
                <a:solidFill>
                  <a:schemeClr val="lt1"/>
                </a:solidFill>
                <a:latin typeface="Roboto"/>
                <a:ea typeface="Roboto"/>
                <a:cs typeface="Roboto"/>
                <a:sym typeface="Roboto"/>
              </a:rPr>
              <a:t>My bio &amp; introduction</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Projects I have worked on</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Contact details for opportunities</a:t>
            </a:r>
            <a:endParaRPr sz="1600">
              <a:solidFill>
                <a:schemeClr val="lt1"/>
              </a:solidFill>
              <a:latin typeface="Roboto"/>
              <a:ea typeface="Roboto"/>
              <a:cs typeface="Roboto"/>
              <a:sym typeface="Roboto"/>
            </a:endParaRPr>
          </a:p>
          <a:p>
            <a:pPr indent="0" lvl="0" marL="0" rtl="0" algn="l">
              <a:lnSpc>
                <a:spcPct val="115000"/>
              </a:lnSpc>
              <a:spcBef>
                <a:spcPts val="600"/>
              </a:spcBef>
              <a:spcAft>
                <a:spcPts val="0"/>
              </a:spcAft>
              <a:buNone/>
            </a:pPr>
            <a:r>
              <a:rPr lang="en" sz="1600">
                <a:solidFill>
                  <a:schemeClr val="lt1"/>
                </a:solidFill>
                <a:latin typeface="Roboto"/>
                <a:ea typeface="Roboto"/>
                <a:cs typeface="Roboto"/>
                <a:sym typeface="Roboto"/>
              </a:rPr>
              <a:t>The website design is responsive, modern, and easy to navigate</a:t>
            </a:r>
            <a:endParaRPr sz="1600">
              <a:solidFill>
                <a:schemeClr val="lt1"/>
              </a:solidFill>
              <a:latin typeface="Roboto"/>
              <a:ea typeface="Roboto"/>
              <a:cs typeface="Roboto"/>
              <a:sym typeface="Roboto"/>
            </a:endParaRPr>
          </a:p>
          <a:p>
            <a:pPr indent="0" lvl="0" marL="0" rtl="0" algn="l">
              <a:spcBef>
                <a:spcPts val="600"/>
              </a:spcBef>
              <a:spcAft>
                <a:spcPts val="0"/>
              </a:spcAft>
              <a:buNone/>
            </a:pPr>
            <a:r>
              <a:t/>
            </a:r>
            <a:endParaRPr sz="900">
              <a:solidFill>
                <a:schemeClr val="lt1"/>
              </a:solidFill>
              <a:latin typeface="Red Hat Display"/>
              <a:ea typeface="Red Hat Display"/>
              <a:cs typeface="Red Hat Display"/>
              <a:sym typeface="Red Hat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1"/>
          <p:cNvSpPr txBox="1"/>
          <p:nvPr/>
        </p:nvSpPr>
        <p:spPr>
          <a:xfrm>
            <a:off x="7128612" y="4793629"/>
            <a:ext cx="1730700" cy="1758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Month Year</a:t>
            </a:r>
            <a:endParaRPr sz="800">
              <a:solidFill>
                <a:schemeClr val="lt2"/>
              </a:solidFill>
              <a:latin typeface="Red Hat Display"/>
              <a:ea typeface="Red Hat Display"/>
              <a:cs typeface="Red Hat Display"/>
              <a:sym typeface="Red Hat Display"/>
            </a:endParaRPr>
          </a:p>
        </p:txBody>
      </p:sp>
      <p:sp>
        <p:nvSpPr>
          <p:cNvPr id="645" name="Google Shape;645;p61"/>
          <p:cNvSpPr txBox="1"/>
          <p:nvPr/>
        </p:nvSpPr>
        <p:spPr>
          <a:xfrm>
            <a:off x="228600" y="4793631"/>
            <a:ext cx="2996100" cy="175800"/>
          </a:xfrm>
          <a:prstGeom prst="rect">
            <a:avLst/>
          </a:prstGeom>
          <a:noFill/>
          <a:ln>
            <a:noFill/>
          </a:ln>
        </p:spPr>
        <p:txBody>
          <a:bodyPr anchorCtr="0" anchor="ctr" bIns="0" lIns="0" spcFirstLastPara="1" rIns="91425" wrap="square" tIns="0">
            <a:noAutofit/>
          </a:bodyPr>
          <a:lstStyle/>
          <a:p>
            <a:pPr indent="0" lvl="0" marL="0" rtl="0" algn="l">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Company Name</a:t>
            </a:r>
            <a:endParaRPr sz="800">
              <a:solidFill>
                <a:schemeClr val="lt2"/>
              </a:solidFill>
              <a:latin typeface="Red Hat Display"/>
              <a:ea typeface="Red Hat Display"/>
              <a:cs typeface="Red Hat Display"/>
              <a:sym typeface="Red Hat Display"/>
            </a:endParaRPr>
          </a:p>
        </p:txBody>
      </p:sp>
      <p:sp>
        <p:nvSpPr>
          <p:cNvPr id="646" name="Google Shape;646;p61"/>
          <p:cNvSpPr txBox="1"/>
          <p:nvPr/>
        </p:nvSpPr>
        <p:spPr>
          <a:xfrm>
            <a:off x="817075" y="1058175"/>
            <a:ext cx="7715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sp>
        <p:nvSpPr>
          <p:cNvPr id="647" name="Google Shape;647;p61"/>
          <p:cNvSpPr txBox="1"/>
          <p:nvPr/>
        </p:nvSpPr>
        <p:spPr>
          <a:xfrm>
            <a:off x="535775" y="704175"/>
            <a:ext cx="7715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Red Hat Display"/>
                <a:ea typeface="Red Hat Display"/>
                <a:cs typeface="Red Hat Display"/>
                <a:sym typeface="Red Hat Display"/>
              </a:rPr>
              <a:t>E</a:t>
            </a:r>
            <a:r>
              <a:rPr b="1" lang="en" sz="2500">
                <a:solidFill>
                  <a:schemeClr val="lt1"/>
                </a:solidFill>
                <a:latin typeface="Red Hat Display"/>
                <a:ea typeface="Red Hat Display"/>
                <a:cs typeface="Red Hat Display"/>
                <a:sym typeface="Red Hat Display"/>
              </a:rPr>
              <a:t>nd Users</a:t>
            </a:r>
            <a:endParaRPr b="1" sz="25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sp>
        <p:nvSpPr>
          <p:cNvPr id="648" name="Google Shape;648;p61"/>
          <p:cNvSpPr txBox="1"/>
          <p:nvPr/>
        </p:nvSpPr>
        <p:spPr>
          <a:xfrm>
            <a:off x="1339425" y="1908795"/>
            <a:ext cx="7367100" cy="17394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Recruiters/HR professionals – to evaluate technical skills</a:t>
            </a:r>
            <a:endParaRPr sz="2000">
              <a:solidFill>
                <a:schemeClr val="lt1"/>
              </a:solidFill>
              <a:latin typeface="Roboto"/>
              <a:ea typeface="Roboto"/>
              <a:cs typeface="Roboto"/>
              <a:sym typeface="Roboto"/>
            </a:endParaRPr>
          </a:p>
          <a:p>
            <a:pPr indent="-355600" lvl="0" marL="457200" rtl="0" algn="l">
              <a:lnSpc>
                <a:spcPct val="115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Clients – to review past work before collaboration</a:t>
            </a:r>
            <a:endParaRPr sz="2000">
              <a:solidFill>
                <a:schemeClr val="lt1"/>
              </a:solidFill>
              <a:latin typeface="Roboto"/>
              <a:ea typeface="Roboto"/>
              <a:cs typeface="Roboto"/>
              <a:sym typeface="Roboto"/>
            </a:endParaRPr>
          </a:p>
          <a:p>
            <a:pPr indent="-355600" lvl="0" marL="457200" rtl="0" algn="l">
              <a:lnSpc>
                <a:spcPct val="115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Peers/colleagues – to connect and share knowledge</a:t>
            </a:r>
            <a:endParaRPr sz="2000">
              <a:solidFill>
                <a:schemeClr val="lt1"/>
              </a:solidFill>
              <a:latin typeface="Roboto"/>
              <a:ea typeface="Roboto"/>
              <a:cs typeface="Roboto"/>
              <a:sym typeface="Roboto"/>
            </a:endParaRPr>
          </a:p>
          <a:p>
            <a:pPr indent="-355600" lvl="0" marL="457200" rtl="0" algn="l">
              <a:lnSpc>
                <a:spcPct val="115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Myself – as a digital resume to track projects</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2"/>
          <p:cNvSpPr txBox="1"/>
          <p:nvPr/>
        </p:nvSpPr>
        <p:spPr>
          <a:xfrm>
            <a:off x="7128612" y="4793629"/>
            <a:ext cx="1730700" cy="1758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Month Year</a:t>
            </a:r>
            <a:endParaRPr sz="800">
              <a:solidFill>
                <a:schemeClr val="lt2"/>
              </a:solidFill>
              <a:latin typeface="Red Hat Display"/>
              <a:ea typeface="Red Hat Display"/>
              <a:cs typeface="Red Hat Display"/>
              <a:sym typeface="Red Hat Display"/>
            </a:endParaRPr>
          </a:p>
        </p:txBody>
      </p:sp>
      <p:sp>
        <p:nvSpPr>
          <p:cNvPr id="654" name="Google Shape;654;p62"/>
          <p:cNvSpPr txBox="1"/>
          <p:nvPr/>
        </p:nvSpPr>
        <p:spPr>
          <a:xfrm>
            <a:off x="228600" y="4793631"/>
            <a:ext cx="2996100" cy="175800"/>
          </a:xfrm>
          <a:prstGeom prst="rect">
            <a:avLst/>
          </a:prstGeom>
          <a:noFill/>
          <a:ln>
            <a:noFill/>
          </a:ln>
        </p:spPr>
        <p:txBody>
          <a:bodyPr anchorCtr="0" anchor="ctr" bIns="0" lIns="0" spcFirstLastPara="1" rIns="91425" wrap="square" tIns="0">
            <a:noAutofit/>
          </a:bodyPr>
          <a:lstStyle/>
          <a:p>
            <a:pPr indent="0" lvl="0" marL="0" rtl="0" algn="l">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Company Name</a:t>
            </a:r>
            <a:endParaRPr sz="800">
              <a:solidFill>
                <a:schemeClr val="lt2"/>
              </a:solidFill>
              <a:latin typeface="Red Hat Display"/>
              <a:ea typeface="Red Hat Display"/>
              <a:cs typeface="Red Hat Display"/>
              <a:sym typeface="Red Hat Display"/>
            </a:endParaRPr>
          </a:p>
        </p:txBody>
      </p:sp>
      <p:sp>
        <p:nvSpPr>
          <p:cNvPr id="655" name="Google Shape;655;p62"/>
          <p:cNvSpPr txBox="1"/>
          <p:nvPr/>
        </p:nvSpPr>
        <p:spPr>
          <a:xfrm>
            <a:off x="750100" y="709900"/>
            <a:ext cx="7715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sp>
        <p:nvSpPr>
          <p:cNvPr id="656" name="Google Shape;656;p62"/>
          <p:cNvSpPr txBox="1"/>
          <p:nvPr/>
        </p:nvSpPr>
        <p:spPr>
          <a:xfrm>
            <a:off x="642933" y="696504"/>
            <a:ext cx="7715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Red Hat Display"/>
                <a:ea typeface="Red Hat Display"/>
                <a:cs typeface="Red Hat Display"/>
                <a:sym typeface="Red Hat Display"/>
              </a:rPr>
              <a:t>Tools and technologies</a:t>
            </a:r>
            <a:endParaRPr b="1" sz="21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sp>
        <p:nvSpPr>
          <p:cNvPr id="657" name="Google Shape;657;p62"/>
          <p:cNvSpPr txBox="1"/>
          <p:nvPr/>
        </p:nvSpPr>
        <p:spPr>
          <a:xfrm>
            <a:off x="1588500" y="1741275"/>
            <a:ext cx="7326900" cy="18456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chemeClr val="lt1"/>
              </a:buClr>
              <a:buSzPts val="2200"/>
              <a:buFont typeface="Roboto"/>
              <a:buChar char="●"/>
            </a:pPr>
            <a:r>
              <a:rPr lang="en" sz="2100">
                <a:solidFill>
                  <a:schemeClr val="lt1"/>
                </a:solidFill>
                <a:latin typeface="Roboto"/>
                <a:ea typeface="Roboto"/>
                <a:cs typeface="Roboto"/>
                <a:sym typeface="Roboto"/>
              </a:rPr>
              <a:t>Frontend: HTML5, </a:t>
            </a:r>
            <a:r>
              <a:rPr lang="en" sz="2000">
                <a:solidFill>
                  <a:schemeClr val="lt1"/>
                </a:solidFill>
                <a:latin typeface="Roboto"/>
                <a:ea typeface="Roboto"/>
                <a:cs typeface="Roboto"/>
                <a:sym typeface="Roboto"/>
              </a:rPr>
              <a:t>CSS3</a:t>
            </a:r>
            <a:endParaRPr sz="2000">
              <a:solidFill>
                <a:schemeClr val="lt1"/>
              </a:solidFill>
              <a:latin typeface="Roboto"/>
              <a:ea typeface="Roboto"/>
              <a:cs typeface="Roboto"/>
              <a:sym typeface="Roboto"/>
            </a:endParaRPr>
          </a:p>
          <a:p>
            <a:pPr indent="-368300" lvl="0" marL="457200" rtl="0" algn="l">
              <a:lnSpc>
                <a:spcPct val="115000"/>
              </a:lnSpc>
              <a:spcBef>
                <a:spcPts val="0"/>
              </a:spcBef>
              <a:spcAft>
                <a:spcPts val="0"/>
              </a:spcAft>
              <a:buClr>
                <a:schemeClr val="lt1"/>
              </a:buClr>
              <a:buSzPts val="2200"/>
              <a:buFont typeface="Roboto"/>
              <a:buChar char="●"/>
            </a:pPr>
            <a:r>
              <a:rPr lang="en" sz="2000">
                <a:solidFill>
                  <a:schemeClr val="lt1"/>
                </a:solidFill>
                <a:latin typeface="Roboto"/>
                <a:ea typeface="Roboto"/>
                <a:cs typeface="Roboto"/>
                <a:sym typeface="Roboto"/>
              </a:rPr>
              <a:t>Fonts: Google </a:t>
            </a:r>
            <a:r>
              <a:rPr lang="en" sz="2100">
                <a:solidFill>
                  <a:schemeClr val="lt1"/>
                </a:solidFill>
                <a:latin typeface="Roboto"/>
                <a:ea typeface="Roboto"/>
                <a:cs typeface="Roboto"/>
                <a:sym typeface="Roboto"/>
              </a:rPr>
              <a:t>Fonts (Archivo Black, Merriweather)</a:t>
            </a:r>
            <a:endParaRPr sz="2100">
              <a:solidFill>
                <a:schemeClr val="lt1"/>
              </a:solidFill>
              <a:latin typeface="Roboto"/>
              <a:ea typeface="Roboto"/>
              <a:cs typeface="Roboto"/>
              <a:sym typeface="Roboto"/>
            </a:endParaRPr>
          </a:p>
          <a:p>
            <a:pPr indent="-361950" lvl="0" marL="457200" rtl="0" algn="l">
              <a:lnSpc>
                <a:spcPct val="115000"/>
              </a:lnSpc>
              <a:spcBef>
                <a:spcPts val="0"/>
              </a:spcBef>
              <a:spcAft>
                <a:spcPts val="0"/>
              </a:spcAft>
              <a:buClr>
                <a:schemeClr val="lt1"/>
              </a:buClr>
              <a:buSzPts val="2100"/>
              <a:buFont typeface="Roboto"/>
              <a:buChar char="●"/>
            </a:pPr>
            <a:r>
              <a:rPr lang="en" sz="2100">
                <a:solidFill>
                  <a:schemeClr val="lt1"/>
                </a:solidFill>
                <a:latin typeface="Roboto"/>
                <a:ea typeface="Roboto"/>
                <a:cs typeface="Roboto"/>
                <a:sym typeface="Roboto"/>
              </a:rPr>
              <a:t>Styling Features: Flexbox, Box-shadow, Hover effects</a:t>
            </a:r>
            <a:endParaRPr sz="2100">
              <a:solidFill>
                <a:schemeClr val="lt1"/>
              </a:solidFill>
              <a:latin typeface="Roboto"/>
              <a:ea typeface="Roboto"/>
              <a:cs typeface="Roboto"/>
              <a:sym typeface="Roboto"/>
            </a:endParaRPr>
          </a:p>
          <a:p>
            <a:pPr indent="-361950" lvl="0" marL="457200" rtl="0" algn="l">
              <a:lnSpc>
                <a:spcPct val="115000"/>
              </a:lnSpc>
              <a:spcBef>
                <a:spcPts val="0"/>
              </a:spcBef>
              <a:spcAft>
                <a:spcPts val="0"/>
              </a:spcAft>
              <a:buClr>
                <a:schemeClr val="lt1"/>
              </a:buClr>
              <a:buSzPts val="2100"/>
              <a:buFont typeface="Roboto"/>
              <a:buChar char="●"/>
            </a:pPr>
            <a:r>
              <a:rPr lang="en" sz="2100">
                <a:solidFill>
                  <a:schemeClr val="lt1"/>
                </a:solidFill>
                <a:latin typeface="Roboto"/>
                <a:ea typeface="Roboto"/>
                <a:cs typeface="Roboto"/>
                <a:sym typeface="Roboto"/>
              </a:rPr>
              <a:t>Hosting (future): GitHub Pages / Netlify</a:t>
            </a:r>
            <a:endParaRPr sz="2100">
              <a:solidFill>
                <a:schemeClr val="lt1"/>
              </a:solidFill>
              <a:latin typeface="Roboto"/>
              <a:ea typeface="Roboto"/>
              <a:cs typeface="Roboto"/>
              <a:sym typeface="Roboto"/>
            </a:endParaRPr>
          </a:p>
          <a:p>
            <a:pPr indent="0" lvl="0" marL="0" rtl="0" algn="l">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3"/>
          <p:cNvSpPr txBox="1"/>
          <p:nvPr/>
        </p:nvSpPr>
        <p:spPr>
          <a:xfrm>
            <a:off x="7128612" y="4793629"/>
            <a:ext cx="1730700" cy="1758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Month Year</a:t>
            </a:r>
            <a:endParaRPr sz="800">
              <a:solidFill>
                <a:schemeClr val="lt2"/>
              </a:solidFill>
              <a:latin typeface="Red Hat Display"/>
              <a:ea typeface="Red Hat Display"/>
              <a:cs typeface="Red Hat Display"/>
              <a:sym typeface="Red Hat Display"/>
            </a:endParaRPr>
          </a:p>
        </p:txBody>
      </p:sp>
      <p:sp>
        <p:nvSpPr>
          <p:cNvPr id="663" name="Google Shape;663;p63"/>
          <p:cNvSpPr txBox="1"/>
          <p:nvPr/>
        </p:nvSpPr>
        <p:spPr>
          <a:xfrm>
            <a:off x="228600" y="4793631"/>
            <a:ext cx="2996100" cy="175800"/>
          </a:xfrm>
          <a:prstGeom prst="rect">
            <a:avLst/>
          </a:prstGeom>
          <a:noFill/>
          <a:ln>
            <a:noFill/>
          </a:ln>
        </p:spPr>
        <p:txBody>
          <a:bodyPr anchorCtr="0" anchor="ctr" bIns="0" lIns="0" spcFirstLastPara="1" rIns="91425" wrap="square" tIns="0">
            <a:noAutofit/>
          </a:bodyPr>
          <a:lstStyle/>
          <a:p>
            <a:pPr indent="0" lvl="0" marL="0" rtl="0" algn="l">
              <a:lnSpc>
                <a:spcPct val="90000"/>
              </a:lnSpc>
              <a:spcBef>
                <a:spcPts val="0"/>
              </a:spcBef>
              <a:spcAft>
                <a:spcPts val="0"/>
              </a:spcAft>
              <a:buNone/>
            </a:pPr>
            <a:r>
              <a:rPr lang="en" sz="800">
                <a:solidFill>
                  <a:schemeClr val="lt2"/>
                </a:solidFill>
                <a:latin typeface="Red Hat Display"/>
                <a:ea typeface="Red Hat Display"/>
                <a:cs typeface="Red Hat Display"/>
                <a:sym typeface="Red Hat Display"/>
              </a:rPr>
              <a:t>Company Name</a:t>
            </a:r>
            <a:endParaRPr sz="800">
              <a:solidFill>
                <a:schemeClr val="lt2"/>
              </a:solidFill>
              <a:latin typeface="Red Hat Display"/>
              <a:ea typeface="Red Hat Display"/>
              <a:cs typeface="Red Hat Display"/>
              <a:sym typeface="Red Hat Display"/>
            </a:endParaRPr>
          </a:p>
        </p:txBody>
      </p:sp>
      <p:sp>
        <p:nvSpPr>
          <p:cNvPr id="664" name="Google Shape;664;p63"/>
          <p:cNvSpPr txBox="1"/>
          <p:nvPr/>
        </p:nvSpPr>
        <p:spPr>
          <a:xfrm>
            <a:off x="616147" y="656341"/>
            <a:ext cx="7715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Red Hat Display"/>
                <a:ea typeface="Red Hat Display"/>
                <a:cs typeface="Red Hat Display"/>
                <a:sym typeface="Red Hat Display"/>
              </a:rPr>
              <a:t>Portfolio design and layout</a:t>
            </a:r>
            <a:endParaRPr b="1" sz="2500">
              <a:solidFill>
                <a:schemeClr val="lt1"/>
              </a:solidFill>
              <a:latin typeface="Red Hat Display"/>
              <a:ea typeface="Red Hat Display"/>
              <a:cs typeface="Red Hat Display"/>
              <a:sym typeface="Red Hat Display"/>
            </a:endParaRPr>
          </a:p>
          <a:p>
            <a:pPr indent="0" lvl="0" marL="0" rtl="0" algn="l">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sp>
        <p:nvSpPr>
          <p:cNvPr id="665" name="Google Shape;665;p63"/>
          <p:cNvSpPr txBox="1"/>
          <p:nvPr/>
        </p:nvSpPr>
        <p:spPr>
          <a:xfrm>
            <a:off x="1628700" y="1667550"/>
            <a:ext cx="7286700" cy="223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Header: Title + welcome text</a:t>
            </a:r>
            <a:endParaRPr sz="18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800">
                <a:solidFill>
                  <a:schemeClr val="lt1"/>
                </a:solidFill>
                <a:latin typeface="Roboto"/>
                <a:ea typeface="Roboto"/>
                <a:cs typeface="Roboto"/>
                <a:sym typeface="Roboto"/>
              </a:rPr>
              <a:t>Navigation Bar: Sticky links (</a:t>
            </a:r>
            <a:r>
              <a:rPr lang="en" sz="1650">
                <a:solidFill>
                  <a:schemeClr val="lt1"/>
                </a:solidFill>
                <a:latin typeface="Courier New"/>
                <a:ea typeface="Courier New"/>
                <a:cs typeface="Courier New"/>
                <a:sym typeface="Courier New"/>
              </a:rPr>
              <a:t>About</a:t>
            </a:r>
            <a:r>
              <a:rPr lang="en" sz="1800">
                <a:solidFill>
                  <a:schemeClr val="lt1"/>
                </a:solidFill>
                <a:latin typeface="Roboto"/>
                <a:ea typeface="Roboto"/>
                <a:cs typeface="Roboto"/>
                <a:sym typeface="Roboto"/>
              </a:rPr>
              <a:t>, </a:t>
            </a:r>
            <a:r>
              <a:rPr lang="en" sz="1650">
                <a:solidFill>
                  <a:schemeClr val="lt1"/>
                </a:solidFill>
                <a:latin typeface="Courier New"/>
                <a:ea typeface="Courier New"/>
                <a:cs typeface="Courier New"/>
                <a:sym typeface="Courier New"/>
              </a:rPr>
              <a:t>Projects</a:t>
            </a:r>
            <a:r>
              <a:rPr lang="en" sz="1800">
                <a:solidFill>
                  <a:schemeClr val="lt1"/>
                </a:solidFill>
                <a:latin typeface="Roboto"/>
                <a:ea typeface="Roboto"/>
                <a:cs typeface="Roboto"/>
                <a:sym typeface="Roboto"/>
              </a:rPr>
              <a:t>, </a:t>
            </a:r>
            <a:r>
              <a:rPr lang="en" sz="1650">
                <a:solidFill>
                  <a:schemeClr val="lt1"/>
                </a:solidFill>
                <a:latin typeface="Courier New"/>
                <a:ea typeface="Courier New"/>
                <a:cs typeface="Courier New"/>
                <a:sym typeface="Courier New"/>
              </a:rPr>
              <a:t>Contact</a:t>
            </a:r>
            <a:r>
              <a:rPr lang="en" sz="1800">
                <a:solidFill>
                  <a:schemeClr val="lt1"/>
                </a:solidFill>
                <a:latin typeface="Roboto"/>
                <a:ea typeface="Roboto"/>
                <a:cs typeface="Roboto"/>
                <a:sym typeface="Roboto"/>
              </a:rPr>
              <a:t>)</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About Section: Profile image + introduction</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Projects Section: List of sample projects</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Contact Section: Email &amp; phone information</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Footer: Copyright notice</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900">
              <a:solidFill>
                <a:schemeClr val="lt1"/>
              </a:solidFill>
              <a:latin typeface="Red Hat Display"/>
              <a:ea typeface="Red Hat Display"/>
              <a:cs typeface="Red Hat Display"/>
              <a:sym typeface="Red Hat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Investor Pitch Presentation">
  <a:themeElements>
    <a:clrScheme name="Simple Light">
      <a:dk1>
        <a:srgbClr val="1B1B1B"/>
      </a:dk1>
      <a:lt1>
        <a:srgbClr val="FFFFFF"/>
      </a:lt1>
      <a:dk2>
        <a:srgbClr val="85C086"/>
      </a:dk2>
      <a:lt2>
        <a:srgbClr val="D0E1BE"/>
      </a:lt2>
      <a:accent1>
        <a:srgbClr val="85C085"/>
      </a:accent1>
      <a:accent2>
        <a:srgbClr val="50A350"/>
      </a:accent2>
      <a:accent3>
        <a:srgbClr val="3E863C"/>
      </a:accent3>
      <a:accent4>
        <a:srgbClr val="1E691E"/>
      </a:accent4>
      <a:accent5>
        <a:srgbClr val="074907"/>
      </a:accent5>
      <a:accent6>
        <a:srgbClr val="666666"/>
      </a:accent6>
      <a:hlink>
        <a:srgbClr val="FF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