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EB7D3-369A-40AC-92E0-8BD1001F7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2E32E6-DA24-426F-ABBA-3126357FE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338324-A4CF-4D3D-B220-2BB299AA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73D3-4EB7-4CF3-87E6-1E56B3C15DE9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AD3CD0-09A7-464A-ACFF-A08EDC294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CBC5E-FB9C-4995-8B00-8D71FC64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350-1C1E-46D1-96AF-EEB3F872B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06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59677-24BB-472E-8FEB-81168318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D90C0B-DCBC-4E9F-92C0-FF58293DA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85900-E2E7-4F02-8841-A365F8D66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73D3-4EB7-4CF3-87E6-1E56B3C15DE9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42FAD-632C-44D3-B919-40615E8F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AD72D2-C79E-4F27-AFBC-46E300479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350-1C1E-46D1-96AF-EEB3F872B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518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EA6A30-8943-486A-9ED2-FD1B51FDF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39F296-1E29-4C81-A16C-3D595D2A5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57D226-89F2-49FE-9C1B-8DA4AFD6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73D3-4EB7-4CF3-87E6-1E56B3C15DE9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444559-3DAA-4AED-B723-A48457D1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698E5-5D6B-4DC3-9CE6-6815F54A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350-1C1E-46D1-96AF-EEB3F872B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61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77B56-B5D5-482C-A584-418250D08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CC1095-30C0-42A2-BF28-67184D796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D6D39-238E-4787-8DF8-28D0E6D0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73D3-4EB7-4CF3-87E6-1E56B3C15DE9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F55457-9D8E-45AD-B3D9-2F144BA6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0CCDF5-D1B0-47E6-BD7C-69B9C795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350-1C1E-46D1-96AF-EEB3F872B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56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DAEED-9E49-4FC5-854D-12DE380EB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1D6807-A459-44E1-8140-76F97CCD3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DCB79-5B3D-4B33-8123-330EE9783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73D3-4EB7-4CF3-87E6-1E56B3C15DE9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25DA6F-8DE4-442A-A161-CC0C56E78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170C23-B5C7-4CB1-81DF-A949A0BB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350-1C1E-46D1-96AF-EEB3F872B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32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34F63-5EA6-44A6-8352-0AE731DC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6E4F73-8E4B-4B74-A85D-0BBCA1A5E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99383A-561D-4BC1-8031-A06185C63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BEB433-4851-43B4-BE69-0CD828FA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73D3-4EB7-4CF3-87E6-1E56B3C15DE9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00E9F0-CB0E-492B-BD62-88817C05D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938BF1-1617-4DB3-93DB-33161897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350-1C1E-46D1-96AF-EEB3F872B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08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1B6C9-6498-4AE3-8CC8-6989B8095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86ECAD-5083-40F1-8D3E-ABD29AB68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07CE8D-CB13-4B8A-9D25-509DD5C00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6528BA-A886-454F-AF29-46726F8A5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A473CA-C42D-4849-A02D-07AD06DF2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C15208-75BD-4FE1-AEE1-7E4D78485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73D3-4EB7-4CF3-87E6-1E56B3C15DE9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3877F3-04EB-406A-BE50-EF0EA45CB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CE838B-9213-41E5-B4D1-07734D52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350-1C1E-46D1-96AF-EEB3F872B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35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FB47F-FDC7-45D1-A79D-5D3115EBB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203B28-EBC0-4FD2-A319-CA1B1424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73D3-4EB7-4CF3-87E6-1E56B3C15DE9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BB9B68-2749-4E0A-85AA-FAD9B81D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CD9B69-5873-4028-9BCF-BF0BB772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350-1C1E-46D1-96AF-EEB3F872B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45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68BC62-3D7B-4110-987D-13B82169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73D3-4EB7-4CF3-87E6-1E56B3C15DE9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5D35F2-6876-4319-AFC1-6ED3ACBEA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5A251D-891D-49BB-83DA-6D587DDB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350-1C1E-46D1-96AF-EEB3F872B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9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130F3-8CCC-4355-A8C2-9F15C35A6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4AD7B9-1CAD-4286-B935-008A4EE7E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DDAFED-5CA5-4DC4-8826-8C738B427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199889-BE1A-4573-AF74-BC45407E0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73D3-4EB7-4CF3-87E6-1E56B3C15DE9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086ABD-2BAB-464B-80CA-30C48C08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3AAF30-7A89-42B3-A05D-D8DCA340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350-1C1E-46D1-96AF-EEB3F872B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423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3B78A-4077-4939-AB60-9B8C5F94B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BC88FA-FCA5-4E28-AD43-75095F703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38BC16-A002-4119-9C91-1874A1099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E82B59-BB7D-4A9F-BEC3-7AB9B19D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73D3-4EB7-4CF3-87E6-1E56B3C15DE9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CC24E0-75C9-4F7D-BA9E-C5DF52CDF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324667-D40C-40CF-8F68-48E9D410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350-1C1E-46D1-96AF-EEB3F872B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44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FE284F-7126-43F6-855C-060F28C43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33D120-B4D8-4702-89B9-5B750B0F2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39FED8-8F09-4FE2-AD79-B4E9B7E85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D73D3-4EB7-4CF3-87E6-1E56B3C15DE9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371DBC-319A-4DAA-936F-744F62FAA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1FDFE-01A8-4995-B6D3-CBB7C64F7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F4350-1C1E-46D1-96AF-EEB3F872B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98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0E916-6526-4B47-83E2-98EE3FA6D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5551"/>
            <a:ext cx="9144000" cy="1546939"/>
          </a:xfrm>
        </p:spPr>
        <p:txBody>
          <a:bodyPr/>
          <a:lstStyle/>
          <a:p>
            <a:r>
              <a:rPr lang="ko-KR" altLang="en-US" sz="4000" dirty="0" err="1"/>
              <a:t>원데이프로젝트</a:t>
            </a:r>
            <a:br>
              <a:rPr lang="en-US" altLang="ko-KR" dirty="0"/>
            </a:br>
            <a:r>
              <a:rPr lang="ko-KR" altLang="en-US" dirty="0"/>
              <a:t>김밥나라 </a:t>
            </a:r>
            <a:r>
              <a:rPr lang="en-US" altLang="ko-KR" dirty="0"/>
              <a:t>POS </a:t>
            </a:r>
            <a:r>
              <a:rPr lang="ko-KR" altLang="en-US" dirty="0"/>
              <a:t>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0E95EC-5BDB-4EF8-AE48-FA83E70D5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71596"/>
            <a:ext cx="9144000" cy="458234"/>
          </a:xfrm>
        </p:spPr>
        <p:txBody>
          <a:bodyPr>
            <a:normAutofit/>
          </a:bodyPr>
          <a:lstStyle/>
          <a:p>
            <a:r>
              <a:rPr lang="ko-KR" altLang="en-US" dirty="0"/>
              <a:t>조아영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22F6ED-F4F4-4E24-A9B4-0F27B6180871}"/>
              </a:ext>
            </a:extLst>
          </p:cNvPr>
          <p:cNvSpPr/>
          <p:nvPr/>
        </p:nvSpPr>
        <p:spPr>
          <a:xfrm>
            <a:off x="0" y="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5B4291-8EE2-45E5-A4D8-DD6B9F6C70D9}"/>
              </a:ext>
            </a:extLst>
          </p:cNvPr>
          <p:cNvSpPr/>
          <p:nvPr/>
        </p:nvSpPr>
        <p:spPr>
          <a:xfrm>
            <a:off x="0" y="670560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887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122F6ED-F4F4-4E24-A9B4-0F27B6180871}"/>
              </a:ext>
            </a:extLst>
          </p:cNvPr>
          <p:cNvSpPr/>
          <p:nvPr/>
        </p:nvSpPr>
        <p:spPr>
          <a:xfrm>
            <a:off x="0" y="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5B4291-8EE2-45E5-A4D8-DD6B9F6C70D9}"/>
              </a:ext>
            </a:extLst>
          </p:cNvPr>
          <p:cNvSpPr/>
          <p:nvPr/>
        </p:nvSpPr>
        <p:spPr>
          <a:xfrm>
            <a:off x="0" y="670560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AE1979-811C-4A18-9CEF-20A69FCB6D07}"/>
              </a:ext>
            </a:extLst>
          </p:cNvPr>
          <p:cNvSpPr txBox="1"/>
          <p:nvPr/>
        </p:nvSpPr>
        <p:spPr>
          <a:xfrm>
            <a:off x="270455" y="296214"/>
            <a:ext cx="2253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화면 및 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227317-4EE1-47EE-A9F1-BD9EE7FD9C65}"/>
              </a:ext>
            </a:extLst>
          </p:cNvPr>
          <p:cNvSpPr txBox="1"/>
          <p:nvPr/>
        </p:nvSpPr>
        <p:spPr>
          <a:xfrm>
            <a:off x="306944" y="741963"/>
            <a:ext cx="225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table_view.ejs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68233D-552F-45AF-BAC9-711654CD9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19" y="1265183"/>
            <a:ext cx="10238704" cy="515417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CBFEA7D-531B-4BA5-AEC2-26E5E3049BCB}"/>
              </a:ext>
            </a:extLst>
          </p:cNvPr>
          <p:cNvSpPr/>
          <p:nvPr/>
        </p:nvSpPr>
        <p:spPr>
          <a:xfrm>
            <a:off x="8216721" y="1265183"/>
            <a:ext cx="3052293" cy="5154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33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122F6ED-F4F4-4E24-A9B4-0F27B6180871}"/>
              </a:ext>
            </a:extLst>
          </p:cNvPr>
          <p:cNvSpPr/>
          <p:nvPr/>
        </p:nvSpPr>
        <p:spPr>
          <a:xfrm>
            <a:off x="0" y="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5B4291-8EE2-45E5-A4D8-DD6B9F6C70D9}"/>
              </a:ext>
            </a:extLst>
          </p:cNvPr>
          <p:cNvSpPr/>
          <p:nvPr/>
        </p:nvSpPr>
        <p:spPr>
          <a:xfrm>
            <a:off x="0" y="670560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AE1979-811C-4A18-9CEF-20A69FCB6D07}"/>
              </a:ext>
            </a:extLst>
          </p:cNvPr>
          <p:cNvSpPr txBox="1"/>
          <p:nvPr/>
        </p:nvSpPr>
        <p:spPr>
          <a:xfrm>
            <a:off x="270455" y="296214"/>
            <a:ext cx="2253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화면 및 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227317-4EE1-47EE-A9F1-BD9EE7FD9C65}"/>
              </a:ext>
            </a:extLst>
          </p:cNvPr>
          <p:cNvSpPr txBox="1"/>
          <p:nvPr/>
        </p:nvSpPr>
        <p:spPr>
          <a:xfrm>
            <a:off x="306944" y="741963"/>
            <a:ext cx="225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table_view.ejs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F8A6BFA-D3C0-4280-B4B3-498DE1B0C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568" y="819434"/>
            <a:ext cx="5192396" cy="560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41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122F6ED-F4F4-4E24-A9B4-0F27B6180871}"/>
              </a:ext>
            </a:extLst>
          </p:cNvPr>
          <p:cNvSpPr/>
          <p:nvPr/>
        </p:nvSpPr>
        <p:spPr>
          <a:xfrm>
            <a:off x="0" y="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5B4291-8EE2-45E5-A4D8-DD6B9F6C70D9}"/>
              </a:ext>
            </a:extLst>
          </p:cNvPr>
          <p:cNvSpPr/>
          <p:nvPr/>
        </p:nvSpPr>
        <p:spPr>
          <a:xfrm>
            <a:off x="0" y="670560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AE1979-811C-4A18-9CEF-20A69FCB6D07}"/>
              </a:ext>
            </a:extLst>
          </p:cNvPr>
          <p:cNvSpPr txBox="1"/>
          <p:nvPr/>
        </p:nvSpPr>
        <p:spPr>
          <a:xfrm>
            <a:off x="270455" y="296214"/>
            <a:ext cx="2253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화면 및 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227317-4EE1-47EE-A9F1-BD9EE7FD9C65}"/>
              </a:ext>
            </a:extLst>
          </p:cNvPr>
          <p:cNvSpPr txBox="1"/>
          <p:nvPr/>
        </p:nvSpPr>
        <p:spPr>
          <a:xfrm>
            <a:off x="306944" y="741963"/>
            <a:ext cx="225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tableRouter.js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25245E-D77E-4170-A6DB-C86F26DAA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62" y="1134949"/>
            <a:ext cx="10148552" cy="527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5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3B71B62-D79B-45A8-8AF4-D986C8338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099" y="1397535"/>
            <a:ext cx="10264462" cy="514828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122F6ED-F4F4-4E24-A9B4-0F27B6180871}"/>
              </a:ext>
            </a:extLst>
          </p:cNvPr>
          <p:cNvSpPr/>
          <p:nvPr/>
        </p:nvSpPr>
        <p:spPr>
          <a:xfrm>
            <a:off x="0" y="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5B4291-8EE2-45E5-A4D8-DD6B9F6C70D9}"/>
              </a:ext>
            </a:extLst>
          </p:cNvPr>
          <p:cNvSpPr/>
          <p:nvPr/>
        </p:nvSpPr>
        <p:spPr>
          <a:xfrm>
            <a:off x="0" y="670560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AE1979-811C-4A18-9CEF-20A69FCB6D07}"/>
              </a:ext>
            </a:extLst>
          </p:cNvPr>
          <p:cNvSpPr txBox="1"/>
          <p:nvPr/>
        </p:nvSpPr>
        <p:spPr>
          <a:xfrm>
            <a:off x="270455" y="296214"/>
            <a:ext cx="2253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화면 및 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227317-4EE1-47EE-A9F1-BD9EE7FD9C65}"/>
              </a:ext>
            </a:extLst>
          </p:cNvPr>
          <p:cNvSpPr txBox="1"/>
          <p:nvPr/>
        </p:nvSpPr>
        <p:spPr>
          <a:xfrm>
            <a:off x="306944" y="741963"/>
            <a:ext cx="225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table_view.ejs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BFEA7D-531B-4BA5-AEC2-26E5E3049BCB}"/>
              </a:ext>
            </a:extLst>
          </p:cNvPr>
          <p:cNvSpPr/>
          <p:nvPr/>
        </p:nvSpPr>
        <p:spPr>
          <a:xfrm>
            <a:off x="8371268" y="6160409"/>
            <a:ext cx="3052293" cy="385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297B87-4772-4EC0-86DC-A3A0FF67226A}"/>
              </a:ext>
            </a:extLst>
          </p:cNvPr>
          <p:cNvSpPr/>
          <p:nvPr/>
        </p:nvSpPr>
        <p:spPr>
          <a:xfrm>
            <a:off x="4119094" y="2850734"/>
            <a:ext cx="2384738" cy="13091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319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122F6ED-F4F4-4E24-A9B4-0F27B6180871}"/>
              </a:ext>
            </a:extLst>
          </p:cNvPr>
          <p:cNvSpPr/>
          <p:nvPr/>
        </p:nvSpPr>
        <p:spPr>
          <a:xfrm>
            <a:off x="0" y="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5B4291-8EE2-45E5-A4D8-DD6B9F6C70D9}"/>
              </a:ext>
            </a:extLst>
          </p:cNvPr>
          <p:cNvSpPr/>
          <p:nvPr/>
        </p:nvSpPr>
        <p:spPr>
          <a:xfrm>
            <a:off x="0" y="670560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AE1979-811C-4A18-9CEF-20A69FCB6D07}"/>
              </a:ext>
            </a:extLst>
          </p:cNvPr>
          <p:cNvSpPr txBox="1"/>
          <p:nvPr/>
        </p:nvSpPr>
        <p:spPr>
          <a:xfrm>
            <a:off x="270455" y="296214"/>
            <a:ext cx="2253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화면 및 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227317-4EE1-47EE-A9F1-BD9EE7FD9C65}"/>
              </a:ext>
            </a:extLst>
          </p:cNvPr>
          <p:cNvSpPr txBox="1"/>
          <p:nvPr/>
        </p:nvSpPr>
        <p:spPr>
          <a:xfrm>
            <a:off x="306944" y="741963"/>
            <a:ext cx="225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table_view.ejs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FB17B9-A303-4AFF-8296-74407E144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1557044"/>
            <a:ext cx="91725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55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0E916-6526-4B47-83E2-98EE3FA6D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5551"/>
            <a:ext cx="9144000" cy="1546939"/>
          </a:xfrm>
        </p:spPr>
        <p:txBody>
          <a:bodyPr>
            <a:normAutofit fontScale="90000"/>
          </a:bodyPr>
          <a:lstStyle/>
          <a:p>
            <a:r>
              <a:rPr lang="ko-KR" altLang="en-US" sz="2400" dirty="0" err="1"/>
              <a:t>원데이프로젝트</a:t>
            </a:r>
            <a:r>
              <a:rPr lang="ko-KR" altLang="en-US" sz="2400" dirty="0"/>
              <a:t> </a:t>
            </a:r>
            <a:r>
              <a:rPr lang="en-US" altLang="ko-KR" sz="2400" dirty="0"/>
              <a:t>– </a:t>
            </a:r>
            <a:r>
              <a:rPr lang="ko-KR" altLang="en-US" sz="2400" dirty="0"/>
              <a:t>김밥나라 </a:t>
            </a:r>
            <a:r>
              <a:rPr lang="en-US" altLang="ko-KR" sz="2400" dirty="0"/>
              <a:t>POS System</a:t>
            </a:r>
            <a:br>
              <a:rPr lang="en-US" altLang="ko-KR" sz="2400" dirty="0"/>
            </a:br>
            <a:br>
              <a:rPr lang="en-US" altLang="ko-KR" dirty="0"/>
            </a:br>
            <a:r>
              <a:rPr lang="ko-KR" altLang="en-US" sz="7200" b="1" dirty="0"/>
              <a:t>감사합니다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22F6ED-F4F4-4E24-A9B4-0F27B6180871}"/>
              </a:ext>
            </a:extLst>
          </p:cNvPr>
          <p:cNvSpPr/>
          <p:nvPr/>
        </p:nvSpPr>
        <p:spPr>
          <a:xfrm>
            <a:off x="0" y="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5B4291-8EE2-45E5-A4D8-DD6B9F6C70D9}"/>
              </a:ext>
            </a:extLst>
          </p:cNvPr>
          <p:cNvSpPr/>
          <p:nvPr/>
        </p:nvSpPr>
        <p:spPr>
          <a:xfrm>
            <a:off x="0" y="670560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EE6DC6BF-346D-4E11-BFC3-218B609FF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226024"/>
            <a:ext cx="9144000" cy="329323"/>
          </a:xfrm>
        </p:spPr>
        <p:txBody>
          <a:bodyPr>
            <a:normAutofit/>
          </a:bodyPr>
          <a:lstStyle/>
          <a:p>
            <a:r>
              <a:rPr lang="ko-KR" altLang="en-US" sz="1600" dirty="0" err="1"/>
              <a:t>깃허브주소</a:t>
            </a:r>
            <a:r>
              <a:rPr lang="ko-KR" altLang="en-US" sz="1600" dirty="0"/>
              <a:t> </a:t>
            </a:r>
            <a:r>
              <a:rPr lang="en-US" altLang="ko-KR" sz="1600" dirty="0"/>
              <a:t>: https://github.com/dkdud8140/NodeJs/tree/main/OneDay-KimbabHeaven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8533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122F6ED-F4F4-4E24-A9B4-0F27B6180871}"/>
              </a:ext>
            </a:extLst>
          </p:cNvPr>
          <p:cNvSpPr/>
          <p:nvPr/>
        </p:nvSpPr>
        <p:spPr>
          <a:xfrm>
            <a:off x="0" y="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5B4291-8EE2-45E5-A4D8-DD6B9F6C70D9}"/>
              </a:ext>
            </a:extLst>
          </p:cNvPr>
          <p:cNvSpPr/>
          <p:nvPr/>
        </p:nvSpPr>
        <p:spPr>
          <a:xfrm>
            <a:off x="0" y="670560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AE1979-811C-4A18-9CEF-20A69FCB6D07}"/>
              </a:ext>
            </a:extLst>
          </p:cNvPr>
          <p:cNvSpPr txBox="1"/>
          <p:nvPr/>
        </p:nvSpPr>
        <p:spPr>
          <a:xfrm>
            <a:off x="270456" y="296214"/>
            <a:ext cx="1752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IA</a:t>
            </a:r>
            <a:r>
              <a:rPr lang="ko-KR" altLang="en-US" sz="2800" b="1" dirty="0"/>
              <a:t> 구조도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1A72FF-61CE-43BE-8E40-4888AC18B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366712"/>
            <a:ext cx="7715250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8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122F6ED-F4F4-4E24-A9B4-0F27B6180871}"/>
              </a:ext>
            </a:extLst>
          </p:cNvPr>
          <p:cNvSpPr/>
          <p:nvPr/>
        </p:nvSpPr>
        <p:spPr>
          <a:xfrm>
            <a:off x="0" y="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5B4291-8EE2-45E5-A4D8-DD6B9F6C70D9}"/>
              </a:ext>
            </a:extLst>
          </p:cNvPr>
          <p:cNvSpPr/>
          <p:nvPr/>
        </p:nvSpPr>
        <p:spPr>
          <a:xfrm>
            <a:off x="0" y="670560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AE1979-811C-4A18-9CEF-20A69FCB6D07}"/>
              </a:ext>
            </a:extLst>
          </p:cNvPr>
          <p:cNvSpPr txBox="1"/>
          <p:nvPr/>
        </p:nvSpPr>
        <p:spPr>
          <a:xfrm>
            <a:off x="270455" y="296214"/>
            <a:ext cx="2253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화면 및 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227317-4EE1-47EE-A9F1-BD9EE7FD9C65}"/>
              </a:ext>
            </a:extLst>
          </p:cNvPr>
          <p:cNvSpPr txBox="1"/>
          <p:nvPr/>
        </p:nvSpPr>
        <p:spPr>
          <a:xfrm>
            <a:off x="306944" y="741963"/>
            <a:ext cx="225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Index.ejs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4CCEDD-5270-4910-A7CE-A25A24002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7" y="1528902"/>
            <a:ext cx="7495504" cy="37672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B0A2A35-61AB-4733-B1E9-CB3700E79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377" y="2355322"/>
            <a:ext cx="4564956" cy="214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1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122F6ED-F4F4-4E24-A9B4-0F27B6180871}"/>
              </a:ext>
            </a:extLst>
          </p:cNvPr>
          <p:cNvSpPr/>
          <p:nvPr/>
        </p:nvSpPr>
        <p:spPr>
          <a:xfrm>
            <a:off x="0" y="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5B4291-8EE2-45E5-A4D8-DD6B9F6C70D9}"/>
              </a:ext>
            </a:extLst>
          </p:cNvPr>
          <p:cNvSpPr/>
          <p:nvPr/>
        </p:nvSpPr>
        <p:spPr>
          <a:xfrm>
            <a:off x="0" y="670560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AE1979-811C-4A18-9CEF-20A69FCB6D07}"/>
              </a:ext>
            </a:extLst>
          </p:cNvPr>
          <p:cNvSpPr txBox="1"/>
          <p:nvPr/>
        </p:nvSpPr>
        <p:spPr>
          <a:xfrm>
            <a:off x="270455" y="296214"/>
            <a:ext cx="2253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화면 및 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227317-4EE1-47EE-A9F1-BD9EE7FD9C65}"/>
              </a:ext>
            </a:extLst>
          </p:cNvPr>
          <p:cNvSpPr txBox="1"/>
          <p:nvPr/>
        </p:nvSpPr>
        <p:spPr>
          <a:xfrm>
            <a:off x="306944" y="741963"/>
            <a:ext cx="225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table_view.ejs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68233D-552F-45AF-BAC9-711654CD9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19" y="1265183"/>
            <a:ext cx="10238704" cy="515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11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122F6ED-F4F4-4E24-A9B4-0F27B6180871}"/>
              </a:ext>
            </a:extLst>
          </p:cNvPr>
          <p:cNvSpPr/>
          <p:nvPr/>
        </p:nvSpPr>
        <p:spPr>
          <a:xfrm>
            <a:off x="0" y="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5B4291-8EE2-45E5-A4D8-DD6B9F6C70D9}"/>
              </a:ext>
            </a:extLst>
          </p:cNvPr>
          <p:cNvSpPr/>
          <p:nvPr/>
        </p:nvSpPr>
        <p:spPr>
          <a:xfrm>
            <a:off x="0" y="670560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AE1979-811C-4A18-9CEF-20A69FCB6D07}"/>
              </a:ext>
            </a:extLst>
          </p:cNvPr>
          <p:cNvSpPr txBox="1"/>
          <p:nvPr/>
        </p:nvSpPr>
        <p:spPr>
          <a:xfrm>
            <a:off x="270455" y="296214"/>
            <a:ext cx="2253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화면 및 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227317-4EE1-47EE-A9F1-BD9EE7FD9C65}"/>
              </a:ext>
            </a:extLst>
          </p:cNvPr>
          <p:cNvSpPr txBox="1"/>
          <p:nvPr/>
        </p:nvSpPr>
        <p:spPr>
          <a:xfrm>
            <a:off x="306944" y="741963"/>
            <a:ext cx="225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table_view.ejs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8F7C10-DDBB-458B-BF25-1839BF6F5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423" y="1265183"/>
            <a:ext cx="7917153" cy="514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2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122F6ED-F4F4-4E24-A9B4-0F27B6180871}"/>
              </a:ext>
            </a:extLst>
          </p:cNvPr>
          <p:cNvSpPr/>
          <p:nvPr/>
        </p:nvSpPr>
        <p:spPr>
          <a:xfrm>
            <a:off x="0" y="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5B4291-8EE2-45E5-A4D8-DD6B9F6C70D9}"/>
              </a:ext>
            </a:extLst>
          </p:cNvPr>
          <p:cNvSpPr/>
          <p:nvPr/>
        </p:nvSpPr>
        <p:spPr>
          <a:xfrm>
            <a:off x="0" y="670560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AE1979-811C-4A18-9CEF-20A69FCB6D07}"/>
              </a:ext>
            </a:extLst>
          </p:cNvPr>
          <p:cNvSpPr txBox="1"/>
          <p:nvPr/>
        </p:nvSpPr>
        <p:spPr>
          <a:xfrm>
            <a:off x="270455" y="296214"/>
            <a:ext cx="2253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화면 및 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227317-4EE1-47EE-A9F1-BD9EE7FD9C65}"/>
              </a:ext>
            </a:extLst>
          </p:cNvPr>
          <p:cNvSpPr txBox="1"/>
          <p:nvPr/>
        </p:nvSpPr>
        <p:spPr>
          <a:xfrm>
            <a:off x="306944" y="741963"/>
            <a:ext cx="225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tableRouter.js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471807-5BF9-4D32-8095-763226748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356" y="1265183"/>
            <a:ext cx="9453093" cy="496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16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122F6ED-F4F4-4E24-A9B4-0F27B6180871}"/>
              </a:ext>
            </a:extLst>
          </p:cNvPr>
          <p:cNvSpPr/>
          <p:nvPr/>
        </p:nvSpPr>
        <p:spPr>
          <a:xfrm>
            <a:off x="0" y="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5B4291-8EE2-45E5-A4D8-DD6B9F6C70D9}"/>
              </a:ext>
            </a:extLst>
          </p:cNvPr>
          <p:cNvSpPr/>
          <p:nvPr/>
        </p:nvSpPr>
        <p:spPr>
          <a:xfrm>
            <a:off x="0" y="670560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AE1979-811C-4A18-9CEF-20A69FCB6D07}"/>
              </a:ext>
            </a:extLst>
          </p:cNvPr>
          <p:cNvSpPr txBox="1"/>
          <p:nvPr/>
        </p:nvSpPr>
        <p:spPr>
          <a:xfrm>
            <a:off x="270455" y="296214"/>
            <a:ext cx="2253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화면 및 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227317-4EE1-47EE-A9F1-BD9EE7FD9C65}"/>
              </a:ext>
            </a:extLst>
          </p:cNvPr>
          <p:cNvSpPr txBox="1"/>
          <p:nvPr/>
        </p:nvSpPr>
        <p:spPr>
          <a:xfrm>
            <a:off x="306944" y="741963"/>
            <a:ext cx="225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table_view.ejs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68233D-552F-45AF-BAC9-711654CD9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19" y="1265183"/>
            <a:ext cx="10238704" cy="515417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CBFEA7D-531B-4BA5-AEC2-26E5E3049BCB}"/>
              </a:ext>
            </a:extLst>
          </p:cNvPr>
          <p:cNvSpPr/>
          <p:nvPr/>
        </p:nvSpPr>
        <p:spPr>
          <a:xfrm>
            <a:off x="1880317" y="2337742"/>
            <a:ext cx="6336404" cy="3778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72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122F6ED-F4F4-4E24-A9B4-0F27B6180871}"/>
              </a:ext>
            </a:extLst>
          </p:cNvPr>
          <p:cNvSpPr/>
          <p:nvPr/>
        </p:nvSpPr>
        <p:spPr>
          <a:xfrm>
            <a:off x="0" y="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5B4291-8EE2-45E5-A4D8-DD6B9F6C70D9}"/>
              </a:ext>
            </a:extLst>
          </p:cNvPr>
          <p:cNvSpPr/>
          <p:nvPr/>
        </p:nvSpPr>
        <p:spPr>
          <a:xfrm>
            <a:off x="0" y="670560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AE1979-811C-4A18-9CEF-20A69FCB6D07}"/>
              </a:ext>
            </a:extLst>
          </p:cNvPr>
          <p:cNvSpPr txBox="1"/>
          <p:nvPr/>
        </p:nvSpPr>
        <p:spPr>
          <a:xfrm>
            <a:off x="270455" y="296214"/>
            <a:ext cx="2253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화면 및 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227317-4EE1-47EE-A9F1-BD9EE7FD9C65}"/>
              </a:ext>
            </a:extLst>
          </p:cNvPr>
          <p:cNvSpPr txBox="1"/>
          <p:nvPr/>
        </p:nvSpPr>
        <p:spPr>
          <a:xfrm>
            <a:off x="306944" y="741963"/>
            <a:ext cx="225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table_view.ejs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E93A9C-759B-43F5-848E-1BBDCB24B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53" y="1823224"/>
            <a:ext cx="8821595" cy="375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6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122F6ED-F4F4-4E24-A9B4-0F27B6180871}"/>
              </a:ext>
            </a:extLst>
          </p:cNvPr>
          <p:cNvSpPr/>
          <p:nvPr/>
        </p:nvSpPr>
        <p:spPr>
          <a:xfrm>
            <a:off x="0" y="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5B4291-8EE2-45E5-A4D8-DD6B9F6C70D9}"/>
              </a:ext>
            </a:extLst>
          </p:cNvPr>
          <p:cNvSpPr/>
          <p:nvPr/>
        </p:nvSpPr>
        <p:spPr>
          <a:xfrm>
            <a:off x="0" y="6705600"/>
            <a:ext cx="12192000" cy="1477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AE1979-811C-4A18-9CEF-20A69FCB6D07}"/>
              </a:ext>
            </a:extLst>
          </p:cNvPr>
          <p:cNvSpPr txBox="1"/>
          <p:nvPr/>
        </p:nvSpPr>
        <p:spPr>
          <a:xfrm>
            <a:off x="270455" y="296214"/>
            <a:ext cx="2253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화면 및 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227317-4EE1-47EE-A9F1-BD9EE7FD9C65}"/>
              </a:ext>
            </a:extLst>
          </p:cNvPr>
          <p:cNvSpPr txBox="1"/>
          <p:nvPr/>
        </p:nvSpPr>
        <p:spPr>
          <a:xfrm>
            <a:off x="306944" y="741963"/>
            <a:ext cx="225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tableRouter.js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E0C57E-7805-4961-B7D6-0685DE5B5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653" y="819434"/>
            <a:ext cx="9367413" cy="574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87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121</Words>
  <Application>Microsoft Office PowerPoint</Application>
  <PresentationFormat>와이드스크린</PresentationFormat>
  <Paragraphs>29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원데이프로젝트 김밥나라 POS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원데이프로젝트 – 김밥나라 POS System  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원데이프로젝트 김밥나라 POS 시스템</dc:title>
  <dc:creator>2251</dc:creator>
  <cp:lastModifiedBy>2251</cp:lastModifiedBy>
  <cp:revision>12</cp:revision>
  <dcterms:created xsi:type="dcterms:W3CDTF">2021-08-30T17:14:32Z</dcterms:created>
  <dcterms:modified xsi:type="dcterms:W3CDTF">2021-08-30T17:46:24Z</dcterms:modified>
</cp:coreProperties>
</file>