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EB7D3-369A-40AC-92E0-8BD1001F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E32E6-DA24-426F-ABBA-3126357F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38324-A4CF-4D3D-B220-2BB299AA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D3CD0-09A7-464A-ACFF-A08EDC29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BC5E-FB9C-4995-8B00-8D71FC64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59677-24BB-472E-8FEB-81168318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90C0B-DCBC-4E9F-92C0-FF58293DA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85900-E2E7-4F02-8841-A365F8D6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42FAD-632C-44D3-B919-40615E8F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D72D2-C79E-4F27-AFBC-46E30047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EA6A30-8943-486A-9ED2-FD1B51FDF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9F296-1E29-4C81-A16C-3D595D2A5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7D226-89F2-49FE-9C1B-8DA4AFD6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44559-3DAA-4AED-B723-A48457D1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698E5-5D6B-4DC3-9CE6-6815F54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1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7B56-B5D5-482C-A584-418250D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C1095-30C0-42A2-BF28-67184D79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D6D39-238E-4787-8DF8-28D0E6D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55457-9D8E-45AD-B3D9-2F144BA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CDF5-D1B0-47E6-BD7C-69B9C79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AEED-9E49-4FC5-854D-12DE380E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D6807-A459-44E1-8140-76F97CCD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DCB79-5B3D-4B33-8123-330EE97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5DA6F-8DE4-442A-A161-CC0C56E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70C23-B5C7-4CB1-81DF-A949A0BB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4F63-5EA6-44A6-8352-0AE731DC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E4F73-8E4B-4B74-A85D-0BBCA1A5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9383A-561D-4BC1-8031-A06185C6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EB433-4851-43B4-BE69-0CD828FA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0E9F0-CB0E-492B-BD62-88817C0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8BF1-1617-4DB3-93DB-33161897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B6C9-6498-4AE3-8CC8-6989B80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6ECAD-5083-40F1-8D3E-ABD29AB6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7CE8D-CB13-4B8A-9D25-509DD5C0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6528BA-A886-454F-AF29-46726F8A5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473CA-C42D-4849-A02D-07AD06DF2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15208-75BD-4FE1-AEE1-7E4D784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877F3-04EB-406A-BE50-EF0EA45C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E838B-9213-41E5-B4D1-07734D5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B47F-FDC7-45D1-A79D-5D3115EB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03B28-EBC0-4FD2-A319-CA1B1424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B9B68-2749-4E0A-85AA-FAD9B81D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D9B69-5873-4028-9BCF-BF0BB772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8BC62-3D7B-4110-987D-13B82169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35F2-6876-4319-AFC1-6ED3ACB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A251D-891D-49BB-83DA-6D587DD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30F3-8CCC-4355-A8C2-9F15C35A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AD7B9-1CAD-4286-B935-008A4EE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DAFED-5CA5-4DC4-8826-8C738B42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99889-BE1A-4573-AF74-BC45407E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86ABD-2BAB-464B-80CA-30C48C08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AAF30-7A89-42B3-A05D-D8DCA34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3B78A-4077-4939-AB60-9B8C5F94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C88FA-FCA5-4E28-AD43-75095F70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8BC16-A002-4119-9C91-1874A109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82B59-BB7D-4A9F-BEC3-7AB9B19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24E0-75C9-4F7D-BA9E-C5DF52CD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24667-D40C-40CF-8F68-48E9D410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E284F-7126-43F6-855C-060F28C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3D120-B4D8-4702-89B9-5B750B0F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9FED8-8F09-4FE2-AD79-B4E9B7E85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1DBC-319A-4DAA-936F-744F62FA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1FDFE-01A8-4995-B6D3-CBB7C64F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0E916-6526-4B47-83E2-98EE3FA6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551"/>
            <a:ext cx="9144000" cy="1546939"/>
          </a:xfrm>
        </p:spPr>
        <p:txBody>
          <a:bodyPr/>
          <a:lstStyle/>
          <a:p>
            <a:r>
              <a:rPr lang="ko-KR" altLang="en-US" sz="4000" dirty="0" err="1"/>
              <a:t>원데이프로젝트</a:t>
            </a:r>
            <a:br>
              <a:rPr lang="en-US" altLang="ko-KR" dirty="0"/>
            </a:br>
            <a:r>
              <a:rPr lang="ko-KR" altLang="en-US" dirty="0"/>
              <a:t>김밥나라 </a:t>
            </a:r>
            <a:r>
              <a:rPr lang="en-US" altLang="ko-KR" dirty="0"/>
              <a:t>POS </a:t>
            </a:r>
            <a:r>
              <a:rPr lang="ko-KR" altLang="en-US" dirty="0"/>
              <a:t>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E95EC-5BDB-4EF8-AE48-FA83E70D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1596"/>
            <a:ext cx="9144000" cy="458234"/>
          </a:xfrm>
        </p:spPr>
        <p:txBody>
          <a:bodyPr>
            <a:normAutofit/>
          </a:bodyPr>
          <a:lstStyle/>
          <a:p>
            <a:r>
              <a:rPr lang="ko-KR" altLang="en-US" dirty="0"/>
              <a:t>조아영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8216721" y="1265183"/>
            <a:ext cx="3052293" cy="5154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8A6BFA-D3C0-4280-B4B3-498DE1B0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68" y="819434"/>
            <a:ext cx="5192396" cy="56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5245E-D77E-4170-A6DB-C86F26DA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1134949"/>
            <a:ext cx="10148552" cy="52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3B71B62-D79B-45A8-8AF4-D986C833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1397535"/>
            <a:ext cx="10264462" cy="51482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8371268" y="6160409"/>
            <a:ext cx="3052293" cy="385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97B87-4772-4EC0-86DC-A3A0FF67226A}"/>
              </a:ext>
            </a:extLst>
          </p:cNvPr>
          <p:cNvSpPr/>
          <p:nvPr/>
        </p:nvSpPr>
        <p:spPr>
          <a:xfrm>
            <a:off x="4119094" y="2850734"/>
            <a:ext cx="2384738" cy="130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B17B9-A303-4AFF-8296-74407E14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57044"/>
            <a:ext cx="9172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0E916-6526-4B47-83E2-98EE3FA6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551"/>
            <a:ext cx="9144000" cy="1546939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원데이프로젝트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김밥나라 </a:t>
            </a:r>
            <a:r>
              <a:rPr lang="en-US" altLang="ko-KR" sz="2400" dirty="0"/>
              <a:t>POS System</a:t>
            </a:r>
            <a:br>
              <a:rPr lang="en-US" altLang="ko-KR" sz="2400" dirty="0"/>
            </a:br>
            <a:br>
              <a:rPr lang="en-US" altLang="ko-KR" dirty="0"/>
            </a:br>
            <a:r>
              <a:rPr lang="ko-KR" altLang="en-US" sz="7200" b="1" dirty="0"/>
              <a:t>감사합니다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E6DC6BF-346D-4E11-BFC3-218B609F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1435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6" y="296214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IA</a:t>
            </a:r>
            <a:r>
              <a:rPr lang="ko-KR" altLang="en-US" sz="2800" b="1" dirty="0"/>
              <a:t> 구조도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1A72FF-61CE-43BE-8E40-4888AC18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366712"/>
            <a:ext cx="77152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Index.ejs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CCEDD-5270-4910-A7CE-A25A2400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1528902"/>
            <a:ext cx="7495504" cy="3767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0A2A35-61AB-4733-B1E9-CB3700E7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77" y="2355322"/>
            <a:ext cx="4564956" cy="21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F7C10-DDBB-458B-BF25-1839BF6F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23" y="1265183"/>
            <a:ext cx="7917153" cy="51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71807-5BF9-4D32-8095-76322674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6" y="1265183"/>
            <a:ext cx="9453093" cy="49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1880317" y="2337742"/>
            <a:ext cx="6336404" cy="377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E93A9C-759B-43F5-848E-1BBDCB24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53" y="1823224"/>
            <a:ext cx="8821595" cy="37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0C57E-7805-4961-B7D6-0685DE5B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53" y="819434"/>
            <a:ext cx="9367413" cy="57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와이드스크린</PresentationFormat>
  <Paragraphs>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원데이프로젝트 김밥나라 POS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원데이프로젝트 – 김밥나라 POS System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원데이프로젝트 김밥나라 POS 시스템</dc:title>
  <dc:creator>2251</dc:creator>
  <cp:lastModifiedBy>2251</cp:lastModifiedBy>
  <cp:revision>11</cp:revision>
  <dcterms:created xsi:type="dcterms:W3CDTF">2021-08-30T17:14:32Z</dcterms:created>
  <dcterms:modified xsi:type="dcterms:W3CDTF">2021-08-30T17:44:56Z</dcterms:modified>
</cp:coreProperties>
</file>