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6AF220-1EA2-4F73-9540-0F715518B8D0}">
  <a:tblStyle styleId="{DA6AF220-1EA2-4F73-9540-0F715518B8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aim was to support Sauce and Spoon’s annual growth and expansion objectives by installing tabletop, guest-facing menu tablets.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 far, the tablets have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table turn time by 30 minutes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thereby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increasing daily guest count by 20%, and reduced food waste by 25%.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 the course of the project, we have found that staff training and buy-in for changes in their workflow such as implementation of the tablets are essential for ensuring positive customer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experience overall. The test launch was also crucial for the restaurants to make sure that any issues were addressed before regular customers use the tablets.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Moving forward, it is important to continue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monitoring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customer satisfaction in general and specifically relating to the tablets. Also, back up procedures should created just in case technical issues arise such that customer experience will not be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negatively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affected. Tablet rollout for other locations could be considered.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{DA6AF220-1EA2-4F73-9540-0F715518B8D0}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