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D802F3-F87F-4384-BEA3-415C82A3CCDD}">
  <a:tblStyle styleId="{49D802F3-F87F-4384-BEA3-415C82A3CC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{49D802F3-F87F-4384-BEA3-415C82A3CCDD}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Mubarak, Project Sponsor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Peta Tsosie, Project Manager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Project Lead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Coleman, 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Ward, Executive Chef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Involved with details and passionately protects kitchen’s best interests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Tyson, General Manager, 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Schmidt, General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Williams, General Manager (Waterfront)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Dutchman, Kitchen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Stein, Kitchen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Diallo, Restaurant Technology Consultant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2989375" y="973750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7288325" y="9215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332775" y="38305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027225" y="156447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332775" y="156447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940950" y="291615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332775" y="286420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588350" y="1942154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989375" y="291615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