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88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376509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  <a:latin typeface="THE행복열매"/>
                <a:ea typeface="THE행복열매"/>
              </a:rPr>
              <a:t>Horror Huns</a:t>
            </a:r>
            <a:endParaRPr lang="en-US" altLang="ko-KR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00182" y="5778329"/>
            <a:ext cx="8534399" cy="1752600"/>
          </a:xfrm>
        </p:spPr>
        <p:txBody>
          <a:bodyPr/>
          <a:lstStyle/>
          <a:p>
            <a:pPr>
              <a:defRPr/>
            </a:pPr>
            <a:r>
              <a:rPr lang="en-US" altLang="ko-KR" sz="3800">
                <a:solidFill>
                  <a:schemeClr val="dk1"/>
                </a:solidFill>
                <a:latin typeface="THE행복열매"/>
                <a:ea typeface="THE행복열매"/>
              </a:rPr>
              <a:t>#1852423 </a:t>
            </a:r>
            <a:r>
              <a:rPr lang="ko-KR" altLang="en-US" sz="3800">
                <a:solidFill>
                  <a:schemeClr val="dk1"/>
                </a:solidFill>
                <a:latin typeface="THE행복열매"/>
                <a:ea typeface="THE행복열매"/>
              </a:rPr>
              <a:t>이재훈</a:t>
            </a:r>
            <a:endParaRPr lang="ko-KR" altLang="en-US" sz="38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7125" y="1421066"/>
            <a:ext cx="2319900" cy="4368158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"/>
          <p:cNvSpPr txBox="1"/>
          <p:nvPr/>
        </p:nvSpPr>
        <p:spPr>
          <a:xfrm>
            <a:off x="5150021" y="5953776"/>
            <a:ext cx="2779212" cy="4641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THE행복열매"/>
                <a:ea typeface="THE행복열매"/>
              </a:rPr>
              <a:t>인트로 화면</a:t>
            </a:r>
            <a:endParaRPr lang="ko-KR" altLang="en-US" sz="25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5685" y="1439652"/>
            <a:ext cx="2320949" cy="4443187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8842590" y="5988746"/>
            <a:ext cx="2779212" cy="4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THE행복열매"/>
                <a:ea typeface="THE행복열매"/>
              </a:rPr>
              <a:t>메인 페이지</a:t>
            </a:r>
            <a:endParaRPr lang="ko-KR" altLang="en-US" sz="25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6697" y="1463414"/>
            <a:ext cx="2667372" cy="427041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"/>
          <p:cNvSpPr txBox="1"/>
          <p:nvPr/>
        </p:nvSpPr>
        <p:spPr>
          <a:xfrm>
            <a:off x="1740332" y="5806073"/>
            <a:ext cx="2779212" cy="468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>
                <a:solidFill>
                  <a:schemeClr val="dk1"/>
                </a:solidFill>
                <a:latin typeface="THE행복열매"/>
                <a:ea typeface="THE행복열매"/>
              </a:rPr>
              <a:t>앱 아이콘</a:t>
            </a:r>
            <a:endParaRPr lang="ko-KR" altLang="en-US" sz="25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7159" y="1253726"/>
            <a:ext cx="2838846" cy="5120379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15340" y="1211059"/>
            <a:ext cx="2848372" cy="5114374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11810" y="1242958"/>
            <a:ext cx="2857898" cy="5128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6120" y="1042272"/>
            <a:ext cx="2876951" cy="5360614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97211" y="1018861"/>
            <a:ext cx="2886478" cy="5420482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5515365" y="3278948"/>
            <a:ext cx="1122124" cy="8481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1813" y="1253724"/>
            <a:ext cx="2848372" cy="5355241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7582" y="1250204"/>
            <a:ext cx="2876951" cy="540142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52704" y="1216862"/>
            <a:ext cx="2810267" cy="5402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050" y="1257044"/>
            <a:ext cx="2857898" cy="538774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1762" y="1260768"/>
            <a:ext cx="2867425" cy="539334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39745" y="1200411"/>
            <a:ext cx="2857898" cy="5309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21" name=""/>
          <p:cNvSpPr/>
          <p:nvPr/>
        </p:nvSpPr>
        <p:spPr>
          <a:xfrm>
            <a:off x="5515365" y="3278948"/>
            <a:ext cx="1122124" cy="8481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58449" y="968951"/>
            <a:ext cx="2876951" cy="5468112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8784" y="1035231"/>
            <a:ext cx="2905530" cy="554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4098" y="1143336"/>
            <a:ext cx="2876951" cy="545858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93897" y="1171915"/>
            <a:ext cx="2867425" cy="5401429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3252" y="1152862"/>
            <a:ext cx="2848372" cy="5439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04573" y="1244198"/>
            <a:ext cx="2896004" cy="5439534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24274" y="1215619"/>
            <a:ext cx="2867425" cy="5496692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8592" y="1225145"/>
            <a:ext cx="2857898" cy="5477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21" name=""/>
          <p:cNvSpPr/>
          <p:nvPr/>
        </p:nvSpPr>
        <p:spPr>
          <a:xfrm>
            <a:off x="5515365" y="3278948"/>
            <a:ext cx="1122124" cy="8481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1288" y="909918"/>
            <a:ext cx="2772161" cy="5325218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95692" y="887141"/>
            <a:ext cx="2819793" cy="544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1813" y="1216741"/>
            <a:ext cx="2848372" cy="544906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53336" y="1207215"/>
            <a:ext cx="2800741" cy="5468112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50592" y="1231031"/>
            <a:ext cx="2810267" cy="5420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3" name="제목 1"/>
          <p:cNvSpPr/>
          <p:nvPr/>
        </p:nvSpPr>
        <p:spPr>
          <a:xfrm>
            <a:off x="748951" y="274637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HE행복열매"/>
                <a:ea typeface="THE행복열매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636753" y="1572046"/>
            <a:ext cx="6538784" cy="4834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  <a:latin typeface="THE행복열매"/>
                <a:ea typeface="THE행복열매"/>
              </a:rPr>
              <a:t>코틀린</a:t>
            </a:r>
            <a:endParaRPr lang="ko-KR" altLang="en-US" sz="26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404341" y="1650333"/>
            <a:ext cx="6538784" cy="49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  <a:latin typeface="THE행복열매"/>
                <a:ea typeface="THE행복열매"/>
              </a:rPr>
              <a:t>레이아웃</a:t>
            </a:r>
            <a:endParaRPr lang="ko-KR" altLang="en-US" sz="26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551765" y="4327699"/>
            <a:ext cx="6538785" cy="490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  <a:latin typeface="THE행복열매"/>
                <a:ea typeface="THE행복열매"/>
              </a:rPr>
              <a:t>실행화면</a:t>
            </a:r>
            <a:endParaRPr lang="ko-KR" altLang="en-US" sz="26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8464248" y="4313932"/>
            <a:ext cx="6538784" cy="49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solidFill>
                  <a:schemeClr val="dk1"/>
                </a:solidFill>
                <a:latin typeface="THE행복열매"/>
                <a:ea typeface="THE행복열매"/>
              </a:rPr>
              <a:t>시연 영상</a:t>
            </a:r>
            <a:endParaRPr lang="ko-KR" altLang="en-US" sz="260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4699" y="2237462"/>
            <a:ext cx="2495680" cy="1600200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3519" y="2312682"/>
            <a:ext cx="2277929" cy="1632429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46753" y="4955611"/>
            <a:ext cx="2330295" cy="1501342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0"/>
          </a:effectLst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35757" y="4968657"/>
            <a:ext cx="2325793" cy="143005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실행 화면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5433" y="1236832"/>
            <a:ext cx="2886478" cy="5439534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8210" y="1198728"/>
            <a:ext cx="2876951" cy="5515744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4848" y="1246359"/>
            <a:ext cx="2896004" cy="5420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시연 영상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2875002"/>
            <a:ext cx="58326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>
                <a:solidFill>
                  <a:schemeClr val="bg1"/>
                </a:solidFill>
              </a:rPr>
              <a:t>THANKS YOU</a:t>
            </a:r>
            <a:endParaRPr lang="ko-KR" altLang="en-US" sz="6600">
              <a:solidFill>
                <a:schemeClr val="bg1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986975" y="2574899"/>
            <a:ext cx="5832648" cy="148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>
                <a:solidFill>
                  <a:schemeClr val="lt1"/>
                </a:solidFill>
                <a:latin typeface="THE행복열매"/>
                <a:ea typeface="THE행복열매"/>
              </a:rPr>
              <a:t>THANKS YOU</a:t>
            </a:r>
            <a:endParaRPr lang="en-US" altLang="ko-KR" sz="6600">
              <a:solidFill>
                <a:schemeClr val="lt1"/>
              </a:solidFill>
              <a:latin typeface="THE행복열매"/>
              <a:ea typeface="THE행복열매"/>
            </a:endParaRPr>
          </a:p>
          <a:p>
            <a:pPr lvl="0">
              <a:defRPr/>
            </a:pPr>
            <a:r>
              <a:rPr lang="ko-KR" altLang="en-US" sz="2600">
                <a:solidFill>
                  <a:schemeClr val="lt1"/>
                </a:solidFill>
                <a:latin typeface="THE행복열매"/>
                <a:ea typeface="THE행복열매"/>
              </a:rPr>
              <a:t>                       감사합니다</a:t>
            </a:r>
            <a:r>
              <a:rPr lang="en-US" altLang="ko-KR" sz="2600">
                <a:solidFill>
                  <a:schemeClr val="lt1"/>
                </a:solidFill>
                <a:latin typeface="THE행복열매"/>
                <a:ea typeface="THE행복열매"/>
              </a:rPr>
              <a:t>.</a:t>
            </a:r>
            <a:endParaRPr lang="en-US" altLang="ko-KR" sz="2600">
              <a:solidFill>
                <a:schemeClr val="lt1"/>
              </a:solidFill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761999" y="298321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HE행복열매"/>
                <a:ea typeface="THE행복열매"/>
              </a:rPr>
              <a:t>코틀린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2996" y="1985874"/>
            <a:ext cx="5149633" cy="2886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761999" y="298321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HE행복열매"/>
                <a:ea typeface="THE행복열매"/>
              </a:rPr>
              <a:t>코틀린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648855" y="5398359"/>
            <a:ext cx="4749629" cy="3623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4933" y="1379794"/>
            <a:ext cx="5657676" cy="462032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151" y="3942298"/>
            <a:ext cx="4970148" cy="2157104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2852" y="1263915"/>
            <a:ext cx="4954723" cy="2708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코틀린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893756" y="5614531"/>
            <a:ext cx="5675856" cy="3652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7342" y="1809524"/>
            <a:ext cx="3727589" cy="323895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623" y="1833340"/>
            <a:ext cx="3860374" cy="319132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03248" y="1819050"/>
            <a:ext cx="4084265" cy="3219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242487" y="1923019"/>
            <a:ext cx="914400" cy="637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코틀린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4144" y="1452751"/>
            <a:ext cx="7823770" cy="3952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코틀린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9777" y="1455492"/>
            <a:ext cx="4976212" cy="394701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116" y="1452376"/>
            <a:ext cx="4830350" cy="3953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10783086" y="5519543"/>
            <a:ext cx="456676" cy="260958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THE행복열매"/>
                <a:ea typeface="THE행복열매"/>
              </a:rPr>
              <a:t>코틀린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8581" y="1604898"/>
            <a:ext cx="4779999" cy="4744232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5623" y="1578800"/>
            <a:ext cx="4952041" cy="4692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  <a:latin typeface="THE행복열매"/>
                <a:ea typeface="THE행복열매"/>
              </a:rPr>
              <a:t>레이아웃</a:t>
            </a:r>
            <a:endParaRPr lang="ko-KR" altLang="en-US">
              <a:solidFill>
                <a:schemeClr val="dk1"/>
              </a:solidFill>
              <a:latin typeface="THE행복열매"/>
              <a:ea typeface="THE행복열매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96326" y="1500899"/>
            <a:ext cx="4110625" cy="440421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8520" y="1524030"/>
            <a:ext cx="4193952" cy="442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화면 슬라이드 쇼(4:3)</ep:PresentationFormat>
  <ep:Paragraphs>32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Horror Huns</vt:lpstr>
      <vt:lpstr>슬라이드 2</vt:lpstr>
      <vt:lpstr>슬라이드 3</vt:lpstr>
      <vt:lpstr>슬라이드 4</vt:lpstr>
      <vt:lpstr>코틀린</vt:lpstr>
      <vt:lpstr>코틀린</vt:lpstr>
      <vt:lpstr>코틀린</vt:lpstr>
      <vt:lpstr>슬라이드 8</vt:lpstr>
      <vt:lpstr>레이아웃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실행 화면</vt:lpstr>
      <vt:lpstr>시연 영상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2021-03-12T13:23:16.247</dcterms:created>
  <dc:creator>dkekd</dc:creator>
  <cp:lastModifiedBy>dkekd</cp:lastModifiedBy>
  <dcterms:modified xsi:type="dcterms:W3CDTF">2021-12-24T09:31:12.363</dcterms:modified>
  <cp:revision>50</cp:revision>
  <dc:title>Air Hub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