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4" r:id="rId7"/>
    <p:sldId id="263" r:id="rId8"/>
    <p:sldId id="266" r:id="rId9"/>
    <p:sldId id="267" r:id="rId10"/>
    <p:sldId id="268" r:id="rId11"/>
    <p:sldId id="269" r:id="rId12"/>
    <p:sldId id="265" r:id="rId13"/>
    <p:sldId id="258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09CE-931C-4F07-AA4D-7FAE46160216}" type="datetimeFigureOut">
              <a:rPr lang="de-DE" smtClean="0"/>
              <a:t>23.04.2018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4FE2-C250-493C-9562-287C6CDAB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6626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09CE-931C-4F07-AA4D-7FAE46160216}" type="datetimeFigureOut">
              <a:rPr lang="de-DE" smtClean="0"/>
              <a:t>23.04.2018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4FE2-C250-493C-9562-287C6CDAB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7257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09CE-931C-4F07-AA4D-7FAE46160216}" type="datetimeFigureOut">
              <a:rPr lang="de-DE" smtClean="0"/>
              <a:t>23.04.2018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4FE2-C250-493C-9562-287C6CDAB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873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09CE-931C-4F07-AA4D-7FAE46160216}" type="datetimeFigureOut">
              <a:rPr lang="de-DE" smtClean="0"/>
              <a:t>23.04.2018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4FE2-C250-493C-9562-287C6CDAB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132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09CE-931C-4F07-AA4D-7FAE46160216}" type="datetimeFigureOut">
              <a:rPr lang="de-DE" smtClean="0"/>
              <a:t>23.04.2018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4FE2-C250-493C-9562-287C6CDAB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531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09CE-931C-4F07-AA4D-7FAE46160216}" type="datetimeFigureOut">
              <a:rPr lang="de-DE" smtClean="0"/>
              <a:t>23.04.2018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4FE2-C250-493C-9562-287C6CDAB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2467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09CE-931C-4F07-AA4D-7FAE46160216}" type="datetimeFigureOut">
              <a:rPr lang="de-DE" smtClean="0"/>
              <a:t>23.04.2018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4FE2-C250-493C-9562-287C6CDAB693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956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09CE-931C-4F07-AA4D-7FAE46160216}" type="datetimeFigureOut">
              <a:rPr lang="de-DE" smtClean="0"/>
              <a:t>23.04.2018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4FE2-C250-493C-9562-287C6CDAB693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97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09CE-931C-4F07-AA4D-7FAE46160216}" type="datetimeFigureOut">
              <a:rPr lang="de-DE" smtClean="0"/>
              <a:t>23.04.2018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4FE2-C250-493C-9562-287C6CDAB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139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09CE-931C-4F07-AA4D-7FAE46160216}" type="datetimeFigureOut">
              <a:rPr lang="de-DE" smtClean="0"/>
              <a:t>23.04.2018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4FE2-C250-493C-9562-287C6CDAB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741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09CE-931C-4F07-AA4D-7FAE46160216}" type="datetimeFigureOut">
              <a:rPr lang="de-DE" smtClean="0"/>
              <a:t>23.04.2018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4FE2-C250-493C-9562-287C6CDAB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3810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01609CE-931C-4F07-AA4D-7FAE46160216}" type="datetimeFigureOut">
              <a:rPr lang="de-DE" smtClean="0"/>
              <a:t>23.04.2018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24FE2-C250-493C-9562-287C6CDAB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8519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ridwars.cern.ch/docs/getting-starte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grid.wars@cern.ch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ridwars.cern.ch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ridwars.cern.ch/docs/getting-starte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6600" b="1" dirty="0" err="1"/>
              <a:t>Grid</a:t>
            </a:r>
            <a:r>
              <a:rPr lang="de-DE" sz="6600" b="1" dirty="0"/>
              <a:t> </a:t>
            </a:r>
            <a:r>
              <a:rPr lang="de-DE" sz="6600" b="1" dirty="0" err="1"/>
              <a:t>Wars</a:t>
            </a:r>
            <a:endParaRPr lang="de-DE" sz="6600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567408"/>
          </a:xfrm>
        </p:spPr>
        <p:txBody>
          <a:bodyPr>
            <a:normAutofit/>
          </a:bodyPr>
          <a:lstStyle/>
          <a:p>
            <a:r>
              <a:rPr lang="de-DE" sz="3200" dirty="0"/>
              <a:t>A Game AI </a:t>
            </a:r>
            <a:r>
              <a:rPr lang="de-DE" sz="3200" dirty="0" err="1"/>
              <a:t>Coding</a:t>
            </a:r>
            <a:r>
              <a:rPr lang="de-DE" sz="3200" dirty="0"/>
              <a:t> </a:t>
            </a:r>
            <a:r>
              <a:rPr lang="de-DE" sz="3200" dirty="0" err="1"/>
              <a:t>Competition</a:t>
            </a:r>
            <a:endParaRPr lang="de-DE" sz="3200" dirty="0"/>
          </a:p>
          <a:p>
            <a:endParaRPr lang="de-DE" sz="3200" dirty="0"/>
          </a:p>
          <a:p>
            <a:r>
              <a:rPr lang="de-DE" sz="3200" dirty="0"/>
              <a:t>Benjamin Wolff (CERN/AIS)</a:t>
            </a:r>
          </a:p>
        </p:txBody>
      </p:sp>
    </p:spTree>
    <p:extLst>
      <p:ext uri="{BB962C8B-B14F-4D97-AF65-F5344CB8AC3E}">
        <p14:creationId xmlns:p14="http://schemas.microsoft.com/office/powerpoint/2010/main" val="4271560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Bot Development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5127" y="1303638"/>
            <a:ext cx="10515600" cy="487649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DE" sz="4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7549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err="1"/>
              <a:t>Some</a:t>
            </a:r>
            <a:r>
              <a:rPr lang="de-DE" b="1" dirty="0"/>
              <a:t> </a:t>
            </a:r>
            <a:r>
              <a:rPr lang="de-DE" b="1" dirty="0" err="1"/>
              <a:t>more</a:t>
            </a:r>
            <a:r>
              <a:rPr lang="de-DE" b="1" dirty="0"/>
              <a:t> </a:t>
            </a:r>
            <a:r>
              <a:rPr lang="de-DE" b="1" dirty="0" err="1"/>
              <a:t>rules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5127" y="1691322"/>
            <a:ext cx="10515600" cy="4488815"/>
          </a:xfrm>
        </p:spPr>
        <p:txBody>
          <a:bodyPr/>
          <a:lstStyle/>
          <a:p>
            <a:r>
              <a:rPr lang="de-DE" dirty="0"/>
              <a:t>Illegal </a:t>
            </a:r>
            <a:r>
              <a:rPr lang="de-DE" dirty="0" err="1"/>
              <a:t>move</a:t>
            </a:r>
            <a:r>
              <a:rPr lang="de-DE" dirty="0"/>
              <a:t> = all </a:t>
            </a:r>
            <a:r>
              <a:rPr lang="de-DE" dirty="0" err="1"/>
              <a:t>moves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turn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ignored</a:t>
            </a:r>
            <a:endParaRPr lang="de-DE" dirty="0"/>
          </a:p>
          <a:p>
            <a:r>
              <a:rPr lang="de-DE" dirty="0"/>
              <a:t>Timeout on bot </a:t>
            </a:r>
            <a:r>
              <a:rPr lang="de-DE" dirty="0" err="1"/>
              <a:t>initialisation</a:t>
            </a:r>
            <a:r>
              <a:rPr lang="de-DE" dirty="0"/>
              <a:t> (3s)</a:t>
            </a:r>
          </a:p>
          <a:p>
            <a:pPr lvl="1"/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bot </a:t>
            </a:r>
            <a:r>
              <a:rPr lang="de-DE" dirty="0" err="1"/>
              <a:t>fails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initialise</a:t>
            </a:r>
            <a:r>
              <a:rPr lang="de-DE" dirty="0"/>
              <a:t> in time, </a:t>
            </a:r>
            <a:r>
              <a:rPr lang="de-DE" dirty="0" err="1"/>
              <a:t>it</a:t>
            </a:r>
            <a:r>
              <a:rPr lang="de-DE" dirty="0"/>
              <a:t> will </a:t>
            </a:r>
            <a:r>
              <a:rPr lang="de-DE" dirty="0" err="1"/>
              <a:t>idle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dirty="0" err="1"/>
              <a:t>match</a:t>
            </a:r>
            <a:r>
              <a:rPr lang="de-DE" dirty="0"/>
              <a:t>.</a:t>
            </a:r>
          </a:p>
          <a:p>
            <a:r>
              <a:rPr lang="de-DE" dirty="0"/>
              <a:t>Timeout </a:t>
            </a:r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moves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turn (50ms)</a:t>
            </a:r>
          </a:p>
          <a:p>
            <a:pPr lvl="1"/>
            <a:r>
              <a:rPr lang="de-DE" dirty="0"/>
              <a:t>All </a:t>
            </a:r>
            <a:r>
              <a:rPr lang="de-DE" dirty="0" err="1"/>
              <a:t>moves</a:t>
            </a:r>
            <a:r>
              <a:rPr lang="de-DE" dirty="0"/>
              <a:t> </a:t>
            </a:r>
            <a:r>
              <a:rPr lang="de-DE" dirty="0" err="1"/>
              <a:t>added</a:t>
            </a:r>
            <a:r>
              <a:rPr lang="de-DE" dirty="0"/>
              <a:t> after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timeout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ignored</a:t>
            </a:r>
            <a:endParaRPr lang="de-DE" dirty="0"/>
          </a:p>
          <a:p>
            <a:r>
              <a:rPr lang="de-DE" dirty="0" err="1"/>
              <a:t>Stateful</a:t>
            </a:r>
            <a:r>
              <a:rPr lang="de-DE" dirty="0"/>
              <a:t> bots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allowed</a:t>
            </a:r>
            <a:endParaRPr lang="de-DE" dirty="0"/>
          </a:p>
          <a:p>
            <a:r>
              <a:rPr lang="de-DE" dirty="0"/>
              <a:t>Use </a:t>
            </a:r>
            <a:r>
              <a:rPr lang="de-DE" dirty="0" err="1"/>
              <a:t>of</a:t>
            </a:r>
            <a:r>
              <a:rPr lang="de-DE" dirty="0"/>
              <a:t> 3rd </a:t>
            </a:r>
            <a:r>
              <a:rPr lang="de-DE" dirty="0" err="1"/>
              <a:t>party</a:t>
            </a:r>
            <a:r>
              <a:rPr lang="de-DE" dirty="0"/>
              <a:t> </a:t>
            </a:r>
            <a:r>
              <a:rPr lang="de-DE" dirty="0" err="1"/>
              <a:t>libraries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b="1" dirty="0"/>
              <a:t>not</a:t>
            </a:r>
            <a:r>
              <a:rPr lang="de-DE" dirty="0"/>
              <a:t> </a:t>
            </a:r>
            <a:r>
              <a:rPr lang="de-DE" dirty="0" err="1"/>
              <a:t>allowed</a:t>
            </a:r>
            <a:endParaRPr lang="de-DE" dirty="0"/>
          </a:p>
          <a:p>
            <a:r>
              <a:rPr lang="de-DE" dirty="0"/>
              <a:t>Java </a:t>
            </a:r>
            <a:r>
              <a:rPr lang="de-DE" dirty="0" err="1"/>
              <a:t>reflection</a:t>
            </a:r>
            <a:r>
              <a:rPr lang="de-DE" dirty="0"/>
              <a:t> &amp;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etc.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b="1" dirty="0"/>
              <a:t>not</a:t>
            </a:r>
            <a:r>
              <a:rPr lang="de-DE" dirty="0"/>
              <a:t> </a:t>
            </a:r>
            <a:r>
              <a:rPr lang="de-DE" dirty="0" err="1"/>
              <a:t>allowed</a:t>
            </a:r>
            <a:endParaRPr lang="de-DE" dirty="0"/>
          </a:p>
          <a:p>
            <a:r>
              <a:rPr lang="de-DE" dirty="0"/>
              <a:t>More </a:t>
            </a:r>
            <a:r>
              <a:rPr lang="de-DE" dirty="0" err="1"/>
              <a:t>infos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FAQ: </a:t>
            </a:r>
            <a:r>
              <a:rPr lang="de-DE" dirty="0">
                <a:hlinkClick r:id="rId2"/>
              </a:rPr>
              <a:t>https://gridwars.cern.ch/docs/getting-started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8946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Schedule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="" xmlns:a16="http://schemas.microsoft.com/office/drawing/2014/main" id="{254ECB4F-16DC-4E09-BE63-ACD0AC3EE2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3862664"/>
              </p:ext>
            </p:extLst>
          </p:nvPr>
        </p:nvGraphicFramePr>
        <p:xfrm>
          <a:off x="1060123" y="1691322"/>
          <a:ext cx="10071754" cy="338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5877">
                  <a:extLst>
                    <a:ext uri="{9D8B030D-6E8A-4147-A177-3AD203B41FA5}">
                      <a16:colId xmlns="" xmlns:a16="http://schemas.microsoft.com/office/drawing/2014/main" val="2290721960"/>
                    </a:ext>
                  </a:extLst>
                </a:gridCol>
                <a:gridCol w="5035877">
                  <a:extLst>
                    <a:ext uri="{9D8B030D-6E8A-4147-A177-3AD203B41FA5}">
                      <a16:colId xmlns="" xmlns:a16="http://schemas.microsoft.com/office/drawing/2014/main" val="3290447473"/>
                    </a:ext>
                  </a:extLst>
                </a:gridCol>
              </a:tblGrid>
              <a:tr h="564120">
                <a:tc>
                  <a:txBody>
                    <a:bodyPr/>
                    <a:lstStyle/>
                    <a:p>
                      <a:pPr algn="ctr"/>
                      <a:r>
                        <a:rPr lang="de-DE" sz="2800" dirty="0" err="1"/>
                        <a:t>When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 err="1"/>
                        <a:t>What</a:t>
                      </a:r>
                      <a:endParaRPr lang="de-DE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66283748"/>
                  </a:ext>
                </a:extLst>
              </a:tr>
              <a:tr h="564120">
                <a:tc>
                  <a:txBody>
                    <a:bodyPr/>
                    <a:lstStyle/>
                    <a:p>
                      <a:r>
                        <a:rPr lang="de-DE" sz="2800" dirty="0"/>
                        <a:t>Today, </a:t>
                      </a:r>
                      <a:r>
                        <a:rPr lang="de-DE" sz="2800" dirty="0" smtClean="0"/>
                        <a:t>at</a:t>
                      </a:r>
                      <a:r>
                        <a:rPr lang="de-DE" sz="2800" baseline="0" dirty="0" smtClean="0"/>
                        <a:t> </a:t>
                      </a:r>
                      <a:r>
                        <a:rPr lang="de-DE" sz="2800" dirty="0" smtClean="0"/>
                        <a:t>lunch break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err="1"/>
                        <a:t>Registrations</a:t>
                      </a:r>
                      <a:r>
                        <a:rPr lang="de-DE" sz="2800" dirty="0"/>
                        <a:t> will </a:t>
                      </a:r>
                      <a:r>
                        <a:rPr lang="de-DE" sz="2800" dirty="0" smtClean="0"/>
                        <a:t>open</a:t>
                      </a:r>
                      <a:endParaRPr lang="de-DE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365017"/>
                  </a:ext>
                </a:extLst>
              </a:tr>
              <a:tr h="564120">
                <a:tc>
                  <a:txBody>
                    <a:bodyPr/>
                    <a:lstStyle/>
                    <a:p>
                      <a:r>
                        <a:rPr lang="de-DE" sz="2800" dirty="0"/>
                        <a:t>Tuesday, 18h45 – 19h45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Hackathon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52012886"/>
                  </a:ext>
                </a:extLst>
              </a:tr>
              <a:tr h="564120">
                <a:tc>
                  <a:txBody>
                    <a:bodyPr/>
                    <a:lstStyle/>
                    <a:p>
                      <a:r>
                        <a:rPr lang="de-DE" sz="2800" dirty="0"/>
                        <a:t>Wednesday, 18h45 – 19h45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Hackathon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9047107"/>
                  </a:ext>
                </a:extLst>
              </a:tr>
              <a:tr h="564120">
                <a:tc>
                  <a:txBody>
                    <a:bodyPr/>
                    <a:lstStyle/>
                    <a:p>
                      <a:r>
                        <a:rPr lang="de-DE" sz="2800" dirty="0" err="1"/>
                        <a:t>Thursday</a:t>
                      </a:r>
                      <a:r>
                        <a:rPr lang="de-DE" sz="2800" dirty="0"/>
                        <a:t>, </a:t>
                      </a:r>
                      <a:r>
                        <a:rPr lang="de-DE" sz="2800" dirty="0" err="1"/>
                        <a:t>around</a:t>
                      </a:r>
                      <a:r>
                        <a:rPr lang="de-DE" sz="2800" dirty="0"/>
                        <a:t> lunch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Closing </a:t>
                      </a:r>
                      <a:r>
                        <a:rPr lang="de-DE" sz="2800" dirty="0" err="1"/>
                        <a:t>of</a:t>
                      </a:r>
                      <a:r>
                        <a:rPr lang="de-DE" sz="2800" dirty="0"/>
                        <a:t> bot </a:t>
                      </a:r>
                      <a:r>
                        <a:rPr lang="de-DE" sz="2800" dirty="0" err="1"/>
                        <a:t>upload</a:t>
                      </a:r>
                      <a:r>
                        <a:rPr lang="de-DE" sz="2800" dirty="0"/>
                        <a:t>, </a:t>
                      </a:r>
                      <a:r>
                        <a:rPr lang="de-DE" sz="2800" dirty="0" err="1"/>
                        <a:t>playoffs</a:t>
                      </a:r>
                      <a:endParaRPr lang="de-DE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86547574"/>
                  </a:ext>
                </a:extLst>
              </a:tr>
              <a:tr h="564120">
                <a:tc>
                  <a:txBody>
                    <a:bodyPr/>
                    <a:lstStyle/>
                    <a:p>
                      <a:r>
                        <a:rPr lang="de-DE" sz="2800" dirty="0" err="1"/>
                        <a:t>Thursday</a:t>
                      </a:r>
                      <a:r>
                        <a:rPr lang="de-DE" sz="2800" dirty="0"/>
                        <a:t>, 16h15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err="1"/>
                        <a:t>Results</a:t>
                      </a:r>
                      <a:r>
                        <a:rPr lang="de-DE" sz="2800" dirty="0"/>
                        <a:t> &amp; </a:t>
                      </a:r>
                      <a:r>
                        <a:rPr lang="de-DE" sz="2800" dirty="0" err="1" smtClean="0"/>
                        <a:t>price</a:t>
                      </a:r>
                      <a:r>
                        <a:rPr lang="de-DE" sz="2800" dirty="0" smtClean="0"/>
                        <a:t> </a:t>
                      </a:r>
                      <a:r>
                        <a:rPr lang="de-DE" sz="2800" dirty="0" err="1"/>
                        <a:t>ceremony</a:t>
                      </a:r>
                      <a:endParaRPr lang="de-DE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78169864"/>
                  </a:ext>
                </a:extLst>
              </a:tr>
            </a:tbl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0" y="538725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/>
              <a:t>Hackathons</a:t>
            </a:r>
            <a:r>
              <a:rPr lang="de-DE" sz="2400" dirty="0" smtClean="0"/>
              <a:t> will </a:t>
            </a:r>
            <a:r>
              <a:rPr lang="de-DE" sz="2400" dirty="0" err="1" smtClean="0"/>
              <a:t>take</a:t>
            </a:r>
            <a:r>
              <a:rPr lang="de-DE" sz="2400" dirty="0" smtClean="0"/>
              <a:t> </a:t>
            </a:r>
            <a:r>
              <a:rPr lang="de-DE" sz="2400" dirty="0" err="1" smtClean="0"/>
              <a:t>place</a:t>
            </a:r>
            <a:r>
              <a:rPr lang="de-DE" sz="2400" dirty="0" smtClean="0"/>
              <a:t> in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scientific</a:t>
            </a:r>
            <a:r>
              <a:rPr lang="de-DE" sz="2400" dirty="0" smtClean="0"/>
              <a:t> </a:t>
            </a:r>
            <a:r>
              <a:rPr lang="de-DE" sz="2400" dirty="0" err="1" smtClean="0"/>
              <a:t>library</a:t>
            </a:r>
            <a:r>
              <a:rPr lang="de-DE" sz="2400" dirty="0" smtClean="0"/>
              <a:t> (</a:t>
            </a:r>
            <a:r>
              <a:rPr lang="de-DE" sz="2400" dirty="0" err="1" smtClean="0"/>
              <a:t>rooms</a:t>
            </a:r>
            <a:r>
              <a:rPr lang="de-DE" sz="2400" dirty="0" smtClean="0"/>
              <a:t> on 2nd </a:t>
            </a:r>
            <a:r>
              <a:rPr lang="de-DE" sz="2400" dirty="0" err="1" smtClean="0"/>
              <a:t>floor</a:t>
            </a:r>
            <a:r>
              <a:rPr lang="de-DE" sz="2400" dirty="0" smtClean="0"/>
              <a:t>)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628761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de-DE" b="1" dirty="0" err="1"/>
              <a:t>Questions</a:t>
            </a:r>
            <a:r>
              <a:rPr lang="de-DE" b="1" dirty="0"/>
              <a:t>?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260993"/>
            <a:ext cx="9144000" cy="3018621"/>
          </a:xfrm>
        </p:spPr>
        <p:txBody>
          <a:bodyPr>
            <a:normAutofit/>
          </a:bodyPr>
          <a:lstStyle/>
          <a:p>
            <a:r>
              <a:rPr lang="de-DE" dirty="0"/>
              <a:t>Talk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me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Join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hackathons</a:t>
            </a:r>
            <a:endParaRPr lang="de-DE" dirty="0"/>
          </a:p>
          <a:p>
            <a:endParaRPr lang="de-DE" dirty="0"/>
          </a:p>
          <a:p>
            <a:r>
              <a:rPr lang="de-DE" dirty="0">
                <a:hlinkClick r:id="rId2"/>
              </a:rPr>
              <a:t>grid.wars@cern.ch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2426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Game Setup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5127" y="1691322"/>
            <a:ext cx="10515600" cy="4488815"/>
          </a:xfrm>
        </p:spPr>
        <p:txBody>
          <a:bodyPr/>
          <a:lstStyle/>
          <a:p>
            <a:r>
              <a:rPr lang="de-DE" dirty="0" err="1"/>
              <a:t>Universe</a:t>
            </a:r>
            <a:r>
              <a:rPr lang="de-DE" dirty="0"/>
              <a:t>: 50x50 </a:t>
            </a:r>
            <a:r>
              <a:rPr lang="de-DE" dirty="0" err="1"/>
              <a:t>cells</a:t>
            </a:r>
            <a:r>
              <a:rPr lang="de-DE" dirty="0"/>
              <a:t> </a:t>
            </a:r>
            <a:r>
              <a:rPr lang="de-DE" dirty="0" err="1"/>
              <a:t>board</a:t>
            </a:r>
            <a:endParaRPr lang="de-DE" dirty="0"/>
          </a:p>
          <a:p>
            <a:r>
              <a:rPr lang="de-DE" dirty="0"/>
              <a:t>1vs1 </a:t>
            </a:r>
            <a:r>
              <a:rPr lang="de-DE" dirty="0" err="1"/>
              <a:t>matches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2 „</a:t>
            </a:r>
            <a:r>
              <a:rPr lang="de-DE" dirty="0" err="1"/>
              <a:t>bots</a:t>
            </a:r>
            <a:r>
              <a:rPr lang="de-DE" dirty="0"/>
              <a:t>“</a:t>
            </a:r>
          </a:p>
          <a:p>
            <a:r>
              <a:rPr lang="de-DE" dirty="0"/>
              <a:t>Bots </a:t>
            </a:r>
            <a:r>
              <a:rPr lang="de-DE" dirty="0" err="1"/>
              <a:t>start</a:t>
            </a:r>
            <a:r>
              <a:rPr lang="de-DE" dirty="0"/>
              <a:t> at a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100 </a:t>
            </a:r>
            <a:r>
              <a:rPr lang="de-DE" dirty="0" err="1"/>
              <a:t>units</a:t>
            </a:r>
            <a:r>
              <a:rPr lang="de-DE" dirty="0"/>
              <a:t> (</a:t>
            </a:r>
            <a:r>
              <a:rPr lang="de-DE" dirty="0" err="1"/>
              <a:t>population</a:t>
            </a:r>
            <a:r>
              <a:rPr lang="de-DE" dirty="0"/>
              <a:t>)</a:t>
            </a:r>
          </a:p>
          <a:p>
            <a:r>
              <a:rPr lang="de-DE" dirty="0"/>
              <a:t>Bots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alternating</a:t>
            </a:r>
            <a:r>
              <a:rPr lang="de-DE" dirty="0"/>
              <a:t> </a:t>
            </a:r>
            <a:r>
              <a:rPr lang="de-DE" dirty="0" err="1"/>
              <a:t>turns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move</a:t>
            </a:r>
            <a:r>
              <a:rPr lang="de-DE" dirty="0"/>
              <a:t> </a:t>
            </a:r>
            <a:r>
              <a:rPr lang="de-DE" dirty="0" err="1"/>
              <a:t>units</a:t>
            </a:r>
            <a:r>
              <a:rPr lang="de-DE" dirty="0"/>
              <a:t> (2 </a:t>
            </a:r>
            <a:r>
              <a:rPr lang="de-DE" dirty="0" err="1"/>
              <a:t>turns</a:t>
            </a:r>
            <a:r>
              <a:rPr lang="de-DE" dirty="0"/>
              <a:t> = 1 </a:t>
            </a:r>
            <a:r>
              <a:rPr lang="de-DE" dirty="0" err="1"/>
              <a:t>round</a:t>
            </a:r>
            <a:r>
              <a:rPr lang="de-DE" dirty="0"/>
              <a:t>)</a:t>
            </a:r>
          </a:p>
          <a:p>
            <a:pPr lvl="1"/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88" y="3812190"/>
            <a:ext cx="10031225" cy="2505425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1872867" y="6207121"/>
            <a:ext cx="881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Start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5221367" y="6207120"/>
            <a:ext cx="1763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Turn 1 (</a:t>
            </a:r>
            <a:r>
              <a:rPr lang="de-DE" sz="2400" dirty="0" err="1"/>
              <a:t>red</a:t>
            </a:r>
            <a:r>
              <a:rPr lang="de-DE" sz="2400" dirty="0"/>
              <a:t>)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8998316" y="6207120"/>
            <a:ext cx="1763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Turn 2 (</a:t>
            </a:r>
            <a:r>
              <a:rPr lang="de-DE" sz="2400" dirty="0" err="1"/>
              <a:t>blue</a:t>
            </a:r>
            <a:r>
              <a:rPr lang="de-DE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72210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err="1"/>
              <a:t>Movements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5127" y="1691322"/>
            <a:ext cx="10515600" cy="4488815"/>
          </a:xfrm>
        </p:spPr>
        <p:txBody>
          <a:bodyPr/>
          <a:lstStyle/>
          <a:p>
            <a:r>
              <a:rPr lang="de-DE" dirty="0"/>
              <a:t>Units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moved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directly</a:t>
            </a:r>
            <a:r>
              <a:rPr lang="de-DE" dirty="0"/>
              <a:t> </a:t>
            </a:r>
            <a:r>
              <a:rPr lang="de-DE" dirty="0" err="1"/>
              <a:t>neighbouring</a:t>
            </a:r>
            <a:r>
              <a:rPr lang="de-DE" dirty="0"/>
              <a:t> </a:t>
            </a:r>
            <a:r>
              <a:rPr lang="de-DE" dirty="0" err="1"/>
              <a:t>cells</a:t>
            </a:r>
            <a:endParaRPr lang="de-DE" dirty="0"/>
          </a:p>
          <a:p>
            <a:r>
              <a:rPr lang="de-DE" dirty="0" err="1"/>
              <a:t>Up</a:t>
            </a:r>
            <a:r>
              <a:rPr lang="de-DE" dirty="0"/>
              <a:t>, down, </a:t>
            </a:r>
            <a:r>
              <a:rPr lang="de-DE" dirty="0" err="1"/>
              <a:t>left</a:t>
            </a:r>
            <a:r>
              <a:rPr lang="de-DE" dirty="0"/>
              <a:t>, </a:t>
            </a:r>
            <a:r>
              <a:rPr lang="de-DE" dirty="0" err="1"/>
              <a:t>right</a:t>
            </a:r>
            <a:r>
              <a:rPr lang="de-DE" dirty="0"/>
              <a:t> (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diagonals</a:t>
            </a:r>
            <a:r>
              <a:rPr lang="de-DE" dirty="0"/>
              <a:t>)</a:t>
            </a:r>
          </a:p>
          <a:p>
            <a:r>
              <a:rPr lang="de-DE" dirty="0"/>
              <a:t>The </a:t>
            </a:r>
            <a:r>
              <a:rPr lang="de-DE" dirty="0" err="1"/>
              <a:t>board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torus</a:t>
            </a:r>
            <a:r>
              <a:rPr lang="de-DE" dirty="0"/>
              <a:t> (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edges</a:t>
            </a:r>
            <a:r>
              <a:rPr lang="de-DE" dirty="0"/>
              <a:t> </a:t>
            </a:r>
            <a:r>
              <a:rPr lang="de-DE" dirty="0" err="1"/>
              <a:t>wrap</a:t>
            </a:r>
            <a:r>
              <a:rPr lang="de-DE" dirty="0"/>
              <a:t> </a:t>
            </a:r>
            <a:r>
              <a:rPr lang="de-DE" dirty="0" err="1"/>
              <a:t>around</a:t>
            </a:r>
            <a:r>
              <a:rPr lang="de-DE" dirty="0"/>
              <a:t>)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996" y="3327128"/>
            <a:ext cx="7844009" cy="318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733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Battle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5127" y="1691322"/>
            <a:ext cx="10515600" cy="4488815"/>
          </a:xfrm>
        </p:spPr>
        <p:txBody>
          <a:bodyPr/>
          <a:lstStyle/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bots</a:t>
            </a:r>
            <a:r>
              <a:rPr lang="de-DE" dirty="0"/>
              <a:t> </a:t>
            </a:r>
            <a:r>
              <a:rPr lang="de-DE" dirty="0" err="1"/>
              <a:t>meet</a:t>
            </a:r>
            <a:r>
              <a:rPr lang="de-DE" dirty="0"/>
              <a:t> in a </a:t>
            </a:r>
            <a:r>
              <a:rPr lang="de-DE" dirty="0" err="1"/>
              <a:t>cell</a:t>
            </a:r>
            <a:r>
              <a:rPr lang="de-DE" dirty="0"/>
              <a:t>? Fight!</a:t>
            </a:r>
          </a:p>
          <a:p>
            <a:r>
              <a:rPr lang="de-DE" dirty="0"/>
              <a:t>Simple </a:t>
            </a:r>
            <a:r>
              <a:rPr lang="de-DE" dirty="0" err="1"/>
              <a:t>comparison</a:t>
            </a:r>
            <a:r>
              <a:rPr lang="de-DE" dirty="0"/>
              <a:t> (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units</a:t>
            </a:r>
            <a:r>
              <a:rPr lang="de-DE" dirty="0"/>
              <a:t> will </a:t>
            </a:r>
            <a:r>
              <a:rPr lang="de-DE" dirty="0" err="1"/>
              <a:t>win</a:t>
            </a:r>
            <a:r>
              <a:rPr lang="de-DE" dirty="0"/>
              <a:t>)</a:t>
            </a:r>
          </a:p>
          <a:p>
            <a:r>
              <a:rPr lang="de-DE" dirty="0" err="1"/>
              <a:t>Surviving</a:t>
            </a:r>
            <a:r>
              <a:rPr lang="de-DE" dirty="0"/>
              <a:t> </a:t>
            </a:r>
            <a:r>
              <a:rPr lang="de-DE" dirty="0" err="1"/>
              <a:t>units</a:t>
            </a:r>
            <a:r>
              <a:rPr lang="de-DE" dirty="0"/>
              <a:t> = </a:t>
            </a:r>
            <a:r>
              <a:rPr lang="de-DE" dirty="0" err="1"/>
              <a:t>attacking</a:t>
            </a:r>
            <a:r>
              <a:rPr lang="de-DE" dirty="0"/>
              <a:t> – </a:t>
            </a:r>
            <a:r>
              <a:rPr lang="de-DE" dirty="0" err="1"/>
              <a:t>defending</a:t>
            </a:r>
            <a:r>
              <a:rPr lang="de-DE" dirty="0"/>
              <a:t> </a:t>
            </a:r>
            <a:r>
              <a:rPr lang="de-DE" dirty="0" err="1"/>
              <a:t>units</a:t>
            </a:r>
            <a:r>
              <a:rPr lang="de-DE" dirty="0"/>
              <a:t> (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result</a:t>
            </a:r>
            <a:r>
              <a:rPr lang="de-DE" dirty="0"/>
              <a:t> in 0)</a:t>
            </a:r>
          </a:p>
          <a:p>
            <a:r>
              <a:rPr lang="de-DE" dirty="0" err="1"/>
              <a:t>Battles</a:t>
            </a:r>
            <a:r>
              <a:rPr lang="de-DE" dirty="0"/>
              <a:t> </a:t>
            </a:r>
            <a:r>
              <a:rPr lang="de-DE" dirty="0" err="1"/>
              <a:t>occur</a:t>
            </a:r>
            <a:r>
              <a:rPr lang="de-DE" dirty="0"/>
              <a:t> after </a:t>
            </a:r>
            <a:r>
              <a:rPr lang="de-DE" dirty="0" err="1"/>
              <a:t>every</a:t>
            </a:r>
            <a:r>
              <a:rPr lang="de-DE" dirty="0"/>
              <a:t> turn (not </a:t>
            </a:r>
            <a:r>
              <a:rPr lang="de-DE" dirty="0" err="1"/>
              <a:t>round</a:t>
            </a:r>
            <a:r>
              <a:rPr lang="de-DE" dirty="0"/>
              <a:t>)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91" y="3924712"/>
            <a:ext cx="10798819" cy="265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84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Population Growth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5127" y="1691322"/>
            <a:ext cx="10515600" cy="4488815"/>
          </a:xfrm>
        </p:spPr>
        <p:txBody>
          <a:bodyPr/>
          <a:lstStyle/>
          <a:p>
            <a:r>
              <a:rPr lang="de-DE" dirty="0"/>
              <a:t>After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round</a:t>
            </a:r>
            <a:r>
              <a:rPr lang="de-DE" dirty="0"/>
              <a:t> (2 </a:t>
            </a:r>
            <a:r>
              <a:rPr lang="de-DE" dirty="0" err="1"/>
              <a:t>turns</a:t>
            </a:r>
            <a:r>
              <a:rPr lang="de-DE" dirty="0"/>
              <a:t> = </a:t>
            </a:r>
            <a:r>
              <a:rPr lang="de-DE" dirty="0" err="1"/>
              <a:t>one</a:t>
            </a:r>
            <a:r>
              <a:rPr lang="de-DE" dirty="0"/>
              <a:t> turn per bot)</a:t>
            </a:r>
          </a:p>
          <a:p>
            <a:r>
              <a:rPr lang="de-DE" dirty="0"/>
              <a:t>Population </a:t>
            </a:r>
            <a:r>
              <a:rPr lang="de-DE" dirty="0" err="1"/>
              <a:t>increased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10% (</a:t>
            </a:r>
            <a:r>
              <a:rPr lang="de-DE" dirty="0" err="1"/>
              <a:t>growth</a:t>
            </a:r>
            <a:r>
              <a:rPr lang="de-DE" dirty="0"/>
              <a:t> rate)</a:t>
            </a:r>
          </a:p>
          <a:p>
            <a:r>
              <a:rPr lang="de-DE" dirty="0" err="1"/>
              <a:t>Rounding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nearest</a:t>
            </a:r>
            <a:r>
              <a:rPr lang="de-DE" dirty="0"/>
              <a:t> integer (e.g. 4.4 = 4, 5.5 = 6)</a:t>
            </a:r>
          </a:p>
          <a:p>
            <a:r>
              <a:rPr lang="de-DE" dirty="0"/>
              <a:t>Maximum </a:t>
            </a:r>
            <a:r>
              <a:rPr lang="de-DE" dirty="0" err="1"/>
              <a:t>population</a:t>
            </a:r>
            <a:r>
              <a:rPr lang="de-DE" dirty="0"/>
              <a:t> per </a:t>
            </a:r>
            <a:r>
              <a:rPr lang="de-DE" dirty="0" err="1"/>
              <a:t>cell</a:t>
            </a:r>
            <a:r>
              <a:rPr lang="de-DE" dirty="0"/>
              <a:t> = 100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60" y="3829987"/>
            <a:ext cx="7479655" cy="279115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934" y="3829987"/>
            <a:ext cx="3305460" cy="279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24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err="1"/>
              <a:t>Winning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5127" y="1691322"/>
            <a:ext cx="10515600" cy="4488815"/>
          </a:xfrm>
        </p:spPr>
        <p:txBody>
          <a:bodyPr/>
          <a:lstStyle/>
          <a:p>
            <a:r>
              <a:rPr lang="de-DE" dirty="0"/>
              <a:t>Last </a:t>
            </a:r>
            <a:r>
              <a:rPr lang="de-DE" dirty="0" err="1"/>
              <a:t>surviving</a:t>
            </a:r>
            <a:r>
              <a:rPr lang="de-DE" dirty="0"/>
              <a:t> bot</a:t>
            </a:r>
          </a:p>
          <a:p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highest</a:t>
            </a:r>
            <a:r>
              <a:rPr lang="de-DE" dirty="0"/>
              <a:t> total </a:t>
            </a:r>
            <a:r>
              <a:rPr lang="de-DE" dirty="0" err="1"/>
              <a:t>population</a:t>
            </a:r>
            <a:r>
              <a:rPr lang="de-DE" dirty="0"/>
              <a:t> after 2000 </a:t>
            </a:r>
            <a:r>
              <a:rPr lang="de-DE" dirty="0" err="1"/>
              <a:t>rounds</a:t>
            </a:r>
            <a:endParaRPr lang="de-DE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481733" y="3016884"/>
            <a:ext cx="11242387" cy="3442742"/>
            <a:chOff x="277098" y="2891692"/>
            <a:chExt cx="11242387" cy="3442742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098" y="2891692"/>
              <a:ext cx="3404805" cy="3404805"/>
            </a:xfrm>
            <a:prstGeom prst="rect">
              <a:avLst/>
            </a:prstGeom>
          </p:spPr>
        </p:pic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3474" y="2891692"/>
              <a:ext cx="3448344" cy="3442681"/>
            </a:xfrm>
            <a:prstGeom prst="rect">
              <a:avLst/>
            </a:prstGeom>
          </p:spPr>
        </p:pic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8092" y="2891753"/>
              <a:ext cx="3431393" cy="34426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5544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err="1"/>
              <a:t>Coding</a:t>
            </a:r>
            <a:r>
              <a:rPr lang="de-DE" b="1" dirty="0"/>
              <a:t> </a:t>
            </a:r>
            <a:r>
              <a:rPr lang="de-DE" b="1" dirty="0" err="1"/>
              <a:t>Competition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5127" y="1691322"/>
            <a:ext cx="10515600" cy="4488815"/>
          </a:xfrm>
        </p:spPr>
        <p:txBody>
          <a:bodyPr/>
          <a:lstStyle/>
          <a:p>
            <a:r>
              <a:rPr lang="de-DE" dirty="0"/>
              <a:t>Form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teams</a:t>
            </a:r>
            <a:r>
              <a:rPr lang="de-DE" dirty="0"/>
              <a:t> (</a:t>
            </a:r>
            <a:r>
              <a:rPr lang="de-DE" dirty="0" err="1"/>
              <a:t>team</a:t>
            </a:r>
            <a:r>
              <a:rPr lang="de-DE" dirty="0"/>
              <a:t> ==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1 </a:t>
            </a:r>
            <a:r>
              <a:rPr lang="de-DE" dirty="0" err="1"/>
              <a:t>person</a:t>
            </a:r>
            <a:r>
              <a:rPr lang="de-DE" dirty="0"/>
              <a:t> ;))</a:t>
            </a:r>
          </a:p>
          <a:p>
            <a:r>
              <a:rPr lang="de-DE" dirty="0"/>
              <a:t>Register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GridWars</a:t>
            </a:r>
            <a:r>
              <a:rPr lang="de-DE" dirty="0"/>
              <a:t> </a:t>
            </a:r>
            <a:r>
              <a:rPr lang="de-DE" dirty="0" err="1"/>
              <a:t>platform</a:t>
            </a:r>
            <a:r>
              <a:rPr lang="de-DE" dirty="0"/>
              <a:t>: </a:t>
            </a:r>
            <a:r>
              <a:rPr lang="de-DE" dirty="0">
                <a:hlinkClick r:id="rId2"/>
              </a:rPr>
              <a:t>https://gridwars.cern.ch/</a:t>
            </a:r>
            <a:endParaRPr lang="de-DE" dirty="0"/>
          </a:p>
          <a:p>
            <a:pPr lvl="1"/>
            <a:r>
              <a:rPr lang="de-DE" dirty="0"/>
              <a:t>1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account</a:t>
            </a:r>
            <a:r>
              <a:rPr lang="de-DE" dirty="0"/>
              <a:t> per </a:t>
            </a:r>
            <a:r>
              <a:rPr lang="de-DE" dirty="0" err="1"/>
              <a:t>team</a:t>
            </a:r>
            <a:endParaRPr lang="de-DE" dirty="0"/>
          </a:p>
          <a:p>
            <a:pPr lvl="1"/>
            <a:r>
              <a:rPr lang="de-DE" dirty="0"/>
              <a:t>Registration </a:t>
            </a:r>
            <a:r>
              <a:rPr lang="de-DE" dirty="0" err="1"/>
              <a:t>password</a:t>
            </a:r>
            <a:r>
              <a:rPr lang="de-DE" dirty="0"/>
              <a:t>: </a:t>
            </a:r>
            <a:r>
              <a:rPr lang="de-DE" sz="2800" b="1" dirty="0" smtClean="0"/>
              <a:t>!</a:t>
            </a:r>
            <a:r>
              <a:rPr lang="de-DE" sz="2800" b="1" dirty="0" smtClean="0"/>
              <a:t>SpringCampus2018</a:t>
            </a:r>
            <a:r>
              <a:rPr lang="de-DE" sz="2800" b="1" dirty="0"/>
              <a:t>!</a:t>
            </a:r>
          </a:p>
          <a:p>
            <a:pPr lvl="1"/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provide</a:t>
            </a:r>
            <a:r>
              <a:rPr lang="de-DE" dirty="0"/>
              <a:t> a valid </a:t>
            </a:r>
            <a:r>
              <a:rPr lang="de-DE" dirty="0" err="1"/>
              <a:t>e-mail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  <a:p>
            <a:r>
              <a:rPr lang="de-DE" dirty="0" err="1"/>
              <a:t>Develop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bot </a:t>
            </a:r>
            <a:r>
              <a:rPr lang="de-DE" dirty="0" err="1"/>
              <a:t>locally</a:t>
            </a:r>
            <a:r>
              <a:rPr lang="de-DE" dirty="0"/>
              <a:t> and </a:t>
            </a:r>
            <a:r>
              <a:rPr lang="de-DE" dirty="0" err="1"/>
              <a:t>upload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compete</a:t>
            </a:r>
            <a:r>
              <a:rPr lang="de-DE" dirty="0"/>
              <a:t> </a:t>
            </a:r>
            <a:r>
              <a:rPr lang="de-DE" dirty="0" err="1"/>
              <a:t>against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bots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teams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5377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Bot Development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5127" y="1691322"/>
            <a:ext cx="10515600" cy="4488815"/>
          </a:xfrm>
        </p:spPr>
        <p:txBody>
          <a:bodyPr/>
          <a:lstStyle/>
          <a:p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Started</a:t>
            </a:r>
            <a:r>
              <a:rPr lang="de-DE" dirty="0"/>
              <a:t> </a:t>
            </a:r>
            <a:r>
              <a:rPr lang="de-DE" dirty="0" err="1"/>
              <a:t>guide</a:t>
            </a:r>
            <a:r>
              <a:rPr lang="de-DE" dirty="0"/>
              <a:t>: </a:t>
            </a:r>
            <a:r>
              <a:rPr lang="de-DE" dirty="0">
                <a:hlinkClick r:id="rId2"/>
              </a:rPr>
              <a:t>https://gridwars.cern.ch/docs/getting-started</a:t>
            </a:r>
            <a:endParaRPr lang="de-DE" dirty="0"/>
          </a:p>
          <a:p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: Java 8</a:t>
            </a:r>
          </a:p>
          <a:p>
            <a:r>
              <a:rPr lang="de-DE" dirty="0"/>
              <a:t>Bots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packaged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uploaded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Java </a:t>
            </a:r>
            <a:r>
              <a:rPr lang="de-DE" dirty="0" err="1"/>
              <a:t>jar</a:t>
            </a:r>
            <a:r>
              <a:rPr lang="de-DE" dirty="0"/>
              <a:t> </a:t>
            </a:r>
            <a:r>
              <a:rPr lang="de-DE" dirty="0" err="1"/>
              <a:t>files</a:t>
            </a:r>
            <a:endParaRPr lang="de-DE" dirty="0"/>
          </a:p>
          <a:p>
            <a:r>
              <a:rPr lang="de-DE" dirty="0"/>
              <a:t>Server will </a:t>
            </a:r>
            <a:r>
              <a:rPr lang="de-DE" dirty="0" err="1"/>
              <a:t>generate</a:t>
            </a:r>
            <a:r>
              <a:rPr lang="de-DE" dirty="0"/>
              <a:t> and </a:t>
            </a:r>
            <a:r>
              <a:rPr lang="de-DE" dirty="0" err="1"/>
              <a:t>play</a:t>
            </a:r>
            <a:r>
              <a:rPr lang="de-DE" dirty="0"/>
              <a:t> </a:t>
            </a:r>
            <a:r>
              <a:rPr lang="de-DE" dirty="0" err="1"/>
              <a:t>matches</a:t>
            </a:r>
            <a:r>
              <a:rPr lang="de-DE" dirty="0"/>
              <a:t> </a:t>
            </a:r>
            <a:r>
              <a:rPr lang="de-DE" dirty="0" err="1"/>
              <a:t>against</a:t>
            </a:r>
            <a:r>
              <a:rPr lang="de-DE" dirty="0"/>
              <a:t> all </a:t>
            </a:r>
            <a:r>
              <a:rPr lang="de-DE" dirty="0" err="1"/>
              <a:t>other</a:t>
            </a:r>
            <a:r>
              <a:rPr lang="de-DE" dirty="0"/>
              <a:t> bots on </a:t>
            </a:r>
            <a:r>
              <a:rPr lang="de-DE" dirty="0" err="1"/>
              <a:t>upload</a:t>
            </a:r>
            <a:endParaRPr lang="de-DE" dirty="0"/>
          </a:p>
          <a:p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active</a:t>
            </a:r>
            <a:r>
              <a:rPr lang="de-DE" dirty="0"/>
              <a:t> bot at a time,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replace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upload</a:t>
            </a:r>
            <a:endParaRPr lang="de-DE" dirty="0"/>
          </a:p>
          <a:p>
            <a:pPr lvl="1"/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upload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versions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bot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want</a:t>
            </a:r>
            <a:endParaRPr lang="de-DE" dirty="0"/>
          </a:p>
          <a:p>
            <a:r>
              <a:rPr lang="de-DE" dirty="0"/>
              <a:t>Final bot </a:t>
            </a:r>
            <a:r>
              <a:rPr lang="de-DE" dirty="0" err="1"/>
              <a:t>upload</a:t>
            </a:r>
            <a:r>
              <a:rPr lang="de-DE" dirty="0"/>
              <a:t> </a:t>
            </a:r>
            <a:r>
              <a:rPr lang="de-DE" dirty="0" err="1"/>
              <a:t>deadline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end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competition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7184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Bot Development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5127" y="1691322"/>
            <a:ext cx="10515600" cy="4488815"/>
          </a:xfrm>
        </p:spPr>
        <p:txBody>
          <a:bodyPr/>
          <a:lstStyle/>
          <a:p>
            <a:r>
              <a:rPr lang="de-DE" dirty="0"/>
              <a:t>Do I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awesome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skills</a:t>
            </a:r>
            <a:r>
              <a:rPr lang="de-DE" dirty="0"/>
              <a:t>?</a:t>
            </a:r>
          </a:p>
          <a:p>
            <a:pPr lvl="1"/>
            <a:r>
              <a:rPr lang="de-DE" dirty="0"/>
              <a:t>Basic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knowledge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enough</a:t>
            </a:r>
            <a:endParaRPr lang="de-DE" dirty="0"/>
          </a:p>
          <a:p>
            <a:pPr lvl="1"/>
            <a:r>
              <a:rPr lang="de-DE" dirty="0"/>
              <a:t>Simple </a:t>
            </a:r>
            <a:r>
              <a:rPr lang="de-DE" dirty="0" err="1"/>
              <a:t>examples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provided</a:t>
            </a:r>
            <a:endParaRPr lang="de-DE" dirty="0"/>
          </a:p>
          <a:p>
            <a:pPr lvl="1"/>
            <a:r>
              <a:rPr lang="de-DE" dirty="0" err="1"/>
              <a:t>Opportunity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learn</a:t>
            </a:r>
            <a:endParaRPr lang="de-DE" dirty="0"/>
          </a:p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I </a:t>
            </a:r>
            <a:r>
              <a:rPr lang="de-DE" dirty="0" err="1"/>
              <a:t>can‘t</a:t>
            </a:r>
            <a:r>
              <a:rPr lang="de-DE" dirty="0"/>
              <a:t> </a:t>
            </a:r>
            <a:r>
              <a:rPr lang="de-DE" dirty="0" err="1"/>
              <a:t>programm</a:t>
            </a:r>
            <a:r>
              <a:rPr lang="de-DE" dirty="0"/>
              <a:t> at all?</a:t>
            </a:r>
          </a:p>
          <a:p>
            <a:pPr lvl="1"/>
            <a:r>
              <a:rPr lang="de-DE" dirty="0"/>
              <a:t>Find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someone</a:t>
            </a:r>
            <a:r>
              <a:rPr lang="de-DE" dirty="0"/>
              <a:t>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knows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endParaRPr lang="de-DE" dirty="0"/>
          </a:p>
          <a:p>
            <a:pPr lvl="1"/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, </a:t>
            </a:r>
            <a:r>
              <a:rPr lang="de-DE" dirty="0" err="1"/>
              <a:t>it‘s</a:t>
            </a:r>
            <a:r>
              <a:rPr lang="de-DE" dirty="0"/>
              <a:t> also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come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strategy</a:t>
            </a:r>
            <a:r>
              <a:rPr lang="de-DE" dirty="0"/>
              <a:t> and </a:t>
            </a:r>
            <a:r>
              <a:rPr lang="de-DE" dirty="0" err="1"/>
              <a:t>algorithms</a:t>
            </a:r>
            <a:r>
              <a:rPr lang="de-DE" dirty="0"/>
              <a:t>, </a:t>
            </a:r>
            <a:r>
              <a:rPr lang="de-DE" dirty="0" err="1"/>
              <a:t>can</a:t>
            </a:r>
            <a:r>
              <a:rPr lang="de-DE" dirty="0"/>
              <a:t> also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pen</a:t>
            </a:r>
            <a:r>
              <a:rPr lang="de-DE" dirty="0"/>
              <a:t> &amp; </a:t>
            </a:r>
            <a:r>
              <a:rPr lang="de-DE" dirty="0" err="1"/>
              <a:t>paper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048377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Sitzungssaal]]</Template>
  <TotalTime>0</TotalTime>
  <Words>534</Words>
  <Application>Microsoft Office PowerPoint</Application>
  <PresentationFormat>Breitbild</PresentationFormat>
  <Paragraphs>84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Wingdings 2</vt:lpstr>
      <vt:lpstr>HDOfficeLightV0</vt:lpstr>
      <vt:lpstr>Grid Wars</vt:lpstr>
      <vt:lpstr>Game Setup</vt:lpstr>
      <vt:lpstr>Movements</vt:lpstr>
      <vt:lpstr>Battle</vt:lpstr>
      <vt:lpstr>Population Growth</vt:lpstr>
      <vt:lpstr>Winning</vt:lpstr>
      <vt:lpstr>Coding Competition</vt:lpstr>
      <vt:lpstr>Bot Development</vt:lpstr>
      <vt:lpstr>Bot Development</vt:lpstr>
      <vt:lpstr>Bot Development</vt:lpstr>
      <vt:lpstr>Some more rules</vt:lpstr>
      <vt:lpstr>Schedule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Grid Wars</dc:title>
  <dc:creator>Ben</dc:creator>
  <cp:lastModifiedBy>Ben</cp:lastModifiedBy>
  <cp:revision>26</cp:revision>
  <dcterms:created xsi:type="dcterms:W3CDTF">2018-04-21T17:06:28Z</dcterms:created>
  <dcterms:modified xsi:type="dcterms:W3CDTF">2018-04-23T06:35:56Z</dcterms:modified>
</cp:coreProperties>
</file>