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6" r:id="rId9"/>
    <p:sldId id="267" r:id="rId10"/>
    <p:sldId id="268" r:id="rId11"/>
    <p:sldId id="269" r:id="rId12"/>
    <p:sldId id="265" r:id="rId13"/>
    <p:sldId id="25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62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25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3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31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4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9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13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74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81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1609CE-931C-4F07-AA4D-7FAE46160216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4FE2-C250-493C-9562-287C6CDAB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51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wars.cern.ch/docs/getting-start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grid.wars@cern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wars.cern.ch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wars.cern.ch/docs/getting-start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Grid</a:t>
            </a:r>
            <a:r>
              <a:rPr lang="de-DE" b="1" dirty="0"/>
              <a:t> </a:t>
            </a:r>
            <a:r>
              <a:rPr lang="de-DE" b="1" dirty="0" err="1"/>
              <a:t>Wars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67408"/>
          </a:xfrm>
        </p:spPr>
        <p:txBody>
          <a:bodyPr/>
          <a:lstStyle/>
          <a:p>
            <a:r>
              <a:rPr lang="de-DE" dirty="0"/>
              <a:t>A Game AI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Competition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Benjamin Wolff (CERN/AIS)</a:t>
            </a:r>
          </a:p>
        </p:txBody>
      </p:sp>
    </p:spTree>
    <p:extLst>
      <p:ext uri="{BB962C8B-B14F-4D97-AF65-F5344CB8AC3E}">
        <p14:creationId xmlns:p14="http://schemas.microsoft.com/office/powerpoint/2010/main" val="427156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Bot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303638"/>
            <a:ext cx="10515600" cy="48764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54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more</a:t>
            </a:r>
            <a:r>
              <a:rPr lang="de-DE" b="1" dirty="0"/>
              <a:t> </a:t>
            </a:r>
            <a:r>
              <a:rPr lang="de-DE" b="1" dirty="0" err="1"/>
              <a:t>rules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Illegal </a:t>
            </a:r>
            <a:r>
              <a:rPr lang="de-DE" dirty="0" err="1"/>
              <a:t>move</a:t>
            </a:r>
            <a:r>
              <a:rPr lang="de-DE" dirty="0"/>
              <a:t> = all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turn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ignored</a:t>
            </a:r>
            <a:endParaRPr lang="de-DE" dirty="0"/>
          </a:p>
          <a:p>
            <a:r>
              <a:rPr lang="de-DE" dirty="0"/>
              <a:t>Timeout on bot </a:t>
            </a:r>
            <a:r>
              <a:rPr lang="de-DE" dirty="0" err="1"/>
              <a:t>initialisation</a:t>
            </a:r>
            <a:r>
              <a:rPr lang="de-DE" dirty="0"/>
              <a:t> (3s)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bot </a:t>
            </a:r>
            <a:r>
              <a:rPr lang="de-DE" dirty="0" err="1"/>
              <a:t>fails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initialise</a:t>
            </a:r>
            <a:r>
              <a:rPr lang="de-DE" dirty="0"/>
              <a:t> in time,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idle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.</a:t>
            </a:r>
          </a:p>
          <a:p>
            <a:r>
              <a:rPr lang="de-DE" dirty="0"/>
              <a:t>Timeout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turn (50ms)</a:t>
            </a:r>
          </a:p>
          <a:p>
            <a:pPr lvl="1"/>
            <a:r>
              <a:rPr lang="de-DE" dirty="0"/>
              <a:t>All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timeout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ignored</a:t>
            </a:r>
            <a:endParaRPr lang="de-DE" dirty="0"/>
          </a:p>
          <a:p>
            <a:r>
              <a:rPr lang="de-DE" dirty="0" err="1"/>
              <a:t>Stateful</a:t>
            </a:r>
            <a:r>
              <a:rPr lang="de-DE" dirty="0"/>
              <a:t> bots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/>
              <a:t>not</a:t>
            </a:r>
            <a:r>
              <a:rPr lang="de-DE" dirty="0"/>
              <a:t> </a:t>
            </a:r>
            <a:r>
              <a:rPr lang="de-DE" dirty="0" err="1"/>
              <a:t>allowed</a:t>
            </a:r>
            <a:endParaRPr lang="de-DE" dirty="0"/>
          </a:p>
          <a:p>
            <a:r>
              <a:rPr lang="de-DE" dirty="0"/>
              <a:t>Java </a:t>
            </a:r>
            <a:r>
              <a:rPr lang="de-DE" dirty="0" err="1"/>
              <a:t>reflection</a:t>
            </a:r>
            <a:r>
              <a:rPr lang="de-DE" dirty="0"/>
              <a:t> &amp;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etc.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/>
              <a:t>not</a:t>
            </a:r>
            <a:r>
              <a:rPr lang="de-DE" dirty="0"/>
              <a:t> </a:t>
            </a:r>
            <a:r>
              <a:rPr lang="de-DE" dirty="0" err="1"/>
              <a:t>allowed</a:t>
            </a:r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infos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FAQ: </a:t>
            </a:r>
            <a:r>
              <a:rPr lang="de-DE" dirty="0">
                <a:hlinkClick r:id="rId2"/>
              </a:rPr>
              <a:t>https://gridwars.cern.ch/docs/getting-started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894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Schedule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54ECB4F-16DC-4E09-BE63-ACD0AC3EE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208384"/>
              </p:ext>
            </p:extLst>
          </p:nvPr>
        </p:nvGraphicFramePr>
        <p:xfrm>
          <a:off x="2914135" y="1690688"/>
          <a:ext cx="63637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515">
                  <a:extLst>
                    <a:ext uri="{9D8B030D-6E8A-4147-A177-3AD203B41FA5}">
                      <a16:colId xmlns:a16="http://schemas.microsoft.com/office/drawing/2014/main" val="2290721960"/>
                    </a:ext>
                  </a:extLst>
                </a:gridCol>
                <a:gridCol w="3184215">
                  <a:extLst>
                    <a:ext uri="{9D8B030D-6E8A-4147-A177-3AD203B41FA5}">
                      <a16:colId xmlns:a16="http://schemas.microsoft.com/office/drawing/2014/main" val="3290447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When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What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8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Today, after lunch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Registrations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Tuesday, 18h45 – 19h45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Hackathon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01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Wednesday, 18h45 – 19h45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Hackathon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4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Thursday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around</a:t>
                      </a:r>
                      <a:r>
                        <a:rPr lang="de-DE" dirty="0"/>
                        <a:t> lunch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Closing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bot </a:t>
                      </a:r>
                      <a:r>
                        <a:rPr lang="de-DE" dirty="0" err="1"/>
                        <a:t>upload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playoffs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Thursday</a:t>
                      </a:r>
                      <a:r>
                        <a:rPr lang="de-DE" dirty="0"/>
                        <a:t>, 16h15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Results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winner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ceremony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69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76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b="1" dirty="0" err="1"/>
              <a:t>Questions</a:t>
            </a:r>
            <a:r>
              <a:rPr lang="de-DE" b="1" dirty="0"/>
              <a:t>?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260993"/>
            <a:ext cx="9144000" cy="3018621"/>
          </a:xfrm>
        </p:spPr>
        <p:txBody>
          <a:bodyPr>
            <a:normAutofit/>
          </a:bodyPr>
          <a:lstStyle/>
          <a:p>
            <a:r>
              <a:rPr lang="de-DE" dirty="0"/>
              <a:t>Talk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Join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hackathons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2"/>
              </a:rPr>
              <a:t>grid.wars@cern.ch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42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Game Setup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err="1"/>
              <a:t>Universe</a:t>
            </a:r>
            <a:r>
              <a:rPr lang="de-DE" dirty="0"/>
              <a:t>: 50x50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board</a:t>
            </a:r>
            <a:endParaRPr lang="de-DE" dirty="0"/>
          </a:p>
          <a:p>
            <a:r>
              <a:rPr lang="de-DE" dirty="0"/>
              <a:t>1vs1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2 „</a:t>
            </a:r>
            <a:r>
              <a:rPr lang="de-DE" dirty="0" err="1"/>
              <a:t>bots</a:t>
            </a:r>
            <a:r>
              <a:rPr lang="de-DE" dirty="0"/>
              <a:t>“</a:t>
            </a:r>
          </a:p>
          <a:p>
            <a:r>
              <a:rPr lang="de-DE" dirty="0"/>
              <a:t>Bots </a:t>
            </a:r>
            <a:r>
              <a:rPr lang="de-DE" dirty="0" err="1"/>
              <a:t>start</a:t>
            </a:r>
            <a:r>
              <a:rPr lang="de-DE" dirty="0"/>
              <a:t> at a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100 </a:t>
            </a:r>
            <a:r>
              <a:rPr lang="de-DE" dirty="0" err="1"/>
              <a:t>units</a:t>
            </a:r>
            <a:r>
              <a:rPr lang="de-DE" dirty="0"/>
              <a:t> (</a:t>
            </a:r>
            <a:r>
              <a:rPr lang="de-DE" dirty="0" err="1"/>
              <a:t>population</a:t>
            </a:r>
            <a:r>
              <a:rPr lang="de-DE" dirty="0"/>
              <a:t>)</a:t>
            </a:r>
          </a:p>
          <a:p>
            <a:r>
              <a:rPr lang="de-DE" dirty="0"/>
              <a:t>Bots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alternating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(2 </a:t>
            </a:r>
            <a:r>
              <a:rPr lang="de-DE" dirty="0" err="1"/>
              <a:t>turns</a:t>
            </a:r>
            <a:r>
              <a:rPr lang="de-DE" dirty="0"/>
              <a:t> = 1 </a:t>
            </a:r>
            <a:r>
              <a:rPr lang="de-DE" dirty="0" err="1"/>
              <a:t>round</a:t>
            </a:r>
            <a:r>
              <a:rPr lang="de-DE" dirty="0"/>
              <a:t>)</a:t>
            </a: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8" y="3812190"/>
            <a:ext cx="10031225" cy="25054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872867" y="6207121"/>
            <a:ext cx="8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Start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221367" y="6207120"/>
            <a:ext cx="176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Turn 1 (</a:t>
            </a:r>
            <a:r>
              <a:rPr lang="de-DE" sz="2400" dirty="0" err="1"/>
              <a:t>red</a:t>
            </a:r>
            <a:r>
              <a:rPr lang="de-DE" sz="2400" dirty="0"/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998316" y="6207120"/>
            <a:ext cx="176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Turn 2 (</a:t>
            </a:r>
            <a:r>
              <a:rPr lang="de-DE" sz="2400" dirty="0" err="1"/>
              <a:t>blue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221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Movements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Units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neighbouring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Up</a:t>
            </a:r>
            <a:r>
              <a:rPr lang="de-DE" dirty="0"/>
              <a:t>, down, </a:t>
            </a:r>
            <a:r>
              <a:rPr lang="de-DE" dirty="0" err="1"/>
              <a:t>left</a:t>
            </a:r>
            <a:r>
              <a:rPr lang="de-DE" dirty="0"/>
              <a:t>, </a:t>
            </a:r>
            <a:r>
              <a:rPr lang="de-DE" dirty="0" err="1"/>
              <a:t>right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diagonals</a:t>
            </a:r>
            <a:r>
              <a:rPr lang="de-DE" dirty="0"/>
              <a:t>)</a:t>
            </a:r>
          </a:p>
          <a:p>
            <a:r>
              <a:rPr lang="de-DE" dirty="0"/>
              <a:t>The </a:t>
            </a:r>
            <a:r>
              <a:rPr lang="de-DE" dirty="0" err="1"/>
              <a:t>board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torus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)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96" y="3327128"/>
            <a:ext cx="7844009" cy="31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3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Battle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bots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in a </a:t>
            </a:r>
            <a:r>
              <a:rPr lang="de-DE" dirty="0" err="1"/>
              <a:t>cell</a:t>
            </a:r>
            <a:r>
              <a:rPr lang="de-DE" dirty="0"/>
              <a:t>? Fight!</a:t>
            </a:r>
          </a:p>
          <a:p>
            <a:r>
              <a:rPr lang="de-DE" dirty="0"/>
              <a:t>Simple </a:t>
            </a:r>
            <a:r>
              <a:rPr lang="de-DE" dirty="0" err="1"/>
              <a:t>comparison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will </a:t>
            </a:r>
            <a:r>
              <a:rPr lang="de-DE" dirty="0" err="1"/>
              <a:t>win</a:t>
            </a:r>
            <a:r>
              <a:rPr lang="de-DE" dirty="0"/>
              <a:t>)</a:t>
            </a:r>
          </a:p>
          <a:p>
            <a:r>
              <a:rPr lang="de-DE" dirty="0" err="1"/>
              <a:t>Surviving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= </a:t>
            </a:r>
            <a:r>
              <a:rPr lang="de-DE" dirty="0" err="1"/>
              <a:t>attacking</a:t>
            </a:r>
            <a:r>
              <a:rPr lang="de-DE" dirty="0"/>
              <a:t> – </a:t>
            </a:r>
            <a:r>
              <a:rPr lang="de-DE" dirty="0" err="1"/>
              <a:t>defending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(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in 0)</a:t>
            </a:r>
          </a:p>
          <a:p>
            <a:r>
              <a:rPr lang="de-DE" dirty="0" err="1"/>
              <a:t>Battles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after </a:t>
            </a:r>
            <a:r>
              <a:rPr lang="de-DE" dirty="0" err="1"/>
              <a:t>every</a:t>
            </a:r>
            <a:r>
              <a:rPr lang="de-DE" dirty="0"/>
              <a:t> turn (not </a:t>
            </a:r>
            <a:r>
              <a:rPr lang="de-DE" dirty="0" err="1"/>
              <a:t>round</a:t>
            </a:r>
            <a:r>
              <a:rPr lang="de-DE" dirty="0"/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1" y="3924712"/>
            <a:ext cx="10798819" cy="26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8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Population Growth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round</a:t>
            </a:r>
            <a:r>
              <a:rPr lang="de-DE" dirty="0"/>
              <a:t> (2 </a:t>
            </a:r>
            <a:r>
              <a:rPr lang="de-DE" dirty="0" err="1"/>
              <a:t>turns</a:t>
            </a:r>
            <a:r>
              <a:rPr lang="de-DE" dirty="0"/>
              <a:t> = </a:t>
            </a:r>
            <a:r>
              <a:rPr lang="de-DE" dirty="0" err="1"/>
              <a:t>one</a:t>
            </a:r>
            <a:r>
              <a:rPr lang="de-DE" dirty="0"/>
              <a:t> turn per bot)</a:t>
            </a:r>
          </a:p>
          <a:p>
            <a:r>
              <a:rPr lang="de-DE" dirty="0"/>
              <a:t>Population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10% (</a:t>
            </a:r>
            <a:r>
              <a:rPr lang="de-DE" dirty="0" err="1"/>
              <a:t>growth</a:t>
            </a:r>
            <a:r>
              <a:rPr lang="de-DE" dirty="0"/>
              <a:t> rate)</a:t>
            </a:r>
          </a:p>
          <a:p>
            <a:r>
              <a:rPr lang="de-DE" dirty="0" err="1"/>
              <a:t>Rounding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integer (e.g. 4.4 = 4, 5.5 = 6)</a:t>
            </a:r>
          </a:p>
          <a:p>
            <a:r>
              <a:rPr lang="de-DE" dirty="0"/>
              <a:t>Maximum </a:t>
            </a:r>
            <a:r>
              <a:rPr lang="de-DE" dirty="0" err="1"/>
              <a:t>population</a:t>
            </a:r>
            <a:r>
              <a:rPr lang="de-DE" dirty="0"/>
              <a:t> per </a:t>
            </a:r>
            <a:r>
              <a:rPr lang="de-DE" dirty="0" err="1"/>
              <a:t>cell</a:t>
            </a:r>
            <a:r>
              <a:rPr lang="de-DE" dirty="0"/>
              <a:t> = 100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0" y="3829987"/>
            <a:ext cx="7479655" cy="27911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34" y="3829987"/>
            <a:ext cx="3305460" cy="279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Winning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Last </a:t>
            </a:r>
            <a:r>
              <a:rPr lang="de-DE" dirty="0" err="1"/>
              <a:t>surviving</a:t>
            </a:r>
            <a:r>
              <a:rPr lang="de-DE" dirty="0"/>
              <a:t> bot</a:t>
            </a:r>
          </a:p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total </a:t>
            </a:r>
            <a:r>
              <a:rPr lang="de-DE" dirty="0" err="1"/>
              <a:t>population</a:t>
            </a:r>
            <a:r>
              <a:rPr lang="de-DE" dirty="0"/>
              <a:t> after 2000 </a:t>
            </a:r>
            <a:r>
              <a:rPr lang="de-DE" dirty="0" err="1"/>
              <a:t>rounds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81733" y="3016884"/>
            <a:ext cx="11242387" cy="3442742"/>
            <a:chOff x="277098" y="2891692"/>
            <a:chExt cx="11242387" cy="344274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98" y="2891692"/>
              <a:ext cx="3404805" cy="3404805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474" y="2891692"/>
              <a:ext cx="3448344" cy="3442681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092" y="2891753"/>
              <a:ext cx="3431393" cy="3442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54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Coding</a:t>
            </a:r>
            <a:r>
              <a:rPr lang="de-DE" b="1" dirty="0"/>
              <a:t> </a:t>
            </a:r>
            <a:r>
              <a:rPr lang="de-DE" b="1" dirty="0" err="1"/>
              <a:t>Competition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Form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teams</a:t>
            </a:r>
            <a:r>
              <a:rPr lang="de-DE" dirty="0"/>
              <a:t> (</a:t>
            </a:r>
            <a:r>
              <a:rPr lang="de-DE" dirty="0" err="1"/>
              <a:t>team</a:t>
            </a:r>
            <a:r>
              <a:rPr lang="de-DE" dirty="0"/>
              <a:t> ==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person</a:t>
            </a:r>
            <a:r>
              <a:rPr lang="de-DE" dirty="0"/>
              <a:t> ;))</a:t>
            </a:r>
          </a:p>
          <a:p>
            <a:r>
              <a:rPr lang="de-DE" dirty="0"/>
              <a:t>Register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GridWars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https://gridwars.cern.ch/</a:t>
            </a:r>
            <a:endParaRPr lang="de-DE" dirty="0"/>
          </a:p>
          <a:p>
            <a:pPr lvl="1"/>
            <a:r>
              <a:rPr lang="de-DE" dirty="0"/>
              <a:t>1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per </a:t>
            </a:r>
            <a:r>
              <a:rPr lang="de-DE" dirty="0" err="1"/>
              <a:t>team</a:t>
            </a:r>
            <a:endParaRPr lang="de-DE" dirty="0"/>
          </a:p>
          <a:p>
            <a:pPr lvl="1"/>
            <a:r>
              <a:rPr lang="de-DE" dirty="0"/>
              <a:t>Registration </a:t>
            </a:r>
            <a:r>
              <a:rPr lang="de-DE" dirty="0" err="1"/>
              <a:t>password</a:t>
            </a:r>
            <a:r>
              <a:rPr lang="de-DE" dirty="0"/>
              <a:t>: </a:t>
            </a:r>
            <a:r>
              <a:rPr lang="de-DE" sz="2800" b="1" dirty="0"/>
              <a:t>5pr1ngC4mpu52018!</a:t>
            </a:r>
          </a:p>
          <a:p>
            <a:pPr lvl="1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a valid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  <a:p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bot </a:t>
            </a:r>
            <a:r>
              <a:rPr lang="de-DE" dirty="0" err="1"/>
              <a:t>locally</a:t>
            </a:r>
            <a:r>
              <a:rPr lang="de-DE" dirty="0"/>
              <a:t> and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compete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teams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37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Bot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guide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https://gridwars.cern.ch/docs/getting-started</a:t>
            </a:r>
            <a:endParaRPr lang="de-DE" dirty="0"/>
          </a:p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: Java 8</a:t>
            </a:r>
          </a:p>
          <a:p>
            <a:r>
              <a:rPr lang="de-DE" dirty="0"/>
              <a:t>Bots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packaged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uploaded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Java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/>
              <a:t>Server will </a:t>
            </a:r>
            <a:r>
              <a:rPr lang="de-DE" dirty="0" err="1"/>
              <a:t>generate</a:t>
            </a:r>
            <a:r>
              <a:rPr lang="de-DE" dirty="0"/>
              <a:t> and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all </a:t>
            </a:r>
            <a:r>
              <a:rPr lang="de-DE" dirty="0" err="1"/>
              <a:t>other</a:t>
            </a:r>
            <a:r>
              <a:rPr lang="de-DE" dirty="0"/>
              <a:t> bots on </a:t>
            </a:r>
            <a:r>
              <a:rPr lang="de-DE" dirty="0" err="1"/>
              <a:t>upload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bot at a time,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upload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bot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endParaRPr lang="de-DE" dirty="0"/>
          </a:p>
          <a:p>
            <a:r>
              <a:rPr lang="de-DE" dirty="0"/>
              <a:t>Final bot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deadline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competition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718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Bot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488815"/>
          </a:xfrm>
        </p:spPr>
        <p:txBody>
          <a:bodyPr/>
          <a:lstStyle/>
          <a:p>
            <a:r>
              <a:rPr lang="de-DE" dirty="0"/>
              <a:t>Do 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awesome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Basic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enough</a:t>
            </a:r>
            <a:endParaRPr lang="de-DE" dirty="0"/>
          </a:p>
          <a:p>
            <a:pPr lvl="1"/>
            <a:r>
              <a:rPr lang="de-DE" dirty="0"/>
              <a:t>Simple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provided</a:t>
            </a:r>
            <a:endParaRPr lang="de-DE" dirty="0"/>
          </a:p>
          <a:p>
            <a:pPr lvl="1"/>
            <a:r>
              <a:rPr lang="de-DE" dirty="0" err="1"/>
              <a:t>Opportunity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I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programm</a:t>
            </a:r>
            <a:r>
              <a:rPr lang="de-DE" dirty="0"/>
              <a:t> at all?</a:t>
            </a:r>
          </a:p>
          <a:p>
            <a:pPr lvl="1"/>
            <a:r>
              <a:rPr lang="de-DE" dirty="0"/>
              <a:t>Find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 lvl="1"/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, </a:t>
            </a:r>
            <a:r>
              <a:rPr lang="de-DE" dirty="0" err="1"/>
              <a:t>it‘s</a:t>
            </a:r>
            <a:r>
              <a:rPr lang="de-DE" dirty="0"/>
              <a:t> also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and </a:t>
            </a:r>
            <a:r>
              <a:rPr lang="de-DE" dirty="0" err="1"/>
              <a:t>algorithms</a:t>
            </a:r>
            <a:r>
              <a:rPr lang="de-DE" dirty="0"/>
              <a:t>,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pen</a:t>
            </a:r>
            <a:r>
              <a:rPr lang="de-DE" dirty="0"/>
              <a:t> &amp; </a:t>
            </a:r>
            <a:r>
              <a:rPr lang="de-DE" dirty="0" err="1"/>
              <a:t>paper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4837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Sitzungssaal]]</Template>
  <TotalTime>0</TotalTime>
  <Words>554</Words>
  <Application>Microsoft Office PowerPoint</Application>
  <PresentationFormat>Breitbild</PresentationFormat>
  <Paragraphs>83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 2</vt:lpstr>
      <vt:lpstr>HDOfficeLightV0</vt:lpstr>
      <vt:lpstr>Grid Wars</vt:lpstr>
      <vt:lpstr>Game Setup</vt:lpstr>
      <vt:lpstr>Movements</vt:lpstr>
      <vt:lpstr>Battle</vt:lpstr>
      <vt:lpstr>Population Growth</vt:lpstr>
      <vt:lpstr>Winning</vt:lpstr>
      <vt:lpstr>Coding Competition</vt:lpstr>
      <vt:lpstr>Bot Development</vt:lpstr>
      <vt:lpstr>Bot Development</vt:lpstr>
      <vt:lpstr>Bot Development</vt:lpstr>
      <vt:lpstr>Some more rules</vt:lpstr>
      <vt:lpstr>Schedule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Wars</dc:title>
  <dc:creator>Ben</dc:creator>
  <cp:lastModifiedBy>Benjamin Wolff</cp:lastModifiedBy>
  <cp:revision>23</cp:revision>
  <dcterms:created xsi:type="dcterms:W3CDTF">2018-04-21T17:06:28Z</dcterms:created>
  <dcterms:modified xsi:type="dcterms:W3CDTF">2018-04-21T20:42:46Z</dcterms:modified>
</cp:coreProperties>
</file>