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6" r:id="rId9"/>
    <p:sldId id="265" r:id="rId10"/>
    <p:sldId id="25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62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25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73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32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31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46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5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9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13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74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81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1609CE-931C-4F07-AA4D-7FAE46160216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51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grid.wars@cern.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ridwars.cern.ch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ridwars.cern.ch/docs/getting-start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Grid</a:t>
            </a:r>
            <a:r>
              <a:rPr lang="de-DE" b="1" dirty="0" smtClean="0"/>
              <a:t> </a:t>
            </a:r>
            <a:r>
              <a:rPr lang="de-DE" b="1" dirty="0" err="1" smtClean="0"/>
              <a:t>Wars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67408"/>
          </a:xfrm>
        </p:spPr>
        <p:txBody>
          <a:bodyPr/>
          <a:lstStyle/>
          <a:p>
            <a:r>
              <a:rPr lang="de-DE" dirty="0" smtClean="0"/>
              <a:t>A Game AI </a:t>
            </a:r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Competition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Benjamin Wolff (CERN/AIS)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56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DE" b="1" dirty="0" err="1" smtClean="0"/>
              <a:t>Questions</a:t>
            </a:r>
            <a:r>
              <a:rPr lang="de-DE" b="1" dirty="0" smtClean="0"/>
              <a:t>?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260993"/>
            <a:ext cx="9144000" cy="3018621"/>
          </a:xfrm>
        </p:spPr>
        <p:txBody>
          <a:bodyPr>
            <a:normAutofit/>
          </a:bodyPr>
          <a:lstStyle/>
          <a:p>
            <a:r>
              <a:rPr lang="de-DE" dirty="0" smtClean="0"/>
              <a:t>Talk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Join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hackathons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>
                <a:hlinkClick r:id="rId2"/>
              </a:rPr>
              <a:t>grid.wars@cern.ch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6242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Game Setup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 err="1" smtClean="0"/>
              <a:t>Universe</a:t>
            </a:r>
            <a:r>
              <a:rPr lang="de-DE" dirty="0" smtClean="0"/>
              <a:t>: </a:t>
            </a:r>
            <a:r>
              <a:rPr lang="de-DE" dirty="0"/>
              <a:t>50x50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 smtClean="0"/>
              <a:t>board</a:t>
            </a:r>
            <a:endParaRPr lang="de-DE" dirty="0" smtClean="0"/>
          </a:p>
          <a:p>
            <a:r>
              <a:rPr lang="de-DE" dirty="0" smtClean="0"/>
              <a:t>1vs1 </a:t>
            </a:r>
            <a:r>
              <a:rPr lang="de-DE" dirty="0" err="1" smtClean="0"/>
              <a:t>matches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2 „</a:t>
            </a:r>
            <a:r>
              <a:rPr lang="de-DE" dirty="0" err="1" smtClean="0"/>
              <a:t>bots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Bots </a:t>
            </a:r>
            <a:r>
              <a:rPr lang="de-DE" dirty="0" err="1" smtClean="0"/>
              <a:t>start</a:t>
            </a:r>
            <a:r>
              <a:rPr lang="de-DE" dirty="0" smtClean="0"/>
              <a:t> at a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cell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100 </a:t>
            </a:r>
            <a:r>
              <a:rPr lang="de-DE" dirty="0" err="1" smtClean="0"/>
              <a:t>units</a:t>
            </a:r>
            <a:r>
              <a:rPr lang="de-DE" dirty="0" smtClean="0"/>
              <a:t> (</a:t>
            </a:r>
            <a:r>
              <a:rPr lang="de-DE" dirty="0" err="1" smtClean="0"/>
              <a:t>population</a:t>
            </a:r>
            <a:r>
              <a:rPr lang="de-DE" dirty="0" smtClean="0"/>
              <a:t>)</a:t>
            </a:r>
          </a:p>
          <a:p>
            <a:r>
              <a:rPr lang="de-DE" dirty="0" smtClean="0"/>
              <a:t>Bots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alternating</a:t>
            </a:r>
            <a:r>
              <a:rPr lang="de-DE" dirty="0" smtClean="0"/>
              <a:t> </a:t>
            </a:r>
            <a:r>
              <a:rPr lang="de-DE" dirty="0" err="1" smtClean="0"/>
              <a:t>turns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r>
              <a:rPr lang="de-DE" dirty="0" smtClean="0"/>
              <a:t> (2 </a:t>
            </a:r>
            <a:r>
              <a:rPr lang="de-DE" dirty="0" err="1" smtClean="0"/>
              <a:t>turns</a:t>
            </a:r>
            <a:r>
              <a:rPr lang="de-DE" dirty="0" smtClean="0"/>
              <a:t> = 1 </a:t>
            </a:r>
            <a:r>
              <a:rPr lang="de-DE" dirty="0" err="1" smtClean="0"/>
              <a:t>round</a:t>
            </a:r>
            <a:r>
              <a:rPr lang="de-DE" dirty="0"/>
              <a:t>)</a:t>
            </a:r>
            <a:endParaRPr lang="de-DE" dirty="0" smtClean="0"/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88" y="3812190"/>
            <a:ext cx="10031225" cy="25054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872867" y="6207121"/>
            <a:ext cx="8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Start</a:t>
            </a:r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5221367" y="6207120"/>
            <a:ext cx="1763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Turn 1 (</a:t>
            </a:r>
            <a:r>
              <a:rPr lang="de-DE" sz="2400" dirty="0" err="1" smtClean="0"/>
              <a:t>red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8998316" y="6207120"/>
            <a:ext cx="1763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Turn 2 (</a:t>
            </a:r>
            <a:r>
              <a:rPr lang="de-DE" sz="2400" dirty="0" err="1" smtClean="0"/>
              <a:t>blue</a:t>
            </a:r>
            <a:r>
              <a:rPr lang="de-DE" sz="2400" dirty="0" smtClean="0"/>
              <a:t>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77221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 smtClean="0"/>
              <a:t>Movements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Units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moved</a:t>
            </a:r>
            <a:r>
              <a:rPr lang="de-DE" dirty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neighbouring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endParaRPr lang="de-DE" dirty="0" smtClean="0"/>
          </a:p>
          <a:p>
            <a:r>
              <a:rPr lang="de-DE" dirty="0" err="1" smtClean="0"/>
              <a:t>Up</a:t>
            </a:r>
            <a:r>
              <a:rPr lang="de-DE" dirty="0" smtClean="0"/>
              <a:t>, down, </a:t>
            </a:r>
            <a:r>
              <a:rPr lang="de-DE" dirty="0" err="1" smtClean="0"/>
              <a:t>left</a:t>
            </a:r>
            <a:r>
              <a:rPr lang="de-DE" dirty="0" smtClean="0"/>
              <a:t>, </a:t>
            </a:r>
            <a:r>
              <a:rPr lang="de-DE" dirty="0" err="1" smtClean="0"/>
              <a:t>right</a:t>
            </a:r>
            <a:r>
              <a:rPr lang="de-DE" dirty="0" smtClean="0"/>
              <a:t> 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diagonals</a:t>
            </a:r>
            <a:r>
              <a:rPr lang="de-DE" dirty="0" smtClean="0"/>
              <a:t>)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board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torus</a:t>
            </a:r>
            <a:r>
              <a:rPr lang="de-DE" dirty="0" smtClean="0"/>
              <a:t> (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edges</a:t>
            </a:r>
            <a:r>
              <a:rPr lang="de-DE" dirty="0" smtClean="0"/>
              <a:t> </a:t>
            </a:r>
            <a:r>
              <a:rPr lang="de-DE" dirty="0" err="1" smtClean="0"/>
              <a:t>wrap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)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96" y="3327128"/>
            <a:ext cx="7844009" cy="31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3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Battle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bots</a:t>
            </a:r>
            <a:r>
              <a:rPr lang="de-DE" dirty="0" smtClean="0"/>
              <a:t> </a:t>
            </a:r>
            <a:r>
              <a:rPr lang="de-DE" dirty="0" err="1" smtClean="0"/>
              <a:t>meet</a:t>
            </a:r>
            <a:r>
              <a:rPr lang="de-DE" dirty="0" smtClean="0"/>
              <a:t> in a </a:t>
            </a:r>
            <a:r>
              <a:rPr lang="de-DE" dirty="0" err="1" smtClean="0"/>
              <a:t>cell</a:t>
            </a:r>
            <a:r>
              <a:rPr lang="de-DE" dirty="0" smtClean="0"/>
              <a:t>? Fight!</a:t>
            </a:r>
          </a:p>
          <a:p>
            <a:r>
              <a:rPr lang="de-DE" dirty="0" smtClean="0"/>
              <a:t>Simple </a:t>
            </a:r>
            <a:r>
              <a:rPr lang="de-DE" dirty="0" err="1" smtClean="0"/>
              <a:t>comparison</a:t>
            </a:r>
            <a:r>
              <a:rPr lang="de-DE" dirty="0" smtClean="0"/>
              <a:t> (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r>
              <a:rPr lang="de-DE" dirty="0" smtClean="0"/>
              <a:t> will </a:t>
            </a:r>
            <a:r>
              <a:rPr lang="de-DE" dirty="0" err="1" smtClean="0"/>
              <a:t>win</a:t>
            </a:r>
            <a:r>
              <a:rPr lang="de-DE" dirty="0"/>
              <a:t>)</a:t>
            </a:r>
            <a:endParaRPr lang="de-DE" dirty="0" smtClean="0"/>
          </a:p>
          <a:p>
            <a:r>
              <a:rPr lang="de-DE" dirty="0" err="1" smtClean="0"/>
              <a:t>Surviving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r>
              <a:rPr lang="de-DE" dirty="0" smtClean="0"/>
              <a:t> = </a:t>
            </a:r>
            <a:r>
              <a:rPr lang="de-DE" dirty="0" err="1" smtClean="0"/>
              <a:t>attacking</a:t>
            </a:r>
            <a:r>
              <a:rPr lang="de-DE" dirty="0" smtClean="0"/>
              <a:t> – </a:t>
            </a:r>
            <a:r>
              <a:rPr lang="de-DE" dirty="0" err="1" smtClean="0"/>
              <a:t>defending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r>
              <a:rPr lang="de-DE" dirty="0" smtClean="0"/>
              <a:t> (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0)</a:t>
            </a:r>
          </a:p>
          <a:p>
            <a:r>
              <a:rPr lang="de-DE" dirty="0" err="1" smtClean="0"/>
              <a:t>Battles</a:t>
            </a:r>
            <a:r>
              <a:rPr lang="de-DE" dirty="0" smtClean="0"/>
              <a:t> </a:t>
            </a:r>
            <a:r>
              <a:rPr lang="de-DE" dirty="0" err="1" smtClean="0"/>
              <a:t>occur</a:t>
            </a:r>
            <a:r>
              <a:rPr lang="de-DE" dirty="0" smtClean="0"/>
              <a:t> after </a:t>
            </a:r>
            <a:r>
              <a:rPr lang="de-DE" dirty="0" err="1" smtClean="0"/>
              <a:t>every</a:t>
            </a:r>
            <a:r>
              <a:rPr lang="de-DE" dirty="0" smtClean="0"/>
              <a:t> turn (not </a:t>
            </a:r>
            <a:r>
              <a:rPr lang="de-DE" dirty="0" err="1" smtClean="0"/>
              <a:t>round</a:t>
            </a:r>
            <a:r>
              <a:rPr lang="de-DE" dirty="0"/>
              <a:t>)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1" y="3924712"/>
            <a:ext cx="10798819" cy="265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8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Population Growth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 smtClean="0"/>
              <a:t>After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round</a:t>
            </a:r>
            <a:r>
              <a:rPr lang="de-DE" dirty="0" smtClean="0"/>
              <a:t> (2 </a:t>
            </a:r>
            <a:r>
              <a:rPr lang="de-DE" dirty="0" err="1" smtClean="0"/>
              <a:t>turns</a:t>
            </a:r>
            <a:r>
              <a:rPr lang="de-DE" dirty="0" smtClean="0"/>
              <a:t> = </a:t>
            </a:r>
            <a:r>
              <a:rPr lang="de-DE" dirty="0" err="1" smtClean="0"/>
              <a:t>one</a:t>
            </a:r>
            <a:r>
              <a:rPr lang="de-DE" dirty="0" smtClean="0"/>
              <a:t> turn per bot)</a:t>
            </a:r>
          </a:p>
          <a:p>
            <a:r>
              <a:rPr lang="de-DE" dirty="0" smtClean="0"/>
              <a:t>Population </a:t>
            </a:r>
            <a:r>
              <a:rPr lang="de-DE" dirty="0" err="1" smtClean="0"/>
              <a:t>increased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10% (</a:t>
            </a:r>
            <a:r>
              <a:rPr lang="de-DE" dirty="0" err="1" smtClean="0"/>
              <a:t>growth</a:t>
            </a:r>
            <a:r>
              <a:rPr lang="de-DE" dirty="0" smtClean="0"/>
              <a:t> rate)</a:t>
            </a:r>
          </a:p>
          <a:p>
            <a:r>
              <a:rPr lang="de-DE" dirty="0" err="1" smtClean="0"/>
              <a:t>Rounding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nearest</a:t>
            </a:r>
            <a:r>
              <a:rPr lang="de-DE" dirty="0" smtClean="0"/>
              <a:t> integer (e.g. </a:t>
            </a:r>
            <a:r>
              <a:rPr lang="de-DE" dirty="0"/>
              <a:t>4</a:t>
            </a:r>
            <a:r>
              <a:rPr lang="de-DE" dirty="0" smtClean="0"/>
              <a:t>.4 = 4, </a:t>
            </a:r>
            <a:r>
              <a:rPr lang="de-DE" dirty="0"/>
              <a:t>5</a:t>
            </a:r>
            <a:r>
              <a:rPr lang="de-DE" dirty="0" smtClean="0"/>
              <a:t>.5 = 6)</a:t>
            </a:r>
          </a:p>
          <a:p>
            <a:r>
              <a:rPr lang="de-DE" dirty="0" smtClean="0"/>
              <a:t>Maximum </a:t>
            </a:r>
            <a:r>
              <a:rPr lang="de-DE" dirty="0" err="1" smtClean="0"/>
              <a:t>population</a:t>
            </a:r>
            <a:r>
              <a:rPr lang="de-DE" dirty="0" smtClean="0"/>
              <a:t> per </a:t>
            </a:r>
            <a:r>
              <a:rPr lang="de-DE" dirty="0" err="1" smtClean="0"/>
              <a:t>cell</a:t>
            </a:r>
            <a:r>
              <a:rPr lang="de-DE" dirty="0"/>
              <a:t> </a:t>
            </a:r>
            <a:r>
              <a:rPr lang="de-DE" dirty="0" smtClean="0"/>
              <a:t>= 100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0" y="3829987"/>
            <a:ext cx="7479655" cy="27911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34" y="3829987"/>
            <a:ext cx="3305460" cy="279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 smtClean="0"/>
              <a:t>Winning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 smtClean="0"/>
              <a:t>Last </a:t>
            </a:r>
            <a:r>
              <a:rPr lang="de-DE" dirty="0" err="1" smtClean="0"/>
              <a:t>surviving</a:t>
            </a:r>
            <a:r>
              <a:rPr lang="de-DE" dirty="0" smtClean="0"/>
              <a:t> bot</a:t>
            </a:r>
          </a:p>
          <a:p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highest</a:t>
            </a:r>
            <a:r>
              <a:rPr lang="de-DE" dirty="0" smtClean="0"/>
              <a:t> total </a:t>
            </a:r>
            <a:r>
              <a:rPr lang="de-DE" dirty="0" err="1" smtClean="0"/>
              <a:t>population</a:t>
            </a:r>
            <a:r>
              <a:rPr lang="de-DE" dirty="0" smtClean="0"/>
              <a:t> after 2000 </a:t>
            </a:r>
            <a:r>
              <a:rPr lang="de-DE" dirty="0" err="1" smtClean="0"/>
              <a:t>rounds</a:t>
            </a:r>
            <a:endParaRPr lang="de-DE" dirty="0" smtClean="0"/>
          </a:p>
        </p:txBody>
      </p:sp>
      <p:grpSp>
        <p:nvGrpSpPr>
          <p:cNvPr id="9" name="Gruppieren 8"/>
          <p:cNvGrpSpPr/>
          <p:nvPr/>
        </p:nvGrpSpPr>
        <p:grpSpPr>
          <a:xfrm>
            <a:off x="481733" y="3016884"/>
            <a:ext cx="11242387" cy="3442742"/>
            <a:chOff x="277098" y="2891692"/>
            <a:chExt cx="11242387" cy="344274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98" y="2891692"/>
              <a:ext cx="3404805" cy="3404805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474" y="2891692"/>
              <a:ext cx="3448344" cy="3442681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092" y="2891753"/>
              <a:ext cx="3431393" cy="3442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554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 smtClean="0"/>
              <a:t>Coding</a:t>
            </a:r>
            <a:r>
              <a:rPr lang="de-DE" b="1" dirty="0" smtClean="0"/>
              <a:t> </a:t>
            </a:r>
            <a:r>
              <a:rPr lang="de-DE" b="1" dirty="0" err="1" smtClean="0"/>
              <a:t>Competition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F</a:t>
            </a:r>
            <a:r>
              <a:rPr lang="de-DE" dirty="0" smtClean="0"/>
              <a:t>orm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teams</a:t>
            </a:r>
            <a:r>
              <a:rPr lang="de-DE" dirty="0" smtClean="0"/>
              <a:t> (</a:t>
            </a:r>
            <a:r>
              <a:rPr lang="de-DE" dirty="0" err="1" smtClean="0"/>
              <a:t>team</a:t>
            </a:r>
            <a:r>
              <a:rPr lang="de-DE" dirty="0" smtClean="0"/>
              <a:t> ==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1 </a:t>
            </a:r>
            <a:r>
              <a:rPr lang="de-DE" dirty="0" err="1" smtClean="0"/>
              <a:t>person</a:t>
            </a:r>
            <a:r>
              <a:rPr lang="de-DE" dirty="0" smtClean="0"/>
              <a:t> ;))</a:t>
            </a:r>
          </a:p>
          <a:p>
            <a:r>
              <a:rPr lang="de-DE" dirty="0" smtClean="0"/>
              <a:t>Register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GridWars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>: </a:t>
            </a:r>
            <a:r>
              <a:rPr lang="de-DE" dirty="0" smtClean="0">
                <a:hlinkClick r:id="rId2"/>
              </a:rPr>
              <a:t>https://gridwars.cern.ch/</a:t>
            </a:r>
            <a:endParaRPr lang="de-DE" dirty="0" smtClean="0"/>
          </a:p>
          <a:p>
            <a:pPr lvl="1"/>
            <a:r>
              <a:rPr lang="de-DE" dirty="0"/>
              <a:t>1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per </a:t>
            </a:r>
            <a:r>
              <a:rPr lang="de-DE" dirty="0" err="1" smtClean="0"/>
              <a:t>team</a:t>
            </a:r>
            <a:endParaRPr lang="de-DE" dirty="0" smtClean="0"/>
          </a:p>
          <a:p>
            <a:pPr lvl="1"/>
            <a:r>
              <a:rPr lang="de-DE" dirty="0" smtClean="0"/>
              <a:t>Registration </a:t>
            </a:r>
            <a:r>
              <a:rPr lang="de-DE" dirty="0" err="1" smtClean="0"/>
              <a:t>password</a:t>
            </a:r>
            <a:r>
              <a:rPr lang="de-DE" dirty="0"/>
              <a:t>: </a:t>
            </a:r>
            <a:r>
              <a:rPr lang="de-DE" b="1" dirty="0" smtClean="0"/>
              <a:t>5pr1ngC4mpu52018!</a:t>
            </a:r>
          </a:p>
          <a:p>
            <a:pPr lvl="1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a valid </a:t>
            </a:r>
            <a:r>
              <a:rPr lang="de-DE" dirty="0" err="1" smtClean="0"/>
              <a:t>e-mail</a:t>
            </a:r>
            <a:r>
              <a:rPr lang="de-DE" dirty="0" smtClean="0"/>
              <a:t> </a:t>
            </a:r>
            <a:r>
              <a:rPr lang="de-DE" dirty="0" err="1" smtClean="0"/>
              <a:t>address</a:t>
            </a:r>
            <a:endParaRPr lang="de-DE" dirty="0" smtClean="0"/>
          </a:p>
          <a:p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bot </a:t>
            </a:r>
            <a:r>
              <a:rPr lang="de-DE" dirty="0" err="1" smtClean="0"/>
              <a:t>locally</a:t>
            </a:r>
            <a:r>
              <a:rPr lang="de-DE" dirty="0" smtClean="0"/>
              <a:t> an </a:t>
            </a:r>
            <a:r>
              <a:rPr lang="de-DE" dirty="0" err="1" smtClean="0"/>
              <a:t>upload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compete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teams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1537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Bot Development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guide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gridwars.cern.ch/docs/getting-started</a:t>
            </a:r>
            <a:endParaRPr lang="de-DE" dirty="0" smtClean="0"/>
          </a:p>
          <a:p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: Java 8</a:t>
            </a:r>
          </a:p>
          <a:p>
            <a:r>
              <a:rPr lang="de-DE" dirty="0" smtClean="0"/>
              <a:t>Bots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packaged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uploaded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Java </a:t>
            </a:r>
            <a:r>
              <a:rPr lang="de-DE" dirty="0" err="1" smtClean="0"/>
              <a:t>jar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pPr lvl="1"/>
            <a:r>
              <a:rPr lang="de-DE" dirty="0" smtClean="0"/>
              <a:t>1 bot = 1 </a:t>
            </a:r>
            <a:r>
              <a:rPr lang="de-DE" dirty="0" err="1" smtClean="0"/>
              <a:t>jar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r>
              <a:rPr lang="de-DE" dirty="0" smtClean="0"/>
              <a:t>Server will 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play</a:t>
            </a:r>
            <a:r>
              <a:rPr lang="de-DE" dirty="0" smtClean="0"/>
              <a:t> </a:t>
            </a:r>
            <a:r>
              <a:rPr lang="de-DE" dirty="0" err="1" smtClean="0"/>
              <a:t>matches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all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bots</a:t>
            </a:r>
            <a:r>
              <a:rPr lang="de-DE" dirty="0" smtClean="0"/>
              <a:t> on </a:t>
            </a:r>
            <a:r>
              <a:rPr lang="de-DE" dirty="0" err="1" smtClean="0"/>
              <a:t>upload</a:t>
            </a:r>
            <a:endParaRPr lang="de-DE" dirty="0" smtClean="0"/>
          </a:p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active</a:t>
            </a:r>
            <a:r>
              <a:rPr lang="de-DE" dirty="0" smtClean="0"/>
              <a:t> bot per </a:t>
            </a:r>
            <a:r>
              <a:rPr lang="de-DE" dirty="0" err="1" smtClean="0"/>
              <a:t>team</a:t>
            </a:r>
            <a:r>
              <a:rPr lang="de-DE" dirty="0" smtClean="0"/>
              <a:t>,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replace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upload</a:t>
            </a:r>
            <a:endParaRPr lang="de-DE" dirty="0" smtClean="0"/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bot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 smtClean="0"/>
              <a:t>want</a:t>
            </a:r>
            <a:endParaRPr lang="de-DE" dirty="0" smtClean="0"/>
          </a:p>
          <a:p>
            <a:r>
              <a:rPr lang="de-DE" dirty="0" smtClean="0"/>
              <a:t>Final bot </a:t>
            </a:r>
            <a:r>
              <a:rPr lang="de-DE" dirty="0" err="1" smtClean="0"/>
              <a:t>upload</a:t>
            </a:r>
            <a:r>
              <a:rPr lang="de-DE" dirty="0" smtClean="0"/>
              <a:t> </a:t>
            </a:r>
            <a:r>
              <a:rPr lang="de-DE" dirty="0" err="1" smtClean="0"/>
              <a:t>deadline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end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competition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0718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Schedule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 smtClean="0"/>
              <a:t>FILL </a:t>
            </a:r>
            <a:r>
              <a:rPr lang="de-DE" dirty="0" err="1" smtClean="0"/>
              <a:t>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62876117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Sitzungssaal]]</Template>
  <TotalTime>0</TotalTime>
  <Words>331</Words>
  <Application>Microsoft Office PowerPoint</Application>
  <PresentationFormat>Breitbild</PresentationFormat>
  <Paragraphs>53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 2</vt:lpstr>
      <vt:lpstr>HDOfficeLightV0</vt:lpstr>
      <vt:lpstr>Grid Wars</vt:lpstr>
      <vt:lpstr>Game Setup</vt:lpstr>
      <vt:lpstr>Movements</vt:lpstr>
      <vt:lpstr>Battle</vt:lpstr>
      <vt:lpstr>Population Growth</vt:lpstr>
      <vt:lpstr>Winning</vt:lpstr>
      <vt:lpstr>Coding Competition</vt:lpstr>
      <vt:lpstr>Bot Development</vt:lpstr>
      <vt:lpstr>Schedule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Wars</dc:title>
  <dc:creator>Ben</dc:creator>
  <cp:lastModifiedBy>Ben</cp:lastModifiedBy>
  <cp:revision>19</cp:revision>
  <dcterms:created xsi:type="dcterms:W3CDTF">2018-04-21T17:06:28Z</dcterms:created>
  <dcterms:modified xsi:type="dcterms:W3CDTF">2018-04-21T18:55:38Z</dcterms:modified>
</cp:coreProperties>
</file>