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65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1609CE-931C-4F07-AA4D-7FAE46160216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rid.wars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 err="1"/>
              <a:t>Grid</a:t>
            </a:r>
            <a:r>
              <a:rPr lang="de-DE" sz="6600" b="1" dirty="0"/>
              <a:t> </a:t>
            </a:r>
            <a:r>
              <a:rPr lang="de-DE" sz="6600" b="1" dirty="0" err="1"/>
              <a:t>Wars</a:t>
            </a:r>
            <a:endParaRPr lang="de-DE" sz="6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408"/>
          </a:xfrm>
        </p:spPr>
        <p:txBody>
          <a:bodyPr>
            <a:normAutofit/>
          </a:bodyPr>
          <a:lstStyle/>
          <a:p>
            <a:r>
              <a:rPr lang="de-DE" sz="3200" dirty="0"/>
              <a:t>A Game AI </a:t>
            </a:r>
            <a:r>
              <a:rPr lang="de-DE" sz="3200" dirty="0" err="1"/>
              <a:t>Coding</a:t>
            </a:r>
            <a:r>
              <a:rPr lang="de-DE" sz="3200" dirty="0"/>
              <a:t> </a:t>
            </a:r>
            <a:r>
              <a:rPr lang="de-DE" sz="3200" dirty="0" err="1"/>
              <a:t>Competition</a:t>
            </a:r>
            <a:endParaRPr lang="de-DE" sz="3200" dirty="0"/>
          </a:p>
          <a:p>
            <a:endParaRPr lang="de-DE" sz="3200" dirty="0"/>
          </a:p>
          <a:p>
            <a:r>
              <a:rPr lang="de-DE" sz="3200" dirty="0"/>
              <a:t>Benjamin Wolff (CERN/AIS)</a:t>
            </a:r>
          </a:p>
        </p:txBody>
      </p:sp>
    </p:spTree>
    <p:extLst>
      <p:ext uri="{BB962C8B-B14F-4D97-AF65-F5344CB8AC3E}">
        <p14:creationId xmlns:p14="http://schemas.microsoft.com/office/powerpoint/2010/main" val="42715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303638"/>
            <a:ext cx="10515600" cy="48764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5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rules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Illegal </a:t>
            </a:r>
            <a:r>
              <a:rPr lang="de-DE" dirty="0" err="1"/>
              <a:t>move</a:t>
            </a:r>
            <a:r>
              <a:rPr lang="de-DE" dirty="0"/>
              <a:t> = 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/>
              <a:t>Timeout on bot </a:t>
            </a:r>
            <a:r>
              <a:rPr lang="de-DE" dirty="0" err="1"/>
              <a:t>initialisation</a:t>
            </a:r>
            <a:r>
              <a:rPr lang="de-DE" dirty="0"/>
              <a:t> (3s)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in time,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idle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.</a:t>
            </a:r>
          </a:p>
          <a:p>
            <a:r>
              <a:rPr lang="de-DE" dirty="0"/>
              <a:t>Timeout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turn (50ms)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 err="1"/>
              <a:t>Stateful</a:t>
            </a:r>
            <a:r>
              <a:rPr lang="de-DE" dirty="0"/>
              <a:t> 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Java </a:t>
            </a:r>
            <a:r>
              <a:rPr lang="de-DE" dirty="0" err="1"/>
              <a:t>reflection</a:t>
            </a:r>
            <a:r>
              <a:rPr lang="de-DE" dirty="0"/>
              <a:t> &amp;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etc.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infos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FAQ: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9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Schedule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254ECB4F-16DC-4E09-BE63-ACD0AC3EE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37117"/>
              </p:ext>
            </p:extLst>
          </p:nvPr>
        </p:nvGraphicFramePr>
        <p:xfrm>
          <a:off x="1060123" y="1691322"/>
          <a:ext cx="10071754" cy="33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877">
                  <a:extLst>
                    <a:ext uri="{9D8B030D-6E8A-4147-A177-3AD203B41FA5}">
                      <a16:colId xmlns:a16="http://schemas.microsoft.com/office/drawing/2014/main" xmlns="" val="2290721960"/>
                    </a:ext>
                  </a:extLst>
                </a:gridCol>
                <a:gridCol w="5035877">
                  <a:extLst>
                    <a:ext uri="{9D8B030D-6E8A-4147-A177-3AD203B41FA5}">
                      <a16:colId xmlns:a16="http://schemas.microsoft.com/office/drawing/2014/main" xmlns="" val="3290447473"/>
                    </a:ext>
                  </a:extLst>
                </a:gridCol>
              </a:tblGrid>
              <a:tr h="56412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/>
                        <a:t>When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err="1"/>
                        <a:t>What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283748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Today, </a:t>
                      </a:r>
                      <a:r>
                        <a:rPr lang="de-DE" sz="2800" dirty="0" smtClean="0"/>
                        <a:t>at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dirty="0" smtClean="0"/>
                        <a:t>lunch break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/>
                        <a:t>Registrations</a:t>
                      </a:r>
                      <a:r>
                        <a:rPr lang="de-DE" sz="2800" dirty="0"/>
                        <a:t> will </a:t>
                      </a:r>
                      <a:r>
                        <a:rPr lang="de-DE" sz="2800" dirty="0" smtClean="0"/>
                        <a:t>open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365017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Tuesday, </a:t>
                      </a:r>
                      <a:r>
                        <a:rPr lang="de-DE" sz="2800" dirty="0" smtClean="0"/>
                        <a:t>17h45 </a:t>
                      </a:r>
                      <a:r>
                        <a:rPr lang="de-DE" sz="2800"/>
                        <a:t>– </a:t>
                      </a:r>
                      <a:r>
                        <a:rPr lang="de-DE" sz="2800" smtClean="0"/>
                        <a:t>18h45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2012886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/>
                        <a:t>Wednesday, </a:t>
                      </a:r>
                      <a:r>
                        <a:rPr lang="de-DE" sz="2800" dirty="0" smtClean="0"/>
                        <a:t>17h45 </a:t>
                      </a:r>
                      <a:r>
                        <a:rPr lang="de-DE" sz="2800" dirty="0"/>
                        <a:t>– </a:t>
                      </a:r>
                      <a:r>
                        <a:rPr lang="de-DE" sz="2800" dirty="0" smtClean="0"/>
                        <a:t>18h45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9047107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 err="1"/>
                        <a:t>Thursday</a:t>
                      </a:r>
                      <a:r>
                        <a:rPr lang="de-DE" sz="2800" dirty="0"/>
                        <a:t>, </a:t>
                      </a:r>
                      <a:r>
                        <a:rPr lang="de-DE" sz="2800" dirty="0" err="1"/>
                        <a:t>around</a:t>
                      </a:r>
                      <a:r>
                        <a:rPr lang="de-DE" sz="2800" dirty="0"/>
                        <a:t> lunch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Closing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bot </a:t>
                      </a:r>
                      <a:r>
                        <a:rPr lang="de-DE" sz="2800" dirty="0" err="1"/>
                        <a:t>upload</a:t>
                      </a:r>
                      <a:r>
                        <a:rPr lang="de-DE" sz="2800" dirty="0"/>
                        <a:t>, </a:t>
                      </a:r>
                      <a:r>
                        <a:rPr lang="de-DE" sz="2800" dirty="0" err="1"/>
                        <a:t>playoffs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6547574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r>
                        <a:rPr lang="de-DE" sz="2800" dirty="0" err="1"/>
                        <a:t>Thursday</a:t>
                      </a:r>
                      <a:r>
                        <a:rPr lang="de-DE" sz="2800" dirty="0"/>
                        <a:t>, 16h15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/>
                        <a:t>Results</a:t>
                      </a:r>
                      <a:r>
                        <a:rPr lang="de-DE" sz="2800" dirty="0"/>
                        <a:t> &amp; </a:t>
                      </a:r>
                      <a:r>
                        <a:rPr lang="de-DE" sz="2800" dirty="0" err="1" smtClean="0"/>
                        <a:t>price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/>
                        <a:t>ceremony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816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6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b="1" dirty="0" err="1"/>
              <a:t>Questions</a:t>
            </a:r>
            <a:r>
              <a:rPr lang="de-DE" b="1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60993"/>
            <a:ext cx="9144000" cy="3018621"/>
          </a:xfrm>
        </p:spPr>
        <p:txBody>
          <a:bodyPr>
            <a:normAutofit/>
          </a:bodyPr>
          <a:lstStyle/>
          <a:p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hackathons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grid.wars@cern.ch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Game 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Universe</a:t>
            </a:r>
            <a:r>
              <a:rPr lang="de-DE" dirty="0"/>
              <a:t>: 50x50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r>
              <a:rPr lang="de-DE" dirty="0"/>
              <a:t>1vs1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2 „</a:t>
            </a:r>
            <a:r>
              <a:rPr lang="de-DE" dirty="0" err="1"/>
              <a:t>bots</a:t>
            </a:r>
            <a:r>
              <a:rPr lang="de-DE" dirty="0"/>
              <a:t>“</a:t>
            </a:r>
          </a:p>
          <a:p>
            <a:r>
              <a:rPr lang="de-DE" dirty="0"/>
              <a:t>Bots </a:t>
            </a:r>
            <a:r>
              <a:rPr lang="de-DE" dirty="0" err="1"/>
              <a:t>start</a:t>
            </a:r>
            <a:r>
              <a:rPr lang="de-DE" dirty="0"/>
              <a:t> at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100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population</a:t>
            </a:r>
            <a:r>
              <a:rPr lang="de-DE" dirty="0"/>
              <a:t>)</a:t>
            </a:r>
          </a:p>
          <a:p>
            <a:r>
              <a:rPr lang="de-DE" dirty="0"/>
              <a:t>Bots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1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8" y="3812190"/>
            <a:ext cx="10031225" cy="2505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72867" y="6207121"/>
            <a:ext cx="8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21367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1 (</a:t>
            </a:r>
            <a:r>
              <a:rPr lang="de-DE" sz="2400" dirty="0" err="1"/>
              <a:t>red</a:t>
            </a:r>
            <a:r>
              <a:rPr lang="de-DE" sz="2400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98316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2 (</a:t>
            </a:r>
            <a:r>
              <a:rPr lang="de-DE" sz="2400" dirty="0" err="1"/>
              <a:t>blue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22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Movements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Units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neighbouring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Up</a:t>
            </a:r>
            <a:r>
              <a:rPr lang="de-DE" dirty="0"/>
              <a:t>, down, </a:t>
            </a:r>
            <a:r>
              <a:rPr lang="de-DE" dirty="0" err="1"/>
              <a:t>left</a:t>
            </a:r>
            <a:r>
              <a:rPr lang="de-DE" dirty="0"/>
              <a:t>, </a:t>
            </a:r>
            <a:r>
              <a:rPr lang="de-DE" dirty="0" err="1"/>
              <a:t>right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diagonals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torus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6" y="3327128"/>
            <a:ext cx="7844009" cy="31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Battle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bots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in a </a:t>
            </a:r>
            <a:r>
              <a:rPr lang="de-DE" dirty="0" err="1"/>
              <a:t>cell</a:t>
            </a:r>
            <a:r>
              <a:rPr lang="de-DE" dirty="0"/>
              <a:t>? Fight!</a:t>
            </a:r>
          </a:p>
          <a:p>
            <a:r>
              <a:rPr lang="de-DE" dirty="0"/>
              <a:t>Simple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will </a:t>
            </a:r>
            <a:r>
              <a:rPr lang="de-DE" dirty="0" err="1"/>
              <a:t>win</a:t>
            </a:r>
            <a:r>
              <a:rPr lang="de-DE" dirty="0"/>
              <a:t>)</a:t>
            </a:r>
          </a:p>
          <a:p>
            <a:r>
              <a:rPr lang="de-DE" dirty="0" err="1"/>
              <a:t>Surviving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= </a:t>
            </a:r>
            <a:r>
              <a:rPr lang="de-DE" dirty="0" err="1"/>
              <a:t>attacking</a:t>
            </a:r>
            <a:r>
              <a:rPr lang="de-DE" dirty="0"/>
              <a:t> – </a:t>
            </a:r>
            <a:r>
              <a:rPr lang="de-DE" dirty="0" err="1"/>
              <a:t>defending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0)</a:t>
            </a:r>
          </a:p>
          <a:p>
            <a:r>
              <a:rPr lang="de-DE" dirty="0" err="1"/>
              <a:t>Battles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turn (not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" y="3924712"/>
            <a:ext cx="10798819" cy="2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Population Growth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turn per bot)</a:t>
            </a:r>
          </a:p>
          <a:p>
            <a:r>
              <a:rPr lang="de-DE" dirty="0"/>
              <a:t>Population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10% (</a:t>
            </a:r>
            <a:r>
              <a:rPr lang="de-DE" dirty="0" err="1"/>
              <a:t>growth</a:t>
            </a:r>
            <a:r>
              <a:rPr lang="de-DE" dirty="0"/>
              <a:t> rate)</a:t>
            </a:r>
          </a:p>
          <a:p>
            <a:r>
              <a:rPr lang="de-DE" dirty="0" err="1"/>
              <a:t>Rounding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integer (e.g. 4.4 = 4, 5.5 = 6)</a:t>
            </a:r>
          </a:p>
          <a:p>
            <a:r>
              <a:rPr lang="de-DE" dirty="0"/>
              <a:t>Maximum </a:t>
            </a:r>
            <a:r>
              <a:rPr lang="de-DE" dirty="0" err="1"/>
              <a:t>population</a:t>
            </a:r>
            <a:r>
              <a:rPr lang="de-DE" dirty="0"/>
              <a:t> per </a:t>
            </a:r>
            <a:r>
              <a:rPr lang="de-DE" dirty="0" err="1"/>
              <a:t>cell</a:t>
            </a:r>
            <a:r>
              <a:rPr lang="de-DE" dirty="0"/>
              <a:t> = 100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" y="3829987"/>
            <a:ext cx="7479655" cy="2791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34" y="3829987"/>
            <a:ext cx="3305460" cy="27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Winning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surviving</a:t>
            </a:r>
            <a:r>
              <a:rPr lang="de-DE" dirty="0"/>
              <a:t> bot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total </a:t>
            </a:r>
            <a:r>
              <a:rPr lang="de-DE" dirty="0" err="1"/>
              <a:t>population</a:t>
            </a:r>
            <a:r>
              <a:rPr lang="de-DE" dirty="0"/>
              <a:t> after 2000 </a:t>
            </a:r>
            <a:r>
              <a:rPr lang="de-DE" dirty="0" err="1"/>
              <a:t>rounds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81733" y="3016884"/>
            <a:ext cx="11242387" cy="3442742"/>
            <a:chOff x="277098" y="2891692"/>
            <a:chExt cx="11242387" cy="34427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98" y="2891692"/>
              <a:ext cx="3404805" cy="34048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474" y="2891692"/>
              <a:ext cx="3448344" cy="344268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092" y="2891753"/>
              <a:ext cx="3431393" cy="344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5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Coding</a:t>
            </a:r>
            <a:r>
              <a:rPr lang="de-DE" b="1" dirty="0"/>
              <a:t> </a:t>
            </a:r>
            <a:r>
              <a:rPr lang="de-DE" b="1" dirty="0" err="1"/>
              <a:t>Competition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(</a:t>
            </a:r>
            <a:r>
              <a:rPr lang="de-DE" dirty="0" err="1"/>
              <a:t>team</a:t>
            </a:r>
            <a:r>
              <a:rPr lang="de-DE" dirty="0"/>
              <a:t> ==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person</a:t>
            </a:r>
            <a:r>
              <a:rPr lang="de-DE" dirty="0"/>
              <a:t> ;))</a:t>
            </a:r>
          </a:p>
          <a:p>
            <a:r>
              <a:rPr lang="de-DE" dirty="0"/>
              <a:t>Register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GridWars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</a:t>
            </a:r>
            <a:endParaRPr lang="de-DE" dirty="0"/>
          </a:p>
          <a:p>
            <a:pPr lvl="1"/>
            <a:r>
              <a:rPr lang="de-DE" dirty="0"/>
              <a:t>1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per </a:t>
            </a:r>
            <a:r>
              <a:rPr lang="de-DE" dirty="0" err="1"/>
              <a:t>team</a:t>
            </a:r>
            <a:endParaRPr lang="de-DE" dirty="0"/>
          </a:p>
          <a:p>
            <a:pPr lvl="1"/>
            <a:r>
              <a:rPr lang="de-DE" dirty="0"/>
              <a:t>Registration </a:t>
            </a:r>
            <a:r>
              <a:rPr lang="de-DE" dirty="0" err="1"/>
              <a:t>password</a:t>
            </a:r>
            <a:r>
              <a:rPr lang="de-DE" dirty="0"/>
              <a:t>: </a:t>
            </a:r>
            <a:r>
              <a:rPr lang="de-DE" sz="2800" b="1" dirty="0" smtClean="0"/>
              <a:t>!SpringCampus2018</a:t>
            </a:r>
            <a:r>
              <a:rPr lang="de-DE" sz="2800" b="1" dirty="0"/>
              <a:t>!</a:t>
            </a:r>
          </a:p>
          <a:p>
            <a:pPr lvl="1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valid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locally</a:t>
            </a:r>
            <a:r>
              <a:rPr lang="de-DE" dirty="0"/>
              <a:t> and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compete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3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Java 8</a:t>
            </a:r>
          </a:p>
          <a:p>
            <a:r>
              <a:rPr lang="de-DE" dirty="0"/>
              <a:t>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Java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Server will </a:t>
            </a:r>
            <a:r>
              <a:rPr lang="de-DE" dirty="0" err="1"/>
              <a:t>generate</a:t>
            </a:r>
            <a:r>
              <a:rPr lang="de-DE" dirty="0"/>
              <a:t> and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bots on </a:t>
            </a:r>
            <a:r>
              <a:rPr lang="de-DE" dirty="0" err="1"/>
              <a:t>upload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bot at a time,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upload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  <a:p>
            <a:r>
              <a:rPr lang="de-DE" dirty="0"/>
              <a:t>Final bot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deadline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18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awesome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  <a:p>
            <a:pPr lvl="1"/>
            <a:r>
              <a:rPr lang="de-DE" dirty="0" err="1"/>
              <a:t>Opportunity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programm</a:t>
            </a:r>
            <a:r>
              <a:rPr lang="de-DE" dirty="0"/>
              <a:t> at all?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/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also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and </a:t>
            </a:r>
            <a:r>
              <a:rPr lang="de-DE" dirty="0" err="1"/>
              <a:t>algorithms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pen</a:t>
            </a:r>
            <a:r>
              <a:rPr lang="de-DE" dirty="0"/>
              <a:t> &amp; </a:t>
            </a:r>
            <a:r>
              <a:rPr lang="de-DE" dirty="0" err="1"/>
              <a:t>paper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4837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520</Words>
  <Application>Microsoft Office PowerPoint</Application>
  <PresentationFormat>Breitbild</PresentationFormat>
  <Paragraphs>83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Grid Wars</vt:lpstr>
      <vt:lpstr>Game Setup</vt:lpstr>
      <vt:lpstr>Movements</vt:lpstr>
      <vt:lpstr>Battle</vt:lpstr>
      <vt:lpstr>Population Growth</vt:lpstr>
      <vt:lpstr>Winning</vt:lpstr>
      <vt:lpstr>Coding Competition</vt:lpstr>
      <vt:lpstr>Bot Development</vt:lpstr>
      <vt:lpstr>Bot Development</vt:lpstr>
      <vt:lpstr>Bot Development</vt:lpstr>
      <vt:lpstr>Some more rules</vt:lpstr>
      <vt:lpstr>Schedule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Ben</dc:creator>
  <cp:lastModifiedBy>Ben</cp:lastModifiedBy>
  <cp:revision>28</cp:revision>
  <dcterms:created xsi:type="dcterms:W3CDTF">2018-04-21T17:06:28Z</dcterms:created>
  <dcterms:modified xsi:type="dcterms:W3CDTF">2018-04-23T06:53:33Z</dcterms:modified>
</cp:coreProperties>
</file>