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23" autoAdjust="0"/>
  </p:normalViewPr>
  <p:slideViewPr>
    <p:cSldViewPr>
      <p:cViewPr varScale="1">
        <p:scale>
          <a:sx n="63" d="100"/>
          <a:sy n="63" d="100"/>
        </p:scale>
        <p:origin x="-1192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8046-50F1-4F8D-BD23-59F4D43B9D17}" type="datetimeFigureOut">
              <a:rPr lang="ko-KR" altLang="en-US" smtClean="0"/>
              <a:pPr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0768-A66A-44D1-9BAA-BEDEFCD2C5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8544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00672" y="2132856"/>
            <a:ext cx="16561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72216" y="2183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0592" y="3717032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601072" y="404664"/>
            <a:ext cx="3402555" cy="6129972"/>
            <a:chOff x="5601072" y="404664"/>
            <a:chExt cx="3402555" cy="6129972"/>
          </a:xfrm>
        </p:grpSpPr>
        <p:sp>
          <p:nvSpPr>
            <p:cNvPr id="6" name="직사각형 5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557272" y="22048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5966128" y="4437112"/>
              <a:ext cx="2803296" cy="360040"/>
              <a:chOff x="5966128" y="5013176"/>
              <a:chExt cx="2803296" cy="36004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596612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받아오기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01108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보내기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49344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끝내기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745088" y="1196752"/>
              <a:ext cx="237626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주제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주제를 정하시오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65368" y="1196752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3408" y="12285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주제받기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9104" y="6165304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새 그림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4293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01072" y="5013176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그림도</a:t>
              </a:r>
              <a:r>
                <a:rPr lang="ko-KR" altLang="en-US" dirty="0">
                  <a:solidFill>
                    <a:schemeClr val="tx1"/>
                  </a:solidFill>
                </a:rPr>
                <a:t>구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80592" y="62373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LoginActivity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0672" y="2132856"/>
            <a:ext cx="16561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72216" y="2183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0592" y="3717032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01072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01072" y="404664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36"/>
          <p:cNvGrpSpPr/>
          <p:nvPr/>
        </p:nvGrpSpPr>
        <p:grpSpPr>
          <a:xfrm>
            <a:off x="5966128" y="4437112"/>
            <a:ext cx="2803296" cy="360040"/>
            <a:chOff x="5966128" y="5013176"/>
            <a:chExt cx="2803296" cy="360040"/>
          </a:xfrm>
        </p:grpSpPr>
        <p:sp>
          <p:nvSpPr>
            <p:cNvPr id="59" name="직사각형 58"/>
            <p:cNvSpPr/>
            <p:nvPr/>
          </p:nvSpPr>
          <p:spPr>
            <a:xfrm>
              <a:off x="5966128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받아오기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11088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049344" y="501317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끝내기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745088" y="1196752"/>
            <a:ext cx="30963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치</a:t>
            </a:r>
            <a:r>
              <a:rPr lang="ko-KR" altLang="en-US" sz="1600" dirty="0">
                <a:solidFill>
                  <a:schemeClr val="tx1"/>
                </a:solidFill>
              </a:rPr>
              <a:t>킨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89104" y="61653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받아온 그림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601072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그리</a:t>
            </a:r>
            <a:r>
              <a:rPr lang="ko-KR" altLang="en-US" sz="14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65202" y="404664"/>
            <a:ext cx="10561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그림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3320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명예의 전당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2936" y="955104"/>
            <a:ext cx="10801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601072" y="5013176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그림도</a:t>
            </a:r>
            <a:r>
              <a:rPr lang="ko-KR" altLang="en-US" dirty="0">
                <a:solidFill>
                  <a:schemeClr val="tx1"/>
                </a:solidFill>
              </a:rPr>
              <a:t>구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776536" y="404664"/>
            <a:ext cx="3384376" cy="6129972"/>
            <a:chOff x="5601072" y="404664"/>
            <a:chExt cx="3384376" cy="6129972"/>
          </a:xfrm>
        </p:grpSpPr>
        <p:sp>
          <p:nvSpPr>
            <p:cNvPr id="144" name="TextBox 143"/>
            <p:cNvSpPr txBox="1"/>
            <p:nvPr/>
          </p:nvSpPr>
          <p:spPr>
            <a:xfrm>
              <a:off x="5870925" y="616530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89104" y="61653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받아오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그룹 102"/>
            <p:cNvGrpSpPr/>
            <p:nvPr/>
          </p:nvGrpSpPr>
          <p:grpSpPr>
            <a:xfrm>
              <a:off x="5601072" y="980728"/>
              <a:ext cx="3384376" cy="1152128"/>
              <a:chOff x="5601072" y="404664"/>
              <a:chExt cx="3384376" cy="1152128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79" name="그룹 31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82" name="직사각형 29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동규</a:t>
                </a:r>
                <a:endParaRPr lang="ko-KR" altLang="en-US" sz="1400" dirty="0"/>
              </a:p>
            </p:txBody>
          </p:sp>
        </p:grpSp>
        <p:sp>
          <p:nvSpPr>
            <p:cNvPr id="152" name="직사각형 151"/>
            <p:cNvSpPr/>
            <p:nvPr/>
          </p:nvSpPr>
          <p:spPr>
            <a:xfrm>
              <a:off x="564293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19"/>
            <p:cNvGrpSpPr/>
            <p:nvPr/>
          </p:nvGrpSpPr>
          <p:grpSpPr>
            <a:xfrm>
              <a:off x="5601072" y="2132856"/>
              <a:ext cx="3384376" cy="1152128"/>
              <a:chOff x="5601072" y="404664"/>
              <a:chExt cx="3384376" cy="1152128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72" name="그룹 122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55135" y="888975"/>
                <a:ext cx="888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귤</a:t>
                </a:r>
                <a:endParaRPr lang="ko-KR" altLang="en-US" sz="1400" dirty="0"/>
              </a:p>
            </p:txBody>
          </p:sp>
        </p:grpSp>
        <p:grpSp>
          <p:nvGrpSpPr>
            <p:cNvPr id="154" name="그룹 127"/>
            <p:cNvGrpSpPr/>
            <p:nvPr/>
          </p:nvGrpSpPr>
          <p:grpSpPr>
            <a:xfrm>
              <a:off x="5601072" y="3284984"/>
              <a:ext cx="3384376" cy="1152128"/>
              <a:chOff x="5601072" y="404664"/>
              <a:chExt cx="3384376" cy="1152128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65" name="그룹 130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치킨</a:t>
                </a:r>
                <a:endParaRPr lang="ko-KR" altLang="en-US" sz="1400" dirty="0"/>
              </a:p>
            </p:txBody>
          </p:sp>
        </p:grpSp>
        <p:grpSp>
          <p:nvGrpSpPr>
            <p:cNvPr id="155" name="그룹 135"/>
            <p:cNvGrpSpPr/>
            <p:nvPr/>
          </p:nvGrpSpPr>
          <p:grpSpPr>
            <a:xfrm>
              <a:off x="5601072" y="4437112"/>
              <a:ext cx="3384376" cy="1152128"/>
              <a:chOff x="5601072" y="404664"/>
              <a:chExt cx="3384376" cy="1152128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58" name="그룹 138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5673080" y="1174984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6</a:t>
                </a:r>
                <a:r>
                  <a:rPr lang="ko-KR" altLang="en-US" sz="1400" dirty="0" smtClean="0"/>
                  <a:t>시간 전</a:t>
                </a:r>
                <a:endParaRPr lang="ko-KR" altLang="en-US" sz="14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홍시</a:t>
                </a:r>
                <a:endParaRPr lang="ko-KR" altLang="en-US" sz="1400" dirty="0"/>
              </a:p>
            </p:txBody>
          </p:sp>
        </p:grpSp>
      </p:grpSp>
      <p:sp>
        <p:nvSpPr>
          <p:cNvPr id="184" name="모서리가 둥근 직사각형 183"/>
          <p:cNvSpPr/>
          <p:nvPr/>
        </p:nvSpPr>
        <p:spPr>
          <a:xfrm rot="1437883">
            <a:off x="7833320" y="3176666"/>
            <a:ext cx="792088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557272" y="2204864"/>
            <a:ext cx="1512168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830365" y="404664"/>
            <a:ext cx="3384376" cy="6129972"/>
            <a:chOff x="830365" y="404664"/>
            <a:chExt cx="3384376" cy="6129972"/>
          </a:xfrm>
        </p:grpSpPr>
        <p:sp>
          <p:nvSpPr>
            <p:cNvPr id="83" name="직사각형 82"/>
            <p:cNvSpPr/>
            <p:nvPr/>
          </p:nvSpPr>
          <p:spPr>
            <a:xfrm>
              <a:off x="830365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1786565" y="22048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30365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36"/>
            <p:cNvGrpSpPr/>
            <p:nvPr/>
          </p:nvGrpSpPr>
          <p:grpSpPr>
            <a:xfrm>
              <a:off x="1195421" y="4437112"/>
              <a:ext cx="2803296" cy="360040"/>
              <a:chOff x="5966128" y="5013176"/>
              <a:chExt cx="2803296" cy="36004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596612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받아오기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011088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보내기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8049344" y="5013176"/>
                <a:ext cx="72008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끝내기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/>
            <p:cNvSpPr/>
            <p:nvPr/>
          </p:nvSpPr>
          <p:spPr>
            <a:xfrm>
              <a:off x="994476" y="1196752"/>
              <a:ext cx="3042515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주제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동규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18397" y="616530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받아온 그림</a:t>
              </a:r>
              <a:endParaRPr lang="ko-KR" altLang="en-US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30365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94495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062613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72229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30365" y="5013176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그림도</a:t>
              </a:r>
              <a:r>
                <a:rPr lang="ko-KR" altLang="en-US" dirty="0">
                  <a:solidFill>
                    <a:schemeClr val="tx1"/>
                  </a:solidFill>
                </a:rPr>
                <a:t>구</a:t>
              </a:r>
            </a:p>
          </p:txBody>
        </p:sp>
      </p:grpSp>
      <p:cxnSp>
        <p:nvCxnSpPr>
          <p:cNvPr id="100" name="직선 연결선 99"/>
          <p:cNvCxnSpPr/>
          <p:nvPr/>
        </p:nvCxnSpPr>
        <p:spPr>
          <a:xfrm>
            <a:off x="2010720" y="285293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720752" y="285293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5601072" y="404664"/>
            <a:ext cx="3384376" cy="6129972"/>
            <a:chOff x="5601072" y="404664"/>
            <a:chExt cx="3384376" cy="6129972"/>
          </a:xfrm>
        </p:grpSpPr>
        <p:sp>
          <p:nvSpPr>
            <p:cNvPr id="106" name="직사각형 105"/>
            <p:cNvSpPr/>
            <p:nvPr/>
          </p:nvSpPr>
          <p:spPr>
            <a:xfrm>
              <a:off x="5601072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601072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889104" y="6165304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내 그림 기록</a:t>
              </a:r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60107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765202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833320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5601072" y="980728"/>
              <a:ext cx="3384376" cy="1152128"/>
              <a:chOff x="5601072" y="404664"/>
              <a:chExt cx="3384376" cy="115212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동규</a:t>
                </a:r>
                <a:endParaRPr lang="ko-KR" altLang="en-US" sz="1400" dirty="0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753200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5601072" y="2132856"/>
              <a:ext cx="3384376" cy="1152128"/>
              <a:chOff x="5601072" y="404664"/>
              <a:chExt cx="3384376" cy="1152128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치킨</a:t>
                </a:r>
                <a:endParaRPr lang="ko-KR" altLang="en-US" sz="1400" dirty="0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601072" y="3284984"/>
              <a:ext cx="3384376" cy="1152128"/>
              <a:chOff x="5601072" y="404664"/>
              <a:chExt cx="3384376" cy="115212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73080" y="1174984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r>
                  <a:rPr lang="ko-KR" altLang="en-US" sz="1400" dirty="0" smtClean="0"/>
                  <a:t>일 전</a:t>
                </a:r>
                <a:endParaRPr lang="ko-KR" altLang="en-US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돼지</a:t>
                </a:r>
                <a:endParaRPr lang="ko-KR" altLang="en-US" sz="14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5601072" y="4437112"/>
              <a:ext cx="3384376" cy="1152128"/>
              <a:chOff x="5601072" y="404664"/>
              <a:chExt cx="3384376" cy="1152128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5601072" y="404664"/>
                <a:ext cx="338437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73080" y="47667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/>
                  <a:t>이</a:t>
                </a:r>
                <a:r>
                  <a:rPr lang="ko-KR" altLang="en-US"/>
                  <a:t>름</a:t>
                </a:r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7041232" y="404664"/>
                <a:ext cx="1944216" cy="1152128"/>
                <a:chOff x="2288704" y="404664"/>
                <a:chExt cx="1944216" cy="1152128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2288704" y="404664"/>
                  <a:ext cx="194421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2896584" y="60059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5673080" y="1174984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6</a:t>
                </a:r>
                <a:r>
                  <a:rPr lang="ko-KR" altLang="en-US" sz="1400" dirty="0" smtClean="0"/>
                  <a:t>시간 전</a:t>
                </a:r>
                <a:endParaRPr lang="ko-KR" alt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55135" y="888975"/>
                <a:ext cx="1067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/>
                  <a:t>주제</a:t>
                </a: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홍시</a:t>
                </a:r>
                <a:endParaRPr lang="ko-KR" altLang="en-US" sz="1400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5889104" y="61653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41" name="그룹 240"/>
          <p:cNvGrpSpPr/>
          <p:nvPr/>
        </p:nvGrpSpPr>
        <p:grpSpPr>
          <a:xfrm>
            <a:off x="5601072" y="404664"/>
            <a:ext cx="3384376" cy="6129972"/>
            <a:chOff x="848544" y="404664"/>
            <a:chExt cx="3384376" cy="6129972"/>
          </a:xfrm>
        </p:grpSpPr>
        <p:sp>
          <p:nvSpPr>
            <p:cNvPr id="60" name="직사각형 59"/>
            <p:cNvSpPr/>
            <p:nvPr/>
          </p:nvSpPr>
          <p:spPr>
            <a:xfrm>
              <a:off x="848544" y="404664"/>
              <a:ext cx="3384376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544" y="404664"/>
              <a:ext cx="338437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36576" y="616530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명예의 전당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48544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그리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12674" y="404664"/>
              <a:ext cx="105611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내 그림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80792" y="404664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명예의 전당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848544" y="980728"/>
              <a:ext cx="3384376" cy="1512168"/>
              <a:chOff x="848544" y="980728"/>
              <a:chExt cx="3384376" cy="1512168"/>
            </a:xfrm>
          </p:grpSpPr>
          <p:grpSp>
            <p:nvGrpSpPr>
              <p:cNvPr id="66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17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20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3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동규</a:t>
                  </a:r>
                  <a:endParaRPr lang="ko-KR" altLang="en-US" sz="1400" dirty="0"/>
                </a:p>
              </p:txBody>
            </p:sp>
          </p:grpSp>
          <p:sp>
            <p:nvSpPr>
              <p:cNvPr id="131" name="직사각형 130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48544" y="2132856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1,219</a:t>
                </a:r>
                <a:endParaRPr lang="ko-KR" altLang="en-US" sz="1600" dirty="0"/>
              </a:p>
            </p:txBody>
          </p:sp>
          <p:sp>
            <p:nvSpPr>
              <p:cNvPr id="139" name="하트 138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3122656" y="955104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848544" y="2554856"/>
              <a:ext cx="3384376" cy="1512168"/>
              <a:chOff x="848544" y="980728"/>
              <a:chExt cx="3384376" cy="1512168"/>
            </a:xfrm>
          </p:grpSpPr>
          <p:grpSp>
            <p:nvGrpSpPr>
              <p:cNvPr id="146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52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55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타원 155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/>
                    <a:t>1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홍시</a:t>
                  </a:r>
                  <a:endParaRPr lang="ko-KR" altLang="en-US" sz="1400" dirty="0"/>
                </a:p>
              </p:txBody>
            </p:sp>
          </p:grpSp>
          <p:sp>
            <p:nvSpPr>
              <p:cNvPr id="147" name="직사각형 146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48544" y="2132856"/>
                <a:ext cx="1489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1,106</a:t>
                </a:r>
                <a:endParaRPr lang="ko-KR" altLang="en-US" sz="1600" dirty="0"/>
              </a:p>
            </p:txBody>
          </p:sp>
          <p:sp>
            <p:nvSpPr>
              <p:cNvPr id="149" name="하트 148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848544" y="4149080"/>
              <a:ext cx="3384376" cy="1512168"/>
              <a:chOff x="848544" y="980728"/>
              <a:chExt cx="3384376" cy="1512168"/>
            </a:xfrm>
          </p:grpSpPr>
          <p:grpSp>
            <p:nvGrpSpPr>
              <p:cNvPr id="158" name="그룹 102"/>
              <p:cNvGrpSpPr/>
              <p:nvPr/>
            </p:nvGrpSpPr>
            <p:grpSpPr>
              <a:xfrm>
                <a:off x="848544" y="980728"/>
                <a:ext cx="3384376" cy="1152128"/>
                <a:chOff x="5601072" y="404664"/>
                <a:chExt cx="3384376" cy="1152128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5601072" y="404664"/>
                  <a:ext cx="3384376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5673080" y="476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grpSp>
              <p:nvGrpSpPr>
                <p:cNvPr id="164" name="그룹 31"/>
                <p:cNvGrpSpPr/>
                <p:nvPr/>
              </p:nvGrpSpPr>
              <p:grpSpPr>
                <a:xfrm>
                  <a:off x="7041232" y="404664"/>
                  <a:ext cx="1944216" cy="1152128"/>
                  <a:chOff x="2288704" y="404664"/>
                  <a:chExt cx="1944216" cy="1152128"/>
                </a:xfrm>
              </p:grpSpPr>
              <p:sp>
                <p:nvSpPr>
                  <p:cNvPr id="167" name="직사각형 29"/>
                  <p:cNvSpPr/>
                  <p:nvPr/>
                </p:nvSpPr>
                <p:spPr>
                  <a:xfrm>
                    <a:off x="2288704" y="404664"/>
                    <a:ext cx="194421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타원 167"/>
                  <p:cNvSpPr/>
                  <p:nvPr/>
                </p:nvSpPr>
                <p:spPr>
                  <a:xfrm>
                    <a:off x="2896584" y="600592"/>
                    <a:ext cx="720080" cy="7200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5" name="TextBox 164"/>
                <p:cNvSpPr txBox="1"/>
                <p:nvPr/>
              </p:nvSpPr>
              <p:spPr>
                <a:xfrm>
                  <a:off x="5673080" y="1174984"/>
                  <a:ext cx="705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5</a:t>
                  </a:r>
                  <a:r>
                    <a:rPr lang="ko-KR" altLang="en-US" sz="1400" dirty="0" smtClean="0"/>
                    <a:t>일 전</a:t>
                  </a:r>
                  <a:endParaRPr lang="ko-KR" altLang="en-US" sz="14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655135" y="476672"/>
                  <a:ext cx="1067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/>
                    <a:t>주제</a:t>
                  </a:r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: </a:t>
                  </a:r>
                  <a:r>
                    <a:rPr lang="ko-KR" altLang="en-US" sz="1400" dirty="0" smtClean="0"/>
                    <a:t>동규</a:t>
                  </a:r>
                  <a:endParaRPr lang="ko-KR" altLang="en-US" sz="1400" dirty="0"/>
                </a:p>
              </p:txBody>
            </p:sp>
          </p:grpSp>
          <p:sp>
            <p:nvSpPr>
              <p:cNvPr id="159" name="직사각형 158"/>
              <p:cNvSpPr/>
              <p:nvPr/>
            </p:nvSpPr>
            <p:spPr>
              <a:xfrm>
                <a:off x="848544" y="2132856"/>
                <a:ext cx="338437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48544" y="2132856"/>
                <a:ext cx="1330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좋아요 </a:t>
                </a:r>
                <a:r>
                  <a:rPr lang="en-US" altLang="ko-KR" sz="1600" dirty="0" smtClean="0"/>
                  <a:t>: 930</a:t>
                </a:r>
                <a:endParaRPr lang="ko-KR" altLang="en-US" sz="1600" dirty="0"/>
              </a:p>
            </p:txBody>
          </p:sp>
          <p:sp>
            <p:nvSpPr>
              <p:cNvPr id="161" name="하트 160"/>
              <p:cNvSpPr/>
              <p:nvPr/>
            </p:nvSpPr>
            <p:spPr>
              <a:xfrm>
                <a:off x="3762368" y="2174720"/>
                <a:ext cx="288032" cy="288032"/>
              </a:xfrm>
              <a:prstGeom prst="hear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4" name="직사각형 243"/>
          <p:cNvSpPr/>
          <p:nvPr/>
        </p:nvSpPr>
        <p:spPr>
          <a:xfrm>
            <a:off x="848544" y="404664"/>
            <a:ext cx="338437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848544" y="404664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36576" y="61653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기록</a:t>
            </a:r>
            <a:endParaRPr lang="ko-KR" altLang="en-US" dirty="0"/>
          </a:p>
        </p:txBody>
      </p:sp>
      <p:sp>
        <p:nvSpPr>
          <p:cNvPr id="247" name="직사각형 246"/>
          <p:cNvSpPr/>
          <p:nvPr/>
        </p:nvSpPr>
        <p:spPr>
          <a:xfrm>
            <a:off x="848544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그리</a:t>
            </a:r>
            <a:r>
              <a:rPr lang="ko-KR" altLang="en-US" sz="14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2012674" y="404664"/>
            <a:ext cx="10561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그림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080792" y="40466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명예의 전당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50" name="그룹 102"/>
          <p:cNvGrpSpPr/>
          <p:nvPr/>
        </p:nvGrpSpPr>
        <p:grpSpPr>
          <a:xfrm>
            <a:off x="848544" y="980728"/>
            <a:ext cx="3384376" cy="1152128"/>
            <a:chOff x="5601072" y="404664"/>
            <a:chExt cx="3384376" cy="1152128"/>
          </a:xfrm>
        </p:grpSpPr>
        <p:sp>
          <p:nvSpPr>
            <p:cNvPr id="276" name="직사각형 275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78" name="그룹 31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81" name="직사각형 29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9" name="TextBox 278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sp>
        <p:nvSpPr>
          <p:cNvPr id="251" name="직사각형 250"/>
          <p:cNvSpPr/>
          <p:nvPr/>
        </p:nvSpPr>
        <p:spPr>
          <a:xfrm>
            <a:off x="2000672" y="955104"/>
            <a:ext cx="10801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2" name="그룹 119"/>
          <p:cNvGrpSpPr/>
          <p:nvPr/>
        </p:nvGrpSpPr>
        <p:grpSpPr>
          <a:xfrm>
            <a:off x="848544" y="2132856"/>
            <a:ext cx="3384376" cy="1152128"/>
            <a:chOff x="5601072" y="404664"/>
            <a:chExt cx="3384376" cy="1152128"/>
          </a:xfrm>
        </p:grpSpPr>
        <p:sp>
          <p:nvSpPr>
            <p:cNvPr id="269" name="직사각형 268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71" name="그룹 122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TextBox 271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</a:t>
              </a:r>
              <a:r>
                <a:rPr lang="ko-KR" altLang="en-US" sz="1400" dirty="0"/>
                <a:t>규</a:t>
              </a:r>
            </a:p>
          </p:txBody>
        </p:sp>
      </p:grpSp>
      <p:grpSp>
        <p:nvGrpSpPr>
          <p:cNvPr id="253" name="그룹 127"/>
          <p:cNvGrpSpPr/>
          <p:nvPr/>
        </p:nvGrpSpPr>
        <p:grpSpPr>
          <a:xfrm>
            <a:off x="848544" y="3284984"/>
            <a:ext cx="3384376" cy="1152128"/>
            <a:chOff x="5601072" y="404664"/>
            <a:chExt cx="3384376" cy="1152128"/>
          </a:xfrm>
        </p:grpSpPr>
        <p:sp>
          <p:nvSpPr>
            <p:cNvPr id="262" name="직사각형 261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64" name="그룹 130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67" name="직사각형 266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TextBox 264"/>
            <p:cNvSpPr txBox="1"/>
            <p:nvPr/>
          </p:nvSpPr>
          <p:spPr>
            <a:xfrm>
              <a:off x="5673080" y="1174984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 smtClean="0"/>
                <a:t>일 전</a:t>
              </a:r>
              <a:endParaRPr lang="ko-KR" altLang="en-US" sz="14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grpSp>
        <p:nvGrpSpPr>
          <p:cNvPr id="254" name="그룹 135"/>
          <p:cNvGrpSpPr/>
          <p:nvPr/>
        </p:nvGrpSpPr>
        <p:grpSpPr>
          <a:xfrm>
            <a:off x="848544" y="4437112"/>
            <a:ext cx="3384376" cy="1152128"/>
            <a:chOff x="5601072" y="404664"/>
            <a:chExt cx="3384376" cy="1152128"/>
          </a:xfrm>
        </p:grpSpPr>
        <p:sp>
          <p:nvSpPr>
            <p:cNvPr id="255" name="직사각형 254"/>
            <p:cNvSpPr/>
            <p:nvPr/>
          </p:nvSpPr>
          <p:spPr>
            <a:xfrm>
              <a:off x="5601072" y="404664"/>
              <a:ext cx="3384376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673080" y="4766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이</a:t>
              </a:r>
              <a:r>
                <a:rPr lang="ko-KR" altLang="en-US"/>
                <a:t>름</a:t>
              </a:r>
            </a:p>
          </p:txBody>
        </p:sp>
        <p:grpSp>
          <p:nvGrpSpPr>
            <p:cNvPr id="257" name="그룹 138"/>
            <p:cNvGrpSpPr/>
            <p:nvPr/>
          </p:nvGrpSpPr>
          <p:grpSpPr>
            <a:xfrm>
              <a:off x="7041232" y="404664"/>
              <a:ext cx="1944216" cy="1152128"/>
              <a:chOff x="2288704" y="404664"/>
              <a:chExt cx="1944216" cy="1152128"/>
            </a:xfrm>
          </p:grpSpPr>
          <p:sp>
            <p:nvSpPr>
              <p:cNvPr id="260" name="직사각형 259"/>
              <p:cNvSpPr/>
              <p:nvPr/>
            </p:nvSpPr>
            <p:spPr>
              <a:xfrm>
                <a:off x="2288704" y="404664"/>
                <a:ext cx="1944216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2896584" y="60059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5673080" y="1174984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6</a:t>
              </a:r>
              <a:r>
                <a:rPr lang="ko-KR" altLang="en-US" sz="1400" dirty="0" smtClean="0"/>
                <a:t>시간 전</a:t>
              </a:r>
              <a:endParaRPr lang="ko-KR" altLang="en-US" sz="14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55135" y="888975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주제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동규</a:t>
              </a:r>
              <a:endParaRPr lang="ko-KR" altLang="en-US" sz="14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2936776" y="1484784"/>
            <a:ext cx="648072" cy="144016"/>
            <a:chOff x="2010720" y="2852936"/>
            <a:chExt cx="1070072" cy="0"/>
          </a:xfrm>
        </p:grpSpPr>
        <p:cxnSp>
          <p:nvCxnSpPr>
            <p:cNvPr id="285" name="직선 연결선 284"/>
            <p:cNvCxnSpPr/>
            <p:nvPr/>
          </p:nvCxnSpPr>
          <p:spPr>
            <a:xfrm>
              <a:off x="2010720" y="2852936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>
              <a:off x="2720752" y="2852936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2936776" y="2658680"/>
            <a:ext cx="648072" cy="266264"/>
            <a:chOff x="2936776" y="2658680"/>
            <a:chExt cx="648072" cy="266264"/>
          </a:xfrm>
        </p:grpSpPr>
        <p:grpSp>
          <p:nvGrpSpPr>
            <p:cNvPr id="288" name="그룹 287"/>
            <p:cNvGrpSpPr/>
            <p:nvPr/>
          </p:nvGrpSpPr>
          <p:grpSpPr>
            <a:xfrm>
              <a:off x="2936776" y="2658680"/>
              <a:ext cx="648072" cy="144016"/>
              <a:chOff x="2010720" y="2852936"/>
              <a:chExt cx="1070072" cy="0"/>
            </a:xfrm>
          </p:grpSpPr>
          <p:cxnSp>
            <p:nvCxnSpPr>
              <p:cNvPr id="289" name="직선 연결선 288"/>
              <p:cNvCxnSpPr/>
              <p:nvPr/>
            </p:nvCxnSpPr>
            <p:spPr>
              <a:xfrm>
                <a:off x="2010720" y="285293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>
                <a:off x="2720752" y="2852936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타원 290"/>
            <p:cNvSpPr/>
            <p:nvPr/>
          </p:nvSpPr>
          <p:spPr>
            <a:xfrm>
              <a:off x="3110936" y="2780928"/>
              <a:ext cx="288032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2864768" y="3717032"/>
            <a:ext cx="792088" cy="338272"/>
            <a:chOff x="2864768" y="3717032"/>
            <a:chExt cx="792088" cy="338272"/>
          </a:xfrm>
        </p:grpSpPr>
        <p:grpSp>
          <p:nvGrpSpPr>
            <p:cNvPr id="307" name="그룹 306"/>
            <p:cNvGrpSpPr/>
            <p:nvPr/>
          </p:nvGrpSpPr>
          <p:grpSpPr>
            <a:xfrm>
              <a:off x="2936776" y="3789040"/>
              <a:ext cx="648072" cy="266264"/>
              <a:chOff x="2936776" y="2658680"/>
              <a:chExt cx="648072" cy="266264"/>
            </a:xfrm>
          </p:grpSpPr>
          <p:grpSp>
            <p:nvGrpSpPr>
              <p:cNvPr id="308" name="그룹 307"/>
              <p:cNvGrpSpPr/>
              <p:nvPr/>
            </p:nvGrpSpPr>
            <p:grpSpPr>
              <a:xfrm>
                <a:off x="2936776" y="2658680"/>
                <a:ext cx="648072" cy="144016"/>
                <a:chOff x="2010720" y="2852936"/>
                <a:chExt cx="1070072" cy="0"/>
              </a:xfrm>
            </p:grpSpPr>
            <p:cxnSp>
              <p:nvCxnSpPr>
                <p:cNvPr id="310" name="직선 연결선 309"/>
                <p:cNvCxnSpPr/>
                <p:nvPr/>
              </p:nvCxnSpPr>
              <p:spPr>
                <a:xfrm>
                  <a:off x="2010720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직선 연결선 310"/>
                <p:cNvCxnSpPr/>
                <p:nvPr/>
              </p:nvCxnSpPr>
              <p:spPr>
                <a:xfrm>
                  <a:off x="2720752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타원 308"/>
              <p:cNvSpPr/>
              <p:nvPr/>
            </p:nvSpPr>
            <p:spPr>
              <a:xfrm>
                <a:off x="3110936" y="2780928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2" name="모서리가 둥근 직사각형 311"/>
            <p:cNvSpPr/>
            <p:nvPr/>
          </p:nvSpPr>
          <p:spPr>
            <a:xfrm>
              <a:off x="2864768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296816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2864768" y="4869160"/>
            <a:ext cx="792088" cy="338272"/>
            <a:chOff x="2864768" y="3717032"/>
            <a:chExt cx="792088" cy="338272"/>
          </a:xfrm>
        </p:grpSpPr>
        <p:grpSp>
          <p:nvGrpSpPr>
            <p:cNvPr id="336" name="그룹 335"/>
            <p:cNvGrpSpPr/>
            <p:nvPr/>
          </p:nvGrpSpPr>
          <p:grpSpPr>
            <a:xfrm>
              <a:off x="2936776" y="3789040"/>
              <a:ext cx="648072" cy="266264"/>
              <a:chOff x="2936776" y="2658680"/>
              <a:chExt cx="648072" cy="266264"/>
            </a:xfrm>
          </p:grpSpPr>
          <p:grpSp>
            <p:nvGrpSpPr>
              <p:cNvPr id="339" name="그룹 338"/>
              <p:cNvGrpSpPr/>
              <p:nvPr/>
            </p:nvGrpSpPr>
            <p:grpSpPr>
              <a:xfrm>
                <a:off x="2936776" y="2658680"/>
                <a:ext cx="648072" cy="144016"/>
                <a:chOff x="2010720" y="2852936"/>
                <a:chExt cx="1070072" cy="0"/>
              </a:xfrm>
            </p:grpSpPr>
            <p:cxnSp>
              <p:nvCxnSpPr>
                <p:cNvPr id="341" name="직선 연결선 340"/>
                <p:cNvCxnSpPr/>
                <p:nvPr/>
              </p:nvCxnSpPr>
              <p:spPr>
                <a:xfrm>
                  <a:off x="2010720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직선 연결선 341"/>
                <p:cNvCxnSpPr/>
                <p:nvPr/>
              </p:nvCxnSpPr>
              <p:spPr>
                <a:xfrm>
                  <a:off x="2720752" y="2852936"/>
                  <a:ext cx="360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타원 339"/>
              <p:cNvSpPr/>
              <p:nvPr/>
            </p:nvSpPr>
            <p:spPr>
              <a:xfrm>
                <a:off x="3110936" y="2780928"/>
                <a:ext cx="288032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7" name="모서리가 둥근 직사각형 336"/>
            <p:cNvSpPr/>
            <p:nvPr/>
          </p:nvSpPr>
          <p:spPr>
            <a:xfrm>
              <a:off x="2864768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3296816" y="3717032"/>
              <a:ext cx="360040" cy="144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4" name="모서리가 둥근 직사각형 343"/>
          <p:cNvSpPr/>
          <p:nvPr/>
        </p:nvSpPr>
        <p:spPr>
          <a:xfrm rot="1821194">
            <a:off x="3871760" y="5316228"/>
            <a:ext cx="284644" cy="727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3656856" y="508518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190</Words>
  <Application>Microsoft Office PowerPoint</Application>
  <PresentationFormat>A4 용지(210x297mm)</PresentationFormat>
  <Paragraphs>95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jimin</dc:creator>
  <cp:lastModifiedBy>kim jimin</cp:lastModifiedBy>
  <cp:revision>14</cp:revision>
  <dcterms:created xsi:type="dcterms:W3CDTF">2015-12-19T05:17:50Z</dcterms:created>
  <dcterms:modified xsi:type="dcterms:W3CDTF">2015-12-19T07:40:31Z</dcterms:modified>
</cp:coreProperties>
</file>