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40a12ebd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40a12ebd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0a12ebd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0a12eb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0a12ebd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0a12ebd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0a12ebd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0a12ebd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0a12ebd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0a12ebd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Gang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Brill, Matt Turconi, Dan Kershner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Making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algorithm that generates a grocery list. When implemented in a smart-fridge, it can keep track of previous food purchases as well as food usage, enabling it to better estimate how much food should be purchased every time you visit the grocer.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	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would accept a shopping list from a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would use data based on the average quantity of a specific food item that a person would by each week and determine the quantity of each item to buy.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Agent would accept data from the previous week on how much food was used in an attempt to better </a:t>
            </a:r>
            <a:r>
              <a:rPr lang="en"/>
              <a:t>predict</a:t>
            </a:r>
            <a:r>
              <a:rPr lang="en"/>
              <a:t> what the user would need.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Agent would then suggest items not on the user’s list to buy. 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event that the agent wants to suggest a </a:t>
            </a:r>
            <a:r>
              <a:rPr lang="en"/>
              <a:t>quantity</a:t>
            </a:r>
            <a:r>
              <a:rPr lang="en"/>
              <a:t> of food that is not available for purchase in a store, the Agent will </a:t>
            </a:r>
            <a:r>
              <a:rPr lang="en"/>
              <a:t>always</a:t>
            </a:r>
            <a:r>
              <a:rPr lang="en"/>
              <a:t> choose to over buy rather than under buy.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reason being that consumers would rather have more of an item than less of one. 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Agent Could be Unethical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agent may suggest larger quantities of food than a person actually needs, in order to ensure they are satisfied.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People would rather have too much food than run out of food and have to go back out to the store.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this agent was widespread, over estimating could lead to extra food waste.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Companies may also be able to exploit the algorithm in various ways to encourage consumers to buy more of their products.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60" y="0"/>
            <a:ext cx="345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612734" y="4775676"/>
            <a:ext cx="16755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pingree.house.gov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