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 a picture of the burndown chart on here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796975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Terminal Velocity: Galactica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0779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Scrumdog Millionaires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Scrum </a:t>
            </a:r>
            <a:r>
              <a:rPr b="1" lang="en"/>
              <a:t>master</a:t>
            </a:r>
            <a:r>
              <a:rPr lang="en"/>
              <a:t>: Andrew Gray,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Project owner: Dan Kershner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Developers: John Piermatteo, Dylan Zucker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41" y="121600"/>
            <a:ext cx="1169625" cy="15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195" y="3004545"/>
            <a:ext cx="332650" cy="47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570" y="3004545"/>
            <a:ext cx="332650" cy="47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learned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Scrum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Time management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tackle a fairly large project on our own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make a video game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JavaFX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Animations - drawing all the images and having them move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Handlers for combinations of keys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091" y="3476700"/>
            <a:ext cx="1169625" cy="1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Terminal Velocity Galactica 2.0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Change themes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Ability</a:t>
            </a:r>
            <a:r>
              <a:rPr lang="en"/>
              <a:t> to pick how your ship, the bullets, and the asteroids look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a store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the pause menu, be able to spend your points on powerups, skins, and secret levels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Keeping track of highscores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Music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Round based gamemode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of these would make the game more enjoyable to play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507691" y="3262075"/>
            <a:ext cx="1169625" cy="1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Purpose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Make a fun game that we would like to play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Improve an old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Very accurate space travel simulation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4e8de214dd9587de0e123c2320038b54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00" y="2623625"/>
            <a:ext cx="4051599" cy="218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Game.png" id="71" name="Shape 71"/>
          <p:cNvPicPr preferRelativeResize="0"/>
          <p:nvPr/>
        </p:nvPicPr>
        <p:blipFill rotWithShape="1">
          <a:blip r:embed="rId4">
            <a:alphaModFix/>
          </a:blip>
          <a:srcRect b="11173" l="16099" r="15510" t="6058"/>
          <a:stretch/>
        </p:blipFill>
        <p:spPr>
          <a:xfrm>
            <a:off x="4532300" y="1841425"/>
            <a:ext cx="4472001" cy="30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391" y="135925"/>
            <a:ext cx="1169625" cy="1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at 2017-04-29 15-07-07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499" y="2008475"/>
            <a:ext cx="5379700" cy="3026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at 2017-04-29 15-04-47.png" id="78" name="Shape 78"/>
          <p:cNvPicPr preferRelativeResize="0"/>
          <p:nvPr/>
        </p:nvPicPr>
        <p:blipFill rotWithShape="1">
          <a:blip r:embed="rId4">
            <a:alphaModFix/>
          </a:blip>
          <a:srcRect b="15859" l="16528" r="15954" t="9613"/>
          <a:stretch/>
        </p:blipFill>
        <p:spPr>
          <a:xfrm>
            <a:off x="96374" y="64873"/>
            <a:ext cx="5113848" cy="317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41" y="3347925"/>
            <a:ext cx="1169625" cy="1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Game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77100" y="1159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Travel to faraway galaxies on a space </a:t>
            </a:r>
            <a:r>
              <a:rPr lang="en"/>
              <a:t>expedition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Destroy incoming asteroids before they destroy you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Larger asteroids split into smaller ones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shoot or dodge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Defeat bosses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Evil alien asteroids named Ben and Professor Dancy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166" y="3305000"/>
            <a:ext cx="1169625" cy="1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37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41" y="3347925"/>
            <a:ext cx="1169625" cy="155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eroids - Page 1.png" id="93" name="Shape 93"/>
          <p:cNvPicPr preferRelativeResize="0"/>
          <p:nvPr/>
        </p:nvPicPr>
        <p:blipFill rotWithShape="1">
          <a:blip r:embed="rId4">
            <a:alphaModFix/>
          </a:blip>
          <a:srcRect b="38471" l="46311" r="0" t="3728"/>
          <a:stretch/>
        </p:blipFill>
        <p:spPr>
          <a:xfrm>
            <a:off x="2156899" y="190537"/>
            <a:ext cx="6675397" cy="476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UML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11541" y="3347925"/>
            <a:ext cx="1169625" cy="155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l.png" id="100" name="Shape 100"/>
          <p:cNvPicPr preferRelativeResize="0"/>
          <p:nvPr/>
        </p:nvPicPr>
        <p:blipFill rotWithShape="1">
          <a:blip r:embed="rId4">
            <a:alphaModFix/>
          </a:blip>
          <a:srcRect b="13782" l="14917" r="70712" t="17441"/>
          <a:stretch/>
        </p:blipFill>
        <p:spPr>
          <a:xfrm>
            <a:off x="3495150" y="549450"/>
            <a:ext cx="1587302" cy="427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291" y="485974"/>
            <a:ext cx="1169625" cy="15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Scrum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ScrumDesk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Strengths: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Generated burndown charts and other graphs instantly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Aesthetically</a:t>
            </a:r>
            <a:r>
              <a:rPr lang="en"/>
              <a:t> pleasing and organized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Weaknesses: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of a hassle than helpful because of the size of the project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Must update hours in real time (can’t enter all hours at one time)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 user stories: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 a user, I would like a pause button, live updating score, main menu, etc...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916" y="243225"/>
            <a:ext cx="1169625" cy="1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from 2017-04-30 17-51-02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791" y="2825700"/>
            <a:ext cx="1169624" cy="1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Scene Builder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Caused problems with collisions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Caused problems with movement and rotations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Problems with frame rate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overcame this with tasks and better pictures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Images behaving as rectangles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41" y="3347925"/>
            <a:ext cx="1169625" cy="1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