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67" r:id="rId7"/>
    <p:sldId id="269" r:id="rId8"/>
    <p:sldId id="270" r:id="rId9"/>
    <p:sldId id="272" r:id="rId10"/>
    <p:sldId id="273" r:id="rId11"/>
    <p:sldId id="274" r:id="rId12"/>
    <p:sldId id="275" r:id="rId13"/>
    <p:sldId id="261" r:id="rId14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6395" autoAdjust="0"/>
  </p:normalViewPr>
  <p:slideViewPr>
    <p:cSldViewPr>
      <p:cViewPr varScale="1">
        <p:scale>
          <a:sx n="103" d="100"/>
          <a:sy n="103" d="100"/>
        </p:scale>
        <p:origin x="108" y="28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25/06/2017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25/06/2017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317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1764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3095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7918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10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58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25/06/2017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25/06/2017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25/06/2017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25/06/2017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25/06/2017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25/06/2017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25/06/2017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25/06/2017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25/06/2017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25/06/2017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25/06/2017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 smtClean="0"/>
              <a:t>Editar estilos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25/06/2017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7868" y="584200"/>
            <a:ext cx="9162633" cy="2000251"/>
          </a:xfrm>
        </p:spPr>
        <p:txBody>
          <a:bodyPr rtlCol="0"/>
          <a:lstStyle/>
          <a:p>
            <a:pPr rtl="0"/>
            <a:r>
              <a:rPr lang="es-ES" dirty="0" err="1" smtClean="0"/>
              <a:t>YourPlacesBot</a:t>
            </a:r>
            <a:r>
              <a:rPr lang="es-ES" dirty="0" smtClean="0"/>
              <a:t> – A </a:t>
            </a:r>
            <a:r>
              <a:rPr lang="es-ES" dirty="0" err="1" smtClean="0"/>
              <a:t>Telegram</a:t>
            </a:r>
            <a:r>
              <a:rPr lang="es-ES" dirty="0" smtClean="0"/>
              <a:t> </a:t>
            </a:r>
            <a:r>
              <a:rPr lang="es-ES" dirty="0" err="1" smtClean="0"/>
              <a:t>Bot</a:t>
            </a:r>
            <a:endParaRPr lang="es-E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2901032"/>
          </a:xfrm>
        </p:spPr>
        <p:txBody>
          <a:bodyPr rtlCol="0"/>
          <a:lstStyle/>
          <a:p>
            <a:pPr rtl="0"/>
            <a:r>
              <a:rPr lang="es-ES" dirty="0" smtClean="0"/>
              <a:t>Presentación del </a:t>
            </a:r>
            <a:r>
              <a:rPr lang="es-ES" dirty="0" err="1" smtClean="0"/>
              <a:t>tfg</a:t>
            </a:r>
            <a:endParaRPr lang="es-ES" dirty="0" smtClean="0"/>
          </a:p>
          <a:p>
            <a:pPr rtl="0"/>
            <a:endParaRPr lang="es-ES" dirty="0" smtClean="0"/>
          </a:p>
          <a:p>
            <a:pPr rtl="0"/>
            <a:endParaRPr lang="es-ES" dirty="0"/>
          </a:p>
          <a:p>
            <a:pPr rtl="0"/>
            <a:endParaRPr lang="es-ES" dirty="0"/>
          </a:p>
          <a:p>
            <a:pPr algn="r" rtl="0"/>
            <a:r>
              <a:rPr lang="es-ES" dirty="0" smtClean="0"/>
              <a:t>Mateo García fuentes</a:t>
            </a:r>
          </a:p>
          <a:p>
            <a:pPr algn="r" rtl="0"/>
            <a:r>
              <a:rPr lang="es-ES" dirty="0" smtClean="0"/>
              <a:t>David Quesada </a:t>
            </a:r>
            <a:r>
              <a:rPr lang="es-ES" dirty="0" err="1" smtClean="0"/>
              <a:t>lópez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Individual </a:t>
            </a:r>
            <a:r>
              <a:rPr lang="es-ES" dirty="0" err="1" smtClean="0"/>
              <a:t>feats</a:t>
            </a:r>
            <a:endParaRPr lang="es-ES" dirty="0"/>
          </a:p>
        </p:txBody>
      </p:sp>
      <p:sp>
        <p:nvSpPr>
          <p:cNvPr id="8" name="Marcador de posición de texto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Mateo García</a:t>
            </a:r>
            <a:endParaRPr lang="es-ES" dirty="0"/>
          </a:p>
        </p:txBody>
      </p:sp>
      <p:sp>
        <p:nvSpPr>
          <p:cNvPr id="10" name="Marcador de posición de contenido 9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s-ES" dirty="0" err="1" smtClean="0"/>
              <a:t>Heatmaps</a:t>
            </a:r>
            <a:r>
              <a:rPr lang="es-ES" dirty="0" smtClean="0"/>
              <a:t>.</a:t>
            </a:r>
          </a:p>
          <a:p>
            <a:pPr rtl="0"/>
            <a:r>
              <a:rPr lang="es-ES" dirty="0" err="1" smtClean="0"/>
              <a:t>Settings</a:t>
            </a:r>
            <a:r>
              <a:rPr lang="es-ES" dirty="0" smtClean="0"/>
              <a:t> and </a:t>
            </a:r>
            <a:r>
              <a:rPr lang="es-ES" dirty="0" err="1" smtClean="0"/>
              <a:t>stats</a:t>
            </a:r>
            <a:r>
              <a:rPr lang="es-ES" dirty="0" smtClean="0"/>
              <a:t>.</a:t>
            </a:r>
          </a:p>
          <a:p>
            <a:pPr rtl="0"/>
            <a:endParaRPr lang="es-ES" dirty="0" smtClean="0"/>
          </a:p>
          <a:p>
            <a:pPr rtl="0"/>
            <a:endParaRPr lang="es-ES" dirty="0"/>
          </a:p>
        </p:txBody>
      </p:sp>
      <p:sp>
        <p:nvSpPr>
          <p:cNvPr id="9" name="Marcador de posición de texto 8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David quesada</a:t>
            </a:r>
            <a:endParaRPr lang="es-ES" dirty="0"/>
          </a:p>
        </p:txBody>
      </p:sp>
      <p:sp>
        <p:nvSpPr>
          <p:cNvPr id="11" name="Marcador de posición de contenido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es-ES" dirty="0" smtClean="0"/>
              <a:t>Base </a:t>
            </a:r>
            <a:r>
              <a:rPr lang="es-ES" dirty="0" err="1" smtClean="0"/>
              <a:t>structure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.</a:t>
            </a:r>
          </a:p>
          <a:p>
            <a:pPr rtl="0"/>
            <a:r>
              <a:rPr lang="es-ES" dirty="0" smtClean="0"/>
              <a:t>Data base </a:t>
            </a:r>
            <a:r>
              <a:rPr lang="es-ES" dirty="0" err="1" smtClean="0"/>
              <a:t>creation</a:t>
            </a:r>
            <a:r>
              <a:rPr lang="es-ES" dirty="0" smtClean="0"/>
              <a:t>.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Motivación y objetivos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Locales cercanos al usuario.</a:t>
            </a:r>
            <a:endParaRPr lang="es-ES" dirty="0" smtClean="0"/>
          </a:p>
          <a:p>
            <a:pPr rtl="0"/>
            <a:r>
              <a:rPr lang="es-ES" dirty="0" smtClean="0"/>
              <a:t>Componente social del </a:t>
            </a:r>
            <a:r>
              <a:rPr lang="es-ES" dirty="0" err="1" smtClean="0"/>
              <a:t>bot</a:t>
            </a:r>
            <a:r>
              <a:rPr lang="es-ES" dirty="0" smtClean="0"/>
              <a:t>.</a:t>
            </a:r>
            <a:endParaRPr lang="es-ES" dirty="0" smtClean="0"/>
          </a:p>
          <a:p>
            <a:pPr rtl="0"/>
            <a:r>
              <a:rPr lang="es-ES" dirty="0" smtClean="0"/>
              <a:t>Mapa de calor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 smtClean="0"/>
              <a:t>Bots</a:t>
            </a:r>
            <a:r>
              <a:rPr lang="es-ES" dirty="0" smtClean="0"/>
              <a:t> de </a:t>
            </a:r>
            <a:r>
              <a:rPr lang="es-ES" dirty="0" err="1" smtClean="0"/>
              <a:t>Telegram</a:t>
            </a:r>
            <a:r>
              <a:rPr lang="es-ES" dirty="0" smtClean="0"/>
              <a:t> y </a:t>
            </a:r>
            <a:r>
              <a:rPr lang="es-ES" dirty="0" err="1" smtClean="0"/>
              <a:t>Telepot</a:t>
            </a:r>
            <a:endParaRPr lang="es-ES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668" y="1556792"/>
            <a:ext cx="2614298" cy="4462463"/>
          </a:xfrm>
        </p:spPr>
      </p:pic>
      <p:sp>
        <p:nvSpPr>
          <p:cNvPr id="6" name="Marcador de posición de contenido 13"/>
          <p:cNvSpPr txBox="1">
            <a:spLocks/>
          </p:cNvSpPr>
          <p:nvPr/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Creación por medio de @</a:t>
            </a:r>
            <a:r>
              <a:rPr lang="es-ES" dirty="0" err="1" smtClean="0"/>
              <a:t>BotFather</a:t>
            </a:r>
            <a:r>
              <a:rPr lang="es-ES" dirty="0" smtClean="0"/>
              <a:t>.</a:t>
            </a:r>
          </a:p>
          <a:p>
            <a:r>
              <a:rPr lang="es-ES" dirty="0" smtClean="0"/>
              <a:t>Comunicación entre los </a:t>
            </a:r>
            <a:r>
              <a:rPr lang="es-ES" dirty="0" err="1" smtClean="0"/>
              <a:t>bots</a:t>
            </a:r>
            <a:r>
              <a:rPr lang="es-ES" dirty="0" smtClean="0"/>
              <a:t> y </a:t>
            </a:r>
            <a:r>
              <a:rPr lang="es-ES" dirty="0" err="1" smtClean="0"/>
              <a:t>Telegram</a:t>
            </a:r>
            <a:r>
              <a:rPr lang="es-ES" dirty="0" smtClean="0"/>
              <a:t>.</a:t>
            </a:r>
          </a:p>
          <a:p>
            <a:r>
              <a:rPr lang="es-ES" dirty="0" smtClean="0"/>
              <a:t>API en HTTP proporcionada por </a:t>
            </a:r>
            <a:r>
              <a:rPr lang="es-ES" dirty="0" err="1" smtClean="0"/>
              <a:t>Telegram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Telepot</a:t>
            </a:r>
            <a:r>
              <a:rPr lang="es-ES" dirty="0" smtClean="0"/>
              <a:t> es una API que permite codificar</a:t>
            </a:r>
            <a:br>
              <a:rPr lang="es-ES" dirty="0" smtClean="0"/>
            </a:br>
            <a:r>
              <a:rPr lang="es-ES" dirty="0" smtClean="0"/>
              <a:t> los </a:t>
            </a:r>
            <a:r>
              <a:rPr lang="es-ES" dirty="0" err="1" smtClean="0"/>
              <a:t>bots</a:t>
            </a:r>
            <a:r>
              <a:rPr lang="es-ES" dirty="0" smtClean="0"/>
              <a:t> en </a:t>
            </a:r>
            <a:r>
              <a:rPr lang="es-ES" dirty="0" err="1" smtClean="0"/>
              <a:t>Python</a:t>
            </a:r>
            <a:r>
              <a:rPr lang="es-ES" dirty="0"/>
              <a:t>.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Primera versión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Recibir ubicaciones de usuarios.</a:t>
            </a:r>
            <a:endParaRPr lang="es-ES" dirty="0" smtClean="0"/>
          </a:p>
          <a:p>
            <a:pPr rtl="0"/>
            <a:r>
              <a:rPr lang="es-ES" dirty="0" smtClean="0"/>
              <a:t>Uso de la API de Google </a:t>
            </a:r>
            <a:r>
              <a:rPr lang="es-ES" dirty="0" err="1" smtClean="0"/>
              <a:t>Maps</a:t>
            </a:r>
            <a:r>
              <a:rPr lang="es-ES" dirty="0" smtClean="0"/>
              <a:t>.</a:t>
            </a:r>
            <a:endParaRPr lang="es-ES" dirty="0" smtClean="0"/>
          </a:p>
          <a:p>
            <a:pPr rtl="0"/>
            <a:r>
              <a:rPr lang="es-ES" dirty="0" smtClean="0"/>
              <a:t>Enviar localizaciones de locales cercanos.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Segunda versión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Base de datos en </a:t>
            </a:r>
            <a:r>
              <a:rPr lang="es-ES" dirty="0" err="1" smtClean="0"/>
              <a:t>MongoDB</a:t>
            </a:r>
            <a:r>
              <a:rPr lang="es-ES" dirty="0" smtClean="0"/>
              <a:t>.</a:t>
            </a:r>
            <a:endParaRPr lang="es-ES" dirty="0" smtClean="0"/>
          </a:p>
          <a:p>
            <a:pPr rtl="0"/>
            <a:r>
              <a:rPr lang="es-ES" dirty="0" smtClean="0"/>
              <a:t>Interacción con el usuario.</a:t>
            </a:r>
            <a:endParaRPr lang="es-ES" dirty="0" smtClean="0"/>
          </a:p>
          <a:p>
            <a:pPr rtl="0"/>
            <a:r>
              <a:rPr lang="es-ES" dirty="0" smtClean="0"/>
              <a:t>Puntuación de locales.</a:t>
            </a:r>
          </a:p>
          <a:p>
            <a:pPr rtl="0"/>
            <a:r>
              <a:rPr lang="es-ES" dirty="0" smtClean="0"/>
              <a:t>Fotografías de los locales.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Tercera versión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Opciones.</a:t>
            </a:r>
            <a:endParaRPr lang="es-ES" dirty="0" smtClean="0"/>
          </a:p>
          <a:p>
            <a:pPr rtl="0"/>
            <a:r>
              <a:rPr lang="es-ES" dirty="0" smtClean="0"/>
              <a:t>Mapas de calor.</a:t>
            </a:r>
            <a:endParaRPr lang="es-ES" dirty="0" smtClean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0774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Cuarta versión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Escritura de localizaciones</a:t>
            </a:r>
            <a:r>
              <a:rPr lang="es-ES" dirty="0" smtClean="0"/>
              <a:t>.</a:t>
            </a:r>
            <a:endParaRPr lang="es-ES" dirty="0" smtClean="0"/>
          </a:p>
          <a:p>
            <a:pPr rtl="0"/>
            <a:r>
              <a:rPr lang="es-ES" dirty="0" smtClean="0"/>
              <a:t>Estadísticas</a:t>
            </a:r>
            <a:r>
              <a:rPr lang="es-ES" dirty="0" smtClean="0"/>
              <a:t>.</a:t>
            </a:r>
          </a:p>
          <a:p>
            <a:pPr rtl="0"/>
            <a:r>
              <a:rPr lang="es-ES" dirty="0" smtClean="0"/>
              <a:t>Ayuda.</a:t>
            </a:r>
          </a:p>
          <a:p>
            <a:pPr rtl="0"/>
            <a:r>
              <a:rPr lang="es-ES" dirty="0" smtClean="0"/>
              <a:t>Muestra de locales.</a:t>
            </a:r>
            <a:endParaRPr lang="es-ES" dirty="0" smtClean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922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 del trabajo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276129" cy="4465320"/>
          </a:xfrm>
        </p:spPr>
        <p:txBody>
          <a:bodyPr/>
          <a:lstStyle/>
          <a:p>
            <a:r>
              <a:rPr lang="es-ES" dirty="0" smtClean="0"/>
              <a:t>Fácil creación y soporte.</a:t>
            </a:r>
          </a:p>
          <a:p>
            <a:r>
              <a:rPr lang="es-ES" dirty="0" smtClean="0"/>
              <a:t>Plataforma robusta y extendida.</a:t>
            </a:r>
          </a:p>
          <a:p>
            <a:r>
              <a:rPr lang="es-ES" dirty="0" smtClean="0"/>
              <a:t>Utilidad de </a:t>
            </a:r>
            <a:r>
              <a:rPr lang="es-ES" dirty="0" err="1" smtClean="0"/>
              <a:t>Telepot</a:t>
            </a:r>
            <a:r>
              <a:rPr lang="es-ES" dirty="0" smtClean="0"/>
              <a:t>.</a:t>
            </a:r>
          </a:p>
          <a:p>
            <a:r>
              <a:rPr lang="es-ES" dirty="0" smtClean="0"/>
              <a:t>Modos de interacción limitados.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9891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 futuro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276129" cy="4465320"/>
          </a:xfrm>
        </p:spPr>
        <p:txBody>
          <a:bodyPr/>
          <a:lstStyle/>
          <a:p>
            <a:r>
              <a:rPr lang="es-ES" dirty="0" smtClean="0"/>
              <a:t>Reconocimiento de imágenes.</a:t>
            </a:r>
          </a:p>
          <a:p>
            <a:r>
              <a:rPr lang="es-ES" dirty="0" smtClean="0"/>
              <a:t>Adaptar el código a los cambios de </a:t>
            </a:r>
            <a:r>
              <a:rPr lang="es-ES" dirty="0" err="1" smtClean="0"/>
              <a:t>Telepot</a:t>
            </a:r>
            <a:r>
              <a:rPr lang="es-ES" dirty="0" smtClean="0"/>
              <a:t>.</a:t>
            </a:r>
          </a:p>
          <a:p>
            <a:r>
              <a:rPr lang="es-ES" dirty="0" smtClean="0"/>
              <a:t>Mejorar la funcionalidad de los mapas de calor.</a:t>
            </a:r>
          </a:p>
          <a:p>
            <a:r>
              <a:rPr lang="es-ES" dirty="0" smtClean="0"/>
              <a:t>Añadir modos de interacción si los crease </a:t>
            </a:r>
            <a:r>
              <a:rPr lang="es-ES" dirty="0" err="1" smtClean="0"/>
              <a:t>Telegram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2297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circuito de líneas triple (pantalla panorámica)</Template>
  <TotalTime>111</TotalTime>
  <Words>213</Words>
  <Application>Microsoft Office PowerPoint</Application>
  <PresentationFormat>Personalizado</PresentationFormat>
  <Paragraphs>58</Paragraphs>
  <Slides>10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Tecnología 16x9</vt:lpstr>
      <vt:lpstr>YourPlacesBot – A Telegram Bot</vt:lpstr>
      <vt:lpstr>Motivación y objetivos</vt:lpstr>
      <vt:lpstr>Bots de Telegram y Telepot</vt:lpstr>
      <vt:lpstr>Primera versión</vt:lpstr>
      <vt:lpstr>Segunda versión</vt:lpstr>
      <vt:lpstr>Tercera versión</vt:lpstr>
      <vt:lpstr>Cuarta versión</vt:lpstr>
      <vt:lpstr>Conclusiones del trabajo</vt:lpstr>
      <vt:lpstr>Trabajo futuro</vt:lpstr>
      <vt:lpstr>Individual feats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YourPlacesBot – A Telegram Bot</dc:title>
  <dc:creator>David</dc:creator>
  <cp:lastModifiedBy>David</cp:lastModifiedBy>
  <cp:revision>7</cp:revision>
  <dcterms:created xsi:type="dcterms:W3CDTF">2017-06-25T15:32:28Z</dcterms:created>
  <dcterms:modified xsi:type="dcterms:W3CDTF">2017-06-25T17:23:53Z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