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A8143-2809-432C-8C16-641D717357B2}" v="2" dt="2023-10-18T15:03:15.997"/>
    <p1510:client id="{F6D81604-2F31-4F43-B92A-CAB6974290C7}" v="42" dt="2023-10-18T14:14:18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RICK KESSIE" userId="S::dkessie@uwo.ca::a9122995-6f62-4093-8964-41f2ceb401d6" providerId="AD" clId="Web-{F6D81604-2F31-4F43-B92A-CAB6974290C7}"/>
    <pc:docChg chg="addSld modSld addMainMaster delMainMaster">
      <pc:chgData name="DERRICK KESSIE" userId="S::dkessie@uwo.ca::a9122995-6f62-4093-8964-41f2ceb401d6" providerId="AD" clId="Web-{F6D81604-2F31-4F43-B92A-CAB6974290C7}" dt="2023-10-18T14:14:18.350" v="43" actId="20577"/>
      <pc:docMkLst>
        <pc:docMk/>
      </pc:docMkLst>
      <pc:sldChg chg="addSp modSp mod setBg modClrScheme addAnim chgLayout">
        <pc:chgData name="DERRICK KESSIE" userId="S::dkessie@uwo.ca::a9122995-6f62-4093-8964-41f2ceb401d6" providerId="AD" clId="Web-{F6D81604-2F31-4F43-B92A-CAB6974290C7}" dt="2023-10-18T14:11:15.538" v="38"/>
        <pc:sldMkLst>
          <pc:docMk/>
          <pc:sldMk cId="109857222" sldId="256"/>
        </pc:sldMkLst>
        <pc:spChg chg="mod">
          <ac:chgData name="DERRICK KESSIE" userId="S::dkessie@uwo.ca::a9122995-6f62-4093-8964-41f2ceb401d6" providerId="AD" clId="Web-{F6D81604-2F31-4F43-B92A-CAB6974290C7}" dt="2023-10-18T14:11:15.538" v="3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RRICK KESSIE" userId="S::dkessie@uwo.ca::a9122995-6f62-4093-8964-41f2ceb401d6" providerId="AD" clId="Web-{F6D81604-2F31-4F43-B92A-CAB6974290C7}" dt="2023-10-18T14:11:15.538" v="3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ERRICK KESSIE" userId="S::dkessie@uwo.ca::a9122995-6f62-4093-8964-41f2ceb401d6" providerId="AD" clId="Web-{F6D81604-2F31-4F43-B92A-CAB6974290C7}" dt="2023-10-18T14:11:15.538" v="36"/>
          <ac:spMkLst>
            <pc:docMk/>
            <pc:sldMk cId="109857222" sldId="256"/>
            <ac:spMk id="9" creationId="{0DBF1ABE-8590-450D-BB49-BDDCCF3EEA9E}"/>
          </ac:spMkLst>
        </pc:spChg>
        <pc:spChg chg="add">
          <ac:chgData name="DERRICK KESSIE" userId="S::dkessie@uwo.ca::a9122995-6f62-4093-8964-41f2ceb401d6" providerId="AD" clId="Web-{F6D81604-2F31-4F43-B92A-CAB6974290C7}" dt="2023-10-18T14:11:15.538" v="36"/>
          <ac:spMkLst>
            <pc:docMk/>
            <pc:sldMk cId="109857222" sldId="256"/>
            <ac:spMk id="11" creationId="{C7D887A3-61AD-4674-BC53-8DFA8CF7B410}"/>
          </ac:spMkLst>
        </pc:spChg>
        <pc:spChg chg="add">
          <ac:chgData name="DERRICK KESSIE" userId="S::dkessie@uwo.ca::a9122995-6f62-4093-8964-41f2ceb401d6" providerId="AD" clId="Web-{F6D81604-2F31-4F43-B92A-CAB6974290C7}" dt="2023-10-18T14:11:15.538" v="36"/>
          <ac:spMkLst>
            <pc:docMk/>
            <pc:sldMk cId="109857222" sldId="256"/>
            <ac:spMk id="13" creationId="{479F0FB3-8461-462D-84A2-53106FBF4E5B}"/>
          </ac:spMkLst>
        </pc:spChg>
        <pc:spChg chg="add">
          <ac:chgData name="DERRICK KESSIE" userId="S::dkessie@uwo.ca::a9122995-6f62-4093-8964-41f2ceb401d6" providerId="AD" clId="Web-{F6D81604-2F31-4F43-B92A-CAB6974290C7}" dt="2023-10-18T14:11:15.538" v="36"/>
          <ac:spMkLst>
            <pc:docMk/>
            <pc:sldMk cId="109857222" sldId="256"/>
            <ac:spMk id="15" creationId="{11E3C311-4E8A-45D9-97BF-07F5FD346974}"/>
          </ac:spMkLst>
        </pc:spChg>
        <pc:picChg chg="add">
          <ac:chgData name="DERRICK KESSIE" userId="S::dkessie@uwo.ca::a9122995-6f62-4093-8964-41f2ceb401d6" providerId="AD" clId="Web-{F6D81604-2F31-4F43-B92A-CAB6974290C7}" dt="2023-10-18T14:11:15.538" v="36"/>
          <ac:picMkLst>
            <pc:docMk/>
            <pc:sldMk cId="109857222" sldId="256"/>
            <ac:picMk id="4" creationId="{DE10DB65-F44B-59E3-0C3A-049693E0FB0A}"/>
          </ac:picMkLst>
        </pc:picChg>
      </pc:sldChg>
      <pc:sldChg chg="modSp new">
        <pc:chgData name="DERRICK KESSIE" userId="S::dkessie@uwo.ca::a9122995-6f62-4093-8964-41f2ceb401d6" providerId="AD" clId="Web-{F6D81604-2F31-4F43-B92A-CAB6974290C7}" dt="2023-10-18T14:14:18.350" v="43" actId="20577"/>
        <pc:sldMkLst>
          <pc:docMk/>
          <pc:sldMk cId="2570159897" sldId="257"/>
        </pc:sldMkLst>
        <pc:spChg chg="mod">
          <ac:chgData name="DERRICK KESSIE" userId="S::dkessie@uwo.ca::a9122995-6f62-4093-8964-41f2ceb401d6" providerId="AD" clId="Web-{F6D81604-2F31-4F43-B92A-CAB6974290C7}" dt="2023-10-18T14:14:16.084" v="42" actId="20577"/>
          <ac:spMkLst>
            <pc:docMk/>
            <pc:sldMk cId="2570159897" sldId="257"/>
            <ac:spMk id="2" creationId="{D9224F66-32B1-0F6F-43CC-E8CEECE3B7C6}"/>
          </ac:spMkLst>
        </pc:spChg>
        <pc:spChg chg="mod">
          <ac:chgData name="DERRICK KESSIE" userId="S::dkessie@uwo.ca::a9122995-6f62-4093-8964-41f2ceb401d6" providerId="AD" clId="Web-{F6D81604-2F31-4F43-B92A-CAB6974290C7}" dt="2023-10-18T14:14:18.350" v="43" actId="20577"/>
          <ac:spMkLst>
            <pc:docMk/>
            <pc:sldMk cId="2570159897" sldId="257"/>
            <ac:spMk id="3" creationId="{867ABEDB-EBEA-0E03-3CB5-53AB11666D31}"/>
          </ac:spMkLst>
        </pc:spChg>
      </pc:sldChg>
      <pc:sldMasterChg chg="del delSldLayout">
        <pc:chgData name="DERRICK KESSIE" userId="S::dkessie@uwo.ca::a9122995-6f62-4093-8964-41f2ceb401d6" providerId="AD" clId="Web-{F6D81604-2F31-4F43-B92A-CAB6974290C7}" dt="2023-10-18T14:11:15.538" v="36"/>
        <pc:sldMasterMkLst>
          <pc:docMk/>
          <pc:sldMasterMk cId="2460954070" sldId="2147483660"/>
        </pc:sldMasterMkLst>
        <pc:sldLayoutChg chg="del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DERRICK KESSIE" userId="S::dkessie@uwo.ca::a9122995-6f62-4093-8964-41f2ceb401d6" providerId="AD" clId="Web-{F6D81604-2F31-4F43-B92A-CAB6974290C7}" dt="2023-10-18T14:11:15.538" v="36"/>
        <pc:sldMasterMkLst>
          <pc:docMk/>
          <pc:sldMasterMk cId="2011634684" sldId="2147483685"/>
        </pc:sldMasterMkLst>
        <pc:sldLayoutChg chg="add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011634684" sldId="2147483685"/>
            <pc:sldLayoutMk cId="3543078554" sldId="2147483674"/>
          </pc:sldLayoutMkLst>
        </pc:sldLayoutChg>
        <pc:sldLayoutChg chg="add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011634684" sldId="2147483685"/>
            <pc:sldLayoutMk cId="4065464829" sldId="2147483675"/>
          </pc:sldLayoutMkLst>
        </pc:sldLayoutChg>
        <pc:sldLayoutChg chg="add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011634684" sldId="2147483685"/>
            <pc:sldLayoutMk cId="1128189192" sldId="2147483676"/>
          </pc:sldLayoutMkLst>
        </pc:sldLayoutChg>
        <pc:sldLayoutChg chg="add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011634684" sldId="2147483685"/>
            <pc:sldLayoutMk cId="2574326863" sldId="2147483677"/>
          </pc:sldLayoutMkLst>
        </pc:sldLayoutChg>
        <pc:sldLayoutChg chg="add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011634684" sldId="2147483685"/>
            <pc:sldLayoutMk cId="2051627281" sldId="2147483678"/>
          </pc:sldLayoutMkLst>
        </pc:sldLayoutChg>
        <pc:sldLayoutChg chg="add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011634684" sldId="2147483685"/>
            <pc:sldLayoutMk cId="980662318" sldId="2147483679"/>
          </pc:sldLayoutMkLst>
        </pc:sldLayoutChg>
        <pc:sldLayoutChg chg="add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011634684" sldId="2147483685"/>
            <pc:sldLayoutMk cId="1650673270" sldId="2147483680"/>
          </pc:sldLayoutMkLst>
        </pc:sldLayoutChg>
        <pc:sldLayoutChg chg="add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011634684" sldId="2147483685"/>
            <pc:sldLayoutMk cId="228962175" sldId="2147483681"/>
          </pc:sldLayoutMkLst>
        </pc:sldLayoutChg>
        <pc:sldLayoutChg chg="add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011634684" sldId="2147483685"/>
            <pc:sldLayoutMk cId="2473078338" sldId="2147483682"/>
          </pc:sldLayoutMkLst>
        </pc:sldLayoutChg>
        <pc:sldLayoutChg chg="add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011634684" sldId="2147483685"/>
            <pc:sldLayoutMk cId="21774511" sldId="2147483683"/>
          </pc:sldLayoutMkLst>
        </pc:sldLayoutChg>
        <pc:sldLayoutChg chg="add">
          <pc:chgData name="DERRICK KESSIE" userId="S::dkessie@uwo.ca::a9122995-6f62-4093-8964-41f2ceb401d6" providerId="AD" clId="Web-{F6D81604-2F31-4F43-B92A-CAB6974290C7}" dt="2023-10-18T14:11:15.538" v="36"/>
          <pc:sldLayoutMkLst>
            <pc:docMk/>
            <pc:sldMasterMk cId="2011634684" sldId="2147483685"/>
            <pc:sldLayoutMk cId="2696517151" sldId="2147483684"/>
          </pc:sldLayoutMkLst>
        </pc:sldLayoutChg>
      </pc:sldMasterChg>
    </pc:docChg>
  </pc:docChgLst>
  <pc:docChgLst>
    <pc:chgData name="DERRICK KESSIE" userId="a9122995-6f62-4093-8964-41f2ceb401d6" providerId="ADAL" clId="{B4DA8143-2809-432C-8C16-641D717357B2}"/>
    <pc:docChg chg="undo custSel addSld modSld">
      <pc:chgData name="DERRICK KESSIE" userId="a9122995-6f62-4093-8964-41f2ceb401d6" providerId="ADAL" clId="{B4DA8143-2809-432C-8C16-641D717357B2}" dt="2023-10-18T15:06:22.247" v="121" actId="1076"/>
      <pc:docMkLst>
        <pc:docMk/>
      </pc:docMkLst>
      <pc:sldChg chg="addSp modSp mod">
        <pc:chgData name="DERRICK KESSIE" userId="a9122995-6f62-4093-8964-41f2ceb401d6" providerId="ADAL" clId="{B4DA8143-2809-432C-8C16-641D717357B2}" dt="2023-10-18T14:15:16.242" v="3" actId="14100"/>
        <pc:sldMkLst>
          <pc:docMk/>
          <pc:sldMk cId="2570159897" sldId="257"/>
        </pc:sldMkLst>
        <pc:spChg chg="mod">
          <ac:chgData name="DERRICK KESSIE" userId="a9122995-6f62-4093-8964-41f2ceb401d6" providerId="ADAL" clId="{B4DA8143-2809-432C-8C16-641D717357B2}" dt="2023-10-18T14:15:03.690" v="1" actId="20577"/>
          <ac:spMkLst>
            <pc:docMk/>
            <pc:sldMk cId="2570159897" sldId="257"/>
            <ac:spMk id="3" creationId="{867ABEDB-EBEA-0E03-3CB5-53AB11666D31}"/>
          </ac:spMkLst>
        </pc:spChg>
        <pc:picChg chg="add mod">
          <ac:chgData name="DERRICK KESSIE" userId="a9122995-6f62-4093-8964-41f2ceb401d6" providerId="ADAL" clId="{B4DA8143-2809-432C-8C16-641D717357B2}" dt="2023-10-18T14:15:16.242" v="3" actId="14100"/>
          <ac:picMkLst>
            <pc:docMk/>
            <pc:sldMk cId="2570159897" sldId="257"/>
            <ac:picMk id="5" creationId="{17E14550-EF03-49D1-AF8B-4B8AD6B82D7A}"/>
          </ac:picMkLst>
        </pc:picChg>
      </pc:sldChg>
      <pc:sldChg chg="addSp delSp modSp new mod">
        <pc:chgData name="DERRICK KESSIE" userId="a9122995-6f62-4093-8964-41f2ceb401d6" providerId="ADAL" clId="{B4DA8143-2809-432C-8C16-641D717357B2}" dt="2023-10-18T14:57:04.075" v="50" actId="14100"/>
        <pc:sldMkLst>
          <pc:docMk/>
          <pc:sldMk cId="2267591875" sldId="258"/>
        </pc:sldMkLst>
        <pc:spChg chg="mod">
          <ac:chgData name="DERRICK KESSIE" userId="a9122995-6f62-4093-8964-41f2ceb401d6" providerId="ADAL" clId="{B4DA8143-2809-432C-8C16-641D717357B2}" dt="2023-10-18T14:55:51.809" v="34" actId="1076"/>
          <ac:spMkLst>
            <pc:docMk/>
            <pc:sldMk cId="2267591875" sldId="258"/>
            <ac:spMk id="2" creationId="{BF4B3DE8-C66A-497C-BFE5-47B85E33017B}"/>
          </ac:spMkLst>
        </pc:spChg>
        <pc:spChg chg="del">
          <ac:chgData name="DERRICK KESSIE" userId="a9122995-6f62-4093-8964-41f2ceb401d6" providerId="ADAL" clId="{B4DA8143-2809-432C-8C16-641D717357B2}" dt="2023-10-18T14:38:01.645" v="15" actId="22"/>
          <ac:spMkLst>
            <pc:docMk/>
            <pc:sldMk cId="2267591875" sldId="258"/>
            <ac:spMk id="3" creationId="{4082E2E2-13A0-4D48-9189-B4CEA70D9DC1}"/>
          </ac:spMkLst>
        </pc:spChg>
        <pc:picChg chg="add mod ord">
          <ac:chgData name="DERRICK KESSIE" userId="a9122995-6f62-4093-8964-41f2ceb401d6" providerId="ADAL" clId="{B4DA8143-2809-432C-8C16-641D717357B2}" dt="2023-10-18T14:56:03.533" v="38" actId="14100"/>
          <ac:picMkLst>
            <pc:docMk/>
            <pc:sldMk cId="2267591875" sldId="258"/>
            <ac:picMk id="5" creationId="{911B00BF-A19B-42F7-8019-4F43998B4F8E}"/>
          </ac:picMkLst>
        </pc:picChg>
        <pc:picChg chg="add mod">
          <ac:chgData name="DERRICK KESSIE" userId="a9122995-6f62-4093-8964-41f2ceb401d6" providerId="ADAL" clId="{B4DA8143-2809-432C-8C16-641D717357B2}" dt="2023-10-18T14:57:04.075" v="50" actId="14100"/>
          <ac:picMkLst>
            <pc:docMk/>
            <pc:sldMk cId="2267591875" sldId="258"/>
            <ac:picMk id="7" creationId="{5F2652D1-D3C3-43E7-A5B9-11E6E3A3B0C2}"/>
          </ac:picMkLst>
        </pc:picChg>
        <pc:picChg chg="add mod">
          <ac:chgData name="DERRICK KESSIE" userId="a9122995-6f62-4093-8964-41f2ceb401d6" providerId="ADAL" clId="{B4DA8143-2809-432C-8C16-641D717357B2}" dt="2023-10-18T14:57:00.737" v="49" actId="14100"/>
          <ac:picMkLst>
            <pc:docMk/>
            <pc:sldMk cId="2267591875" sldId="258"/>
            <ac:picMk id="9" creationId="{370E6454-1957-47F0-B9BF-DECA29107128}"/>
          </ac:picMkLst>
        </pc:picChg>
      </pc:sldChg>
      <pc:sldChg chg="addSp delSp modSp new mod">
        <pc:chgData name="DERRICK KESSIE" userId="a9122995-6f62-4093-8964-41f2ceb401d6" providerId="ADAL" clId="{B4DA8143-2809-432C-8C16-641D717357B2}" dt="2023-10-18T15:02:07.809" v="79" actId="14100"/>
        <pc:sldMkLst>
          <pc:docMk/>
          <pc:sldMk cId="3038791463" sldId="259"/>
        </pc:sldMkLst>
        <pc:spChg chg="mod">
          <ac:chgData name="DERRICK KESSIE" userId="a9122995-6f62-4093-8964-41f2ceb401d6" providerId="ADAL" clId="{B4DA8143-2809-432C-8C16-641D717357B2}" dt="2023-10-18T14:59:08.435" v="69" actId="1076"/>
          <ac:spMkLst>
            <pc:docMk/>
            <pc:sldMk cId="3038791463" sldId="259"/>
            <ac:spMk id="2" creationId="{CB290D4B-ED72-4F9C-80BC-A64FECD7E663}"/>
          </ac:spMkLst>
        </pc:spChg>
        <pc:spChg chg="del mod">
          <ac:chgData name="DERRICK KESSIE" userId="a9122995-6f62-4093-8964-41f2ceb401d6" providerId="ADAL" clId="{B4DA8143-2809-432C-8C16-641D717357B2}" dt="2023-10-18T14:58:56.980" v="63"/>
          <ac:spMkLst>
            <pc:docMk/>
            <pc:sldMk cId="3038791463" sldId="259"/>
            <ac:spMk id="3" creationId="{4D4C249F-CF4F-4B8A-BB0F-D16D4F1545A3}"/>
          </ac:spMkLst>
        </pc:spChg>
        <pc:picChg chg="add mod">
          <ac:chgData name="DERRICK KESSIE" userId="a9122995-6f62-4093-8964-41f2ceb401d6" providerId="ADAL" clId="{B4DA8143-2809-432C-8C16-641D717357B2}" dt="2023-10-18T15:02:07.809" v="79" actId="14100"/>
          <ac:picMkLst>
            <pc:docMk/>
            <pc:sldMk cId="3038791463" sldId="259"/>
            <ac:picMk id="5" creationId="{CD97F682-D5AF-47E9-9701-94B8AFE4830C}"/>
          </ac:picMkLst>
        </pc:picChg>
        <pc:picChg chg="add del">
          <ac:chgData name="DERRICK KESSIE" userId="a9122995-6f62-4093-8964-41f2ceb401d6" providerId="ADAL" clId="{B4DA8143-2809-432C-8C16-641D717357B2}" dt="2023-10-18T15:02:06.865" v="78" actId="22"/>
          <ac:picMkLst>
            <pc:docMk/>
            <pc:sldMk cId="3038791463" sldId="259"/>
            <ac:picMk id="7" creationId="{99C39E7A-3BA6-4BA4-A5FA-22C252FD7167}"/>
          </ac:picMkLst>
        </pc:picChg>
      </pc:sldChg>
      <pc:sldChg chg="addSp delSp modSp new mod">
        <pc:chgData name="DERRICK KESSIE" userId="a9122995-6f62-4093-8964-41f2ceb401d6" providerId="ADAL" clId="{B4DA8143-2809-432C-8C16-641D717357B2}" dt="2023-10-18T15:03:52.763" v="102" actId="14100"/>
        <pc:sldMkLst>
          <pc:docMk/>
          <pc:sldMk cId="2608876133" sldId="260"/>
        </pc:sldMkLst>
        <pc:spChg chg="mod">
          <ac:chgData name="DERRICK KESSIE" userId="a9122995-6f62-4093-8964-41f2ceb401d6" providerId="ADAL" clId="{B4DA8143-2809-432C-8C16-641D717357B2}" dt="2023-10-18T15:03:39.599" v="98" actId="27636"/>
          <ac:spMkLst>
            <pc:docMk/>
            <pc:sldMk cId="2608876133" sldId="260"/>
            <ac:spMk id="2" creationId="{6DDA541B-410F-43B5-881B-734241FCFDF2}"/>
          </ac:spMkLst>
        </pc:spChg>
        <pc:spChg chg="del">
          <ac:chgData name="DERRICK KESSIE" userId="a9122995-6f62-4093-8964-41f2ceb401d6" providerId="ADAL" clId="{B4DA8143-2809-432C-8C16-641D717357B2}" dt="2023-10-18T15:03:15.997" v="91"/>
          <ac:spMkLst>
            <pc:docMk/>
            <pc:sldMk cId="2608876133" sldId="260"/>
            <ac:spMk id="3" creationId="{6A854DC9-0526-4637-A6DD-5646EA0DC451}"/>
          </ac:spMkLst>
        </pc:spChg>
        <pc:picChg chg="add mod">
          <ac:chgData name="DERRICK KESSIE" userId="a9122995-6f62-4093-8964-41f2ceb401d6" providerId="ADAL" clId="{B4DA8143-2809-432C-8C16-641D717357B2}" dt="2023-10-18T15:03:52.763" v="102" actId="14100"/>
          <ac:picMkLst>
            <pc:docMk/>
            <pc:sldMk cId="2608876133" sldId="260"/>
            <ac:picMk id="5" creationId="{F85F9D8C-FE4A-4CF1-A591-3598F005750E}"/>
          </ac:picMkLst>
        </pc:picChg>
      </pc:sldChg>
      <pc:sldChg chg="addSp delSp modSp new mod">
        <pc:chgData name="DERRICK KESSIE" userId="a9122995-6f62-4093-8964-41f2ceb401d6" providerId="ADAL" clId="{B4DA8143-2809-432C-8C16-641D717357B2}" dt="2023-10-18T15:06:22.247" v="121" actId="1076"/>
        <pc:sldMkLst>
          <pc:docMk/>
          <pc:sldMk cId="3867110770" sldId="261"/>
        </pc:sldMkLst>
        <pc:spChg chg="mod">
          <ac:chgData name="DERRICK KESSIE" userId="a9122995-6f62-4093-8964-41f2ceb401d6" providerId="ADAL" clId="{B4DA8143-2809-432C-8C16-641D717357B2}" dt="2023-10-18T15:06:15.162" v="119" actId="27636"/>
          <ac:spMkLst>
            <pc:docMk/>
            <pc:sldMk cId="3867110770" sldId="261"/>
            <ac:spMk id="2" creationId="{EBD60930-30E0-458C-89FA-0ACB8A66E93A}"/>
          </ac:spMkLst>
        </pc:spChg>
        <pc:spChg chg="del">
          <ac:chgData name="DERRICK KESSIE" userId="a9122995-6f62-4093-8964-41f2ceb401d6" providerId="ADAL" clId="{B4DA8143-2809-432C-8C16-641D717357B2}" dt="2023-10-18T15:05:59.805" v="114" actId="22"/>
          <ac:spMkLst>
            <pc:docMk/>
            <pc:sldMk cId="3867110770" sldId="261"/>
            <ac:spMk id="3" creationId="{8EAFC186-2A85-4005-B0B6-A426F02DE361}"/>
          </ac:spMkLst>
        </pc:spChg>
        <pc:picChg chg="add mod ord">
          <ac:chgData name="DERRICK KESSIE" userId="a9122995-6f62-4093-8964-41f2ceb401d6" providerId="ADAL" clId="{B4DA8143-2809-432C-8C16-641D717357B2}" dt="2023-10-18T15:06:22.247" v="121" actId="1076"/>
          <ac:picMkLst>
            <pc:docMk/>
            <pc:sldMk cId="3867110770" sldId="261"/>
            <ac:picMk id="5" creationId="{40DAFCA0-F4E3-4BD0-BF8F-9821347277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6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2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7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7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1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07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2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>
                <a:cs typeface="Calibri Light"/>
              </a:rPr>
              <a:t>Analysis and Insights: Patterns Of Social Assistance Utilization Over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Derrick Kessie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0DB65-F44B-59E3-0C3A-049693E0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5" r="34126" b="6250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4F66-32B1-0F6F-43CC-E8CEECE3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QUESTION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BEDB-EBEA-0E03-3CB5-53AB1166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14550-EF03-49D1-AF8B-4B8AD6B8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31" y="2157092"/>
            <a:ext cx="8446040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5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3DE8-C66A-497C-BFE5-47B85E33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" y="309544"/>
            <a:ext cx="8770571" cy="265351"/>
          </a:xfrm>
        </p:spPr>
        <p:txBody>
          <a:bodyPr>
            <a:normAutofit fontScale="90000"/>
          </a:bodyPr>
          <a:lstStyle/>
          <a:p>
            <a:r>
              <a:rPr lang="en-CA" dirty="0"/>
              <a:t>Question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B00BF-A19B-42F7-8019-4F43998B4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84" y="0"/>
            <a:ext cx="9514115" cy="27976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652D1-D3C3-43E7-A5B9-11E6E3A3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" y="2960913"/>
            <a:ext cx="6300133" cy="3810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E6454-1957-47F0-B9BF-DECA29107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714" y="3047999"/>
            <a:ext cx="5864705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0D4B-ED72-4F9C-80BC-A64FECD7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305"/>
            <a:ext cx="8770571" cy="417751"/>
          </a:xfrm>
        </p:spPr>
        <p:txBody>
          <a:bodyPr>
            <a:normAutofit fontScale="90000"/>
          </a:bodyPr>
          <a:lstStyle/>
          <a:p>
            <a:r>
              <a:rPr lang="en-CA" dirty="0"/>
              <a:t>QUESTION 3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D97F682-D5AF-47E9-9701-94B8AFE48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4" y="689881"/>
            <a:ext cx="11914106" cy="5885089"/>
          </a:xfrm>
        </p:spPr>
      </p:pic>
    </p:spTree>
    <p:extLst>
      <p:ext uri="{BB962C8B-B14F-4D97-AF65-F5344CB8AC3E}">
        <p14:creationId xmlns:p14="http://schemas.microsoft.com/office/powerpoint/2010/main" val="303879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541B-410F-43B5-881B-734241FC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0"/>
            <a:ext cx="8770571" cy="893763"/>
          </a:xfrm>
        </p:spPr>
        <p:txBody>
          <a:bodyPr>
            <a:normAutofit/>
          </a:bodyPr>
          <a:lstStyle/>
          <a:p>
            <a:r>
              <a:rPr lang="en-CA" dirty="0"/>
              <a:t>QUESTION 4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85F9D8C-FE4A-4CF1-A591-3598F0057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714"/>
            <a:ext cx="12192000" cy="5791200"/>
          </a:xfrm>
        </p:spPr>
      </p:pic>
    </p:spTree>
    <p:extLst>
      <p:ext uri="{BB962C8B-B14F-4D97-AF65-F5344CB8AC3E}">
        <p14:creationId xmlns:p14="http://schemas.microsoft.com/office/powerpoint/2010/main" val="260887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0930-30E0-458C-89FA-0ACB8A66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1"/>
            <a:ext cx="8770571" cy="243580"/>
          </a:xfrm>
        </p:spPr>
        <p:txBody>
          <a:bodyPr>
            <a:normAutofit fontScale="90000"/>
          </a:bodyPr>
          <a:lstStyle/>
          <a:p>
            <a:r>
              <a:rPr lang="en-CA" dirty="0"/>
              <a:t>QUESTION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AFCA0-F4E3-4BD0-BF8F-982134727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4011"/>
            <a:ext cx="10472057" cy="6172199"/>
          </a:xfrm>
        </p:spPr>
      </p:pic>
    </p:spTree>
    <p:extLst>
      <p:ext uri="{BB962C8B-B14F-4D97-AF65-F5344CB8AC3E}">
        <p14:creationId xmlns:p14="http://schemas.microsoft.com/office/powerpoint/2010/main" val="386711077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0301B"/>
      </a:dk2>
      <a:lt2>
        <a:srgbClr val="F0F1F3"/>
      </a:lt2>
      <a:accent1>
        <a:srgbClr val="A6A27E"/>
      </a:accent1>
      <a:accent2>
        <a:srgbClr val="97A872"/>
      </a:accent2>
      <a:accent3>
        <a:srgbClr val="8BAA80"/>
      </a:accent3>
      <a:accent4>
        <a:srgbClr val="76AD7E"/>
      </a:accent4>
      <a:accent5>
        <a:srgbClr val="81AA98"/>
      </a:accent5>
      <a:accent6>
        <a:srgbClr val="73A9A8"/>
      </a:accent6>
      <a:hlink>
        <a:srgbClr val="6B72A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Meiryo</vt:lpstr>
      <vt:lpstr>Corbel</vt:lpstr>
      <vt:lpstr>SketchLinesVTI</vt:lpstr>
      <vt:lpstr>Analysis and Insights: Patterns Of Social Assistance Utilization Over Time</vt:lpstr>
      <vt:lpstr>QUESTION 1</vt:lpstr>
      <vt:lpstr>Question 2</vt:lpstr>
      <vt:lpstr>QUESTION 3</vt:lpstr>
      <vt:lpstr>QUESTION 4</vt:lpstr>
      <vt:lpstr>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DERRICK KESSIE</cp:lastModifiedBy>
  <cp:revision>17</cp:revision>
  <dcterms:created xsi:type="dcterms:W3CDTF">2023-10-18T14:09:07Z</dcterms:created>
  <dcterms:modified xsi:type="dcterms:W3CDTF">2023-10-18T15:06:30Z</dcterms:modified>
</cp:coreProperties>
</file>