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65" r:id="rId9"/>
    <p:sldId id="267" r:id="rId10"/>
    <p:sldId id="289" r:id="rId11"/>
    <p:sldId id="266" r:id="rId12"/>
    <p:sldId id="276" r:id="rId13"/>
    <p:sldId id="277" r:id="rId14"/>
    <p:sldId id="271" r:id="rId15"/>
    <p:sldId id="278" r:id="rId16"/>
    <p:sldId id="272" r:id="rId17"/>
    <p:sldId id="283" r:id="rId18"/>
    <p:sldId id="286" r:id="rId19"/>
    <p:sldId id="268" r:id="rId20"/>
    <p:sldId id="287" r:id="rId21"/>
    <p:sldId id="273" r:id="rId22"/>
    <p:sldId id="274" r:id="rId23"/>
    <p:sldId id="26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1DAE7-DCF6-B4E0-0AE6-B12BA0B73670}" v="156" dt="2019-04-25T22:54:14.286"/>
    <p1510:client id="{01E653AF-73C1-4C27-9954-952FEC7F401C}" v="2913" dt="2019-04-25T19:21:46.039"/>
    <p1510:client id="{E9A354AC-09E0-4900-9350-844463349F27}" v="391" dt="2019-04-25T19:49:35.331"/>
    <p1510:client id="{8C44D393-7465-49BD-954A-76E9FF47493F}" v="72" dt="2019-04-25T19:43:49.572"/>
    <p1510:client id="{BC0AF135-8EFC-01E4-7D8A-02905837E70A}" v="3" dt="2019-04-25T10:22:28.296"/>
    <p1510:client id="{BDE361BA-3BF8-2F30-592E-415A43D239CF}" v="80" dt="2019-04-25T20:44:33.536"/>
    <p1510:client id="{0B3A9CE0-A7B9-1512-F541-C5844D4613C9}" v="152" dt="2019-04-25T19:58:35.215"/>
    <p1510:client id="{F50DC3B8-CBB2-40E7-9DD5-ABA6C96FBF4D}" v="9" dt="2019-04-25T20:23:3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>
      <p:cViewPr>
        <p:scale>
          <a:sx n="76" d="100"/>
          <a:sy n="76" d="100"/>
        </p:scale>
        <p:origin x="14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IRAN Daniela" userId="S::daniela.tuiran@ieseg.fr::944a8dcc-fd40-4fad-ae2a-6f57e573f31d" providerId="AD" clId="Web-{1533390A-94EA-F348-A30F-62466003EE55}"/>
    <pc:docChg chg="addSld modSld sldOrd">
      <pc:chgData name="TUIRAN Daniela" userId="S::daniela.tuiran@ieseg.fr::944a8dcc-fd40-4fad-ae2a-6f57e573f31d" providerId="AD" clId="Web-{1533390A-94EA-F348-A30F-62466003EE55}" dt="2019-04-24T15:55:37.323" v="25"/>
      <pc:docMkLst>
        <pc:docMk/>
      </pc:docMkLst>
      <pc:sldChg chg="ord">
        <pc:chgData name="TUIRAN Daniela" userId="S::daniela.tuiran@ieseg.fr::944a8dcc-fd40-4fad-ae2a-6f57e573f31d" providerId="AD" clId="Web-{1533390A-94EA-F348-A30F-62466003EE55}" dt="2019-04-24T15:54:45.636" v="0"/>
        <pc:sldMkLst>
          <pc:docMk/>
          <pc:sldMk cId="1931604090" sldId="267"/>
        </pc:sldMkLst>
      </pc:sldChg>
      <pc:sldChg chg="delSp modSp new">
        <pc:chgData name="TUIRAN Daniela" userId="S::daniela.tuiran@ieseg.fr::944a8dcc-fd40-4fad-ae2a-6f57e573f31d" providerId="AD" clId="Web-{1533390A-94EA-F348-A30F-62466003EE55}" dt="2019-04-24T15:55:37.323" v="25"/>
        <pc:sldMkLst>
          <pc:docMk/>
          <pc:sldMk cId="2389638644" sldId="270"/>
        </pc:sldMkLst>
        <pc:spChg chg="mod">
          <ac:chgData name="TUIRAN Daniela" userId="S::daniela.tuiran@ieseg.fr::944a8dcc-fd40-4fad-ae2a-6f57e573f31d" providerId="AD" clId="Web-{1533390A-94EA-F348-A30F-62466003EE55}" dt="2019-04-24T15:54:56.933" v="22" actId="20577"/>
          <ac:spMkLst>
            <pc:docMk/>
            <pc:sldMk cId="2389638644" sldId="270"/>
            <ac:spMk id="2" creationId="{A60759A0-0CFA-4C49-AD9E-BC4A80E5F10C}"/>
          </ac:spMkLst>
        </pc:spChg>
        <pc:spChg chg="del">
          <ac:chgData name="TUIRAN Daniela" userId="S::daniela.tuiran@ieseg.fr::944a8dcc-fd40-4fad-ae2a-6f57e573f31d" providerId="AD" clId="Web-{1533390A-94EA-F348-A30F-62466003EE55}" dt="2019-04-24T15:55:37.323" v="25"/>
          <ac:spMkLst>
            <pc:docMk/>
            <pc:sldMk cId="2389638644" sldId="270"/>
            <ac:spMk id="3" creationId="{DFE78B1D-A08E-4512-8771-044FECA566F9}"/>
          </ac:spMkLst>
        </pc:spChg>
      </pc:sldChg>
    </pc:docChg>
  </pc:docChgLst>
  <pc:docChgLst>
    <pc:chgData name="Guest User" userId="S::urn:spo:anon#8f321ed2a777c20d5e9186968611c7e06fdece1e6113aeb6e49fcf0c558ca49f::" providerId="AD" clId="Web-{E9A354AC-09E0-4900-9350-844463349F27}"/>
    <pc:docChg chg="addSld delSld modSld">
      <pc:chgData name="Guest User" userId="S::urn:spo:anon#8f321ed2a777c20d5e9186968611c7e06fdece1e6113aeb6e49fcf0c558ca49f::" providerId="AD" clId="Web-{E9A354AC-09E0-4900-9350-844463349F27}" dt="2019-04-25T19:49:35.331" v="771" actId="20577"/>
      <pc:docMkLst>
        <pc:docMk/>
      </pc:docMkLst>
      <pc:sldChg chg="modSp">
        <pc:chgData name="Guest User" userId="S::urn:spo:anon#8f321ed2a777c20d5e9186968611c7e06fdece1e6113aeb6e49fcf0c558ca49f::" providerId="AD" clId="Web-{E9A354AC-09E0-4900-9350-844463349F27}" dt="2019-04-25T15:00:20.127" v="22" actId="20577"/>
        <pc:sldMkLst>
          <pc:docMk/>
          <pc:sldMk cId="4087493454" sldId="280"/>
        </pc:sldMkLst>
        <pc:spChg chg="mod">
          <ac:chgData name="Guest User" userId="S::urn:spo:anon#8f321ed2a777c20d5e9186968611c7e06fdece1e6113aeb6e49fcf0c558ca49f::" providerId="AD" clId="Web-{E9A354AC-09E0-4900-9350-844463349F27}" dt="2019-04-25T15:00:20.127" v="22" actId="20577"/>
          <ac:spMkLst>
            <pc:docMk/>
            <pc:sldMk cId="4087493454" sldId="280"/>
            <ac:spMk id="2" creationId="{379A4C9B-19DA-447E-9F10-2D7A9C6FE709}"/>
          </ac:spMkLst>
        </pc:spChg>
      </pc:sldChg>
      <pc:sldChg chg="modSp new">
        <pc:chgData name="Guest User" userId="S::urn:spo:anon#8f321ed2a777c20d5e9186968611c7e06fdece1e6113aeb6e49fcf0c558ca49f::" providerId="AD" clId="Web-{E9A354AC-09E0-4900-9350-844463349F27}" dt="2019-04-25T17:24:40.883" v="403" actId="20577"/>
        <pc:sldMkLst>
          <pc:docMk/>
          <pc:sldMk cId="1940723239" sldId="282"/>
        </pc:sldMkLst>
        <pc:spChg chg="mod">
          <ac:chgData name="Guest User" userId="S::urn:spo:anon#8f321ed2a777c20d5e9186968611c7e06fdece1e6113aeb6e49fcf0c558ca49f::" providerId="AD" clId="Web-{E9A354AC-09E0-4900-9350-844463349F27}" dt="2019-04-25T15:01:17.924" v="27" actId="20577"/>
          <ac:spMkLst>
            <pc:docMk/>
            <pc:sldMk cId="1940723239" sldId="282"/>
            <ac:spMk id="2" creationId="{839A91AA-4F7B-431A-B8B5-0C93BF2B484C}"/>
          </ac:spMkLst>
        </pc:spChg>
        <pc:spChg chg="mod">
          <ac:chgData name="Guest User" userId="S::urn:spo:anon#8f321ed2a777c20d5e9186968611c7e06fdece1e6113aeb6e49fcf0c558ca49f::" providerId="AD" clId="Web-{E9A354AC-09E0-4900-9350-844463349F27}" dt="2019-04-25T17:24:40.883" v="403" actId="20577"/>
          <ac:spMkLst>
            <pc:docMk/>
            <pc:sldMk cId="1940723239" sldId="282"/>
            <ac:spMk id="3" creationId="{17AA44CC-B897-4426-8995-388C5F159FB4}"/>
          </ac:spMkLst>
        </pc:sp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30:15.065" v="621" actId="14100"/>
        <pc:sldMkLst>
          <pc:docMk/>
          <pc:sldMk cId="526550355" sldId="283"/>
        </pc:sldMkLst>
        <pc:spChg chg="mo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2" creationId="{A8616D9D-197C-4485-B0DE-3BB602C656B4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5:09:17.081" v="375"/>
          <ac:spMkLst>
            <pc:docMk/>
            <pc:sldMk cId="526550355" sldId="283"/>
            <ac:spMk id="3" creationId="{137D9C63-541A-4D2E-BA71-381A6B0C54C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6" creationId="{E886A2DF-B4E8-4824-B835-D89FB83432C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8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9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10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1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2" creationId="{94837155-5FB8-4A96-864C-066D5C6556F6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4" creationId="{585918EE-77B5-4057-BB22-B9CE13905F73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5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6" creationId="{9DC7B070-A583-45C7-AF93-0E8F020EF61A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7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9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0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21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2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3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4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5" creationId="{EE6D0A0E-AC19-415C-B3AE-96786F30101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8" creationId="{B7397B67-FC70-461D-927F-9D1B9934508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9" creationId="{59743FD2-096E-4E3C-B8A6-CC50548F477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30" creationId="{10A17A06-682A-4722-93B3-03636927AA6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1" creationId="{84C52DF9-7BBB-4086-9445-24F81FE0169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4" creationId="{0CC235F5-9958-4BF2-890C-A6DD9D84C29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5" creationId="{811A5B11-7F0F-482F-85FA-5B5DB19F2439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6" creationId="{F73D5830-0E43-45BC-A729-059604F9D1E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37" creationId="{E36F1772-5B88-4687-974A-52C4564FFF2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0" creationId="{7AE9D73C-45EB-4B7F-8A21-2A3A40BD20F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1" creationId="{C7E8667B-49C4-4E47-AB3E-78AC18E95CB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2" creationId="{8A1780B1-1435-4EBC-947B-9609953FD3F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3" creationId="{58331D47-DE7A-4F51-9D59-FD68F3BDD20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4" creationId="{99DEDC60-6312-4214-B219-E46479D7E137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6" creationId="{66B8738D-6184-4200-93C8-A38B49E39D94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7" creationId="{5B73017D-B127-4D47-BB33-0DA52359F54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9" creationId="{C1AD70F9-2AA8-40AD-81F2-0D7BC881C9A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50" creationId="{0A95E83E-3C35-4C05-B1FC-CBF86CCB7C21}"/>
          </ac:spMkLst>
        </pc:spChg>
        <pc:picChg chg="add del mod">
          <ac:chgData name="Guest User" userId="S::urn:spo:anon#8f321ed2a777c20d5e9186968611c7e06fdece1e6113aeb6e49fcf0c558ca49f::" providerId="AD" clId="Web-{E9A354AC-09E0-4900-9350-844463349F27}" dt="2019-04-25T18:29:52.550" v="615"/>
          <ac:picMkLst>
            <pc:docMk/>
            <pc:sldMk cId="526550355" sldId="283"/>
            <ac:picMk id="3" creationId="{2D11ED06-1DC7-4945-A82D-20F679DBDE0F}"/>
          </ac:picMkLst>
        </pc:picChg>
        <pc:picChg chg="add del mod ord">
          <ac:chgData name="Guest User" userId="S::urn:spo:anon#8f321ed2a777c20d5e9186968611c7e06fdece1e6113aeb6e49fcf0c558ca49f::" providerId="AD" clId="Web-{E9A354AC-09E0-4900-9350-844463349F27}" dt="2019-04-25T17:26:45.914" v="421" actId="1076"/>
          <ac:picMkLst>
            <pc:docMk/>
            <pc:sldMk cId="526550355" sldId="283"/>
            <ac:picMk id="4" creationId="{93CBDBBB-1459-4BF6-B91C-231BAA8493CC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0:15.065" v="621" actId="14100"/>
          <ac:picMkLst>
            <pc:docMk/>
            <pc:sldMk cId="526550355" sldId="283"/>
            <ac:picMk id="5" creationId="{73790733-1E7A-4B84-B52A-C03D43EBD342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06.742" v="410"/>
          <ac:picMkLst>
            <pc:docMk/>
            <pc:sldMk cId="526550355" sldId="283"/>
            <ac:picMk id="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1.054" v="414"/>
          <ac:picMkLst>
            <pc:docMk/>
            <pc:sldMk cId="526550355" sldId="283"/>
            <ac:picMk id="2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4.367" v="416"/>
          <ac:picMkLst>
            <pc:docMk/>
            <pc:sldMk cId="526550355" sldId="283"/>
            <ac:picMk id="33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8.695" v="418"/>
          <ac:picMkLst>
            <pc:docMk/>
            <pc:sldMk cId="526550355" sldId="283"/>
            <ac:picMk id="38" creationId="{93CBDBBB-1459-4BF6-B91C-231BAA8493CC}"/>
          </ac:picMkLst>
        </pc:picChg>
        <pc:cxnChg chg="add del">
          <ac:chgData name="Guest User" userId="S::urn:spo:anon#8f321ed2a777c20d5e9186968611c7e06fdece1e6113aeb6e49fcf0c558ca49f::" providerId="AD" clId="Web-{E9A354AC-09E0-4900-9350-844463349F27}" dt="2019-04-25T17:26:01.211" v="408"/>
          <ac:cxnSpMkLst>
            <pc:docMk/>
            <pc:sldMk cId="526550355" sldId="283"/>
            <ac:cxnSpMk id="13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16.711" v="412"/>
          <ac:cxnSpMkLst>
            <pc:docMk/>
            <pc:sldMk cId="526550355" sldId="283"/>
            <ac:cxnSpMk id="18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1.054" v="414"/>
          <ac:cxnSpMkLst>
            <pc:docMk/>
            <pc:sldMk cId="526550355" sldId="283"/>
            <ac:cxnSpMk id="26" creationId="{D4B6B151-91C6-4075-8FB3-43E838C2A990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4.367" v="416"/>
          <ac:cxnSpMkLst>
            <pc:docMk/>
            <pc:sldMk cId="526550355" sldId="283"/>
            <ac:cxnSpMk id="32" creationId="{0DC77CFF-B49F-4BD3-B799-FB82540F93F8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8.695" v="418"/>
          <ac:cxnSpMkLst>
            <pc:docMk/>
            <pc:sldMk cId="526550355" sldId="283"/>
            <ac:cxnSpMk id="39" creationId="{FC2C99CD-8BCA-45F5-BA47-7A6D80CA8924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5" creationId="{D92A1B31-DB63-435D-93E6-9712CDFB20FE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8" creationId="{C2B7B8EB-0638-43BD-9A64-62F95F505484}"/>
          </ac:cxnSpMkLst>
        </pc:cxnChg>
      </pc:sldChg>
      <pc:sldChg chg="modSp new">
        <pc:chgData name="Guest User" userId="S::urn:spo:anon#8f321ed2a777c20d5e9186968611c7e06fdece1e6113aeb6e49fcf0c558ca49f::" providerId="AD" clId="Web-{E9A354AC-09E0-4900-9350-844463349F27}" dt="2019-04-25T15:09:39.409" v="379" actId="20577"/>
        <pc:sldMkLst>
          <pc:docMk/>
          <pc:sldMk cId="2282898582" sldId="284"/>
        </pc:sldMkLst>
        <pc:spChg chg="mod">
          <ac:chgData name="Guest User" userId="S::urn:spo:anon#8f321ed2a777c20d5e9186968611c7e06fdece1e6113aeb6e49fcf0c558ca49f::" providerId="AD" clId="Web-{E9A354AC-09E0-4900-9350-844463349F27}" dt="2019-04-25T15:09:39.409" v="379" actId="20577"/>
          <ac:spMkLst>
            <pc:docMk/>
            <pc:sldMk cId="2282898582" sldId="284"/>
            <ac:spMk id="2" creationId="{814C38C1-32B1-43F6-9225-177826138990}"/>
          </ac:spMkLst>
        </pc:spChg>
      </pc:sldChg>
      <pc:sldChg chg="new del">
        <pc:chgData name="Guest User" userId="S::urn:spo:anon#8f321ed2a777c20d5e9186968611c7e06fdece1e6113aeb6e49fcf0c558ca49f::" providerId="AD" clId="Web-{E9A354AC-09E0-4900-9350-844463349F27}" dt="2019-04-25T17:33:29.428" v="429"/>
        <pc:sldMkLst>
          <pc:docMk/>
          <pc:sldMk cId="969332628" sldId="285"/>
        </pc:sldMkLst>
      </pc:sldChg>
      <pc:sldChg chg="modSp new">
        <pc:chgData name="Guest User" userId="S::urn:spo:anon#8f321ed2a777c20d5e9186968611c7e06fdece1e6113aeb6e49fcf0c558ca49f::" providerId="AD" clId="Web-{E9A354AC-09E0-4900-9350-844463349F27}" dt="2019-04-25T15:09:49.816" v="382" actId="20577"/>
        <pc:sldMkLst>
          <pc:docMk/>
          <pc:sldMk cId="2895582486" sldId="285"/>
        </pc:sldMkLst>
        <pc:spChg chg="mod">
          <ac:chgData name="Guest User" userId="S::urn:spo:anon#8f321ed2a777c20d5e9186968611c7e06fdece1e6113aeb6e49fcf0c558ca49f::" providerId="AD" clId="Web-{E9A354AC-09E0-4900-9350-844463349F27}" dt="2019-04-25T15:09:49.816" v="382" actId="20577"/>
          <ac:spMkLst>
            <pc:docMk/>
            <pc:sldMk cId="2895582486" sldId="285"/>
            <ac:spMk id="2" creationId="{108B0CD3-DB00-4EF0-B93C-76EB33B2068E}"/>
          </ac:spMkLst>
        </pc:spChg>
      </pc:sldChg>
      <pc:sldChg chg="addSp delSp modSp new">
        <pc:chgData name="Guest User" userId="S::urn:spo:anon#8f321ed2a777c20d5e9186968611c7e06fdece1e6113aeb6e49fcf0c558ca49f::" providerId="AD" clId="Web-{E9A354AC-09E0-4900-9350-844463349F27}" dt="2019-04-25T18:45:15.679" v="673" actId="20577"/>
        <pc:sldMkLst>
          <pc:docMk/>
          <pc:sldMk cId="1906147796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8:45:15.679" v="673" actId="20577"/>
          <ac:spMkLst>
            <pc:docMk/>
            <pc:sldMk cId="1906147796" sldId="286"/>
            <ac:spMk id="2" creationId="{66778AD6-6F21-4CB7-95B5-A3A117FD1AD0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7:32:56.835" v="425"/>
          <ac:spMkLst>
            <pc:docMk/>
            <pc:sldMk cId="1906147796" sldId="286"/>
            <ac:spMk id="3" creationId="{668D825C-B4B9-484D-A88B-439E7DD56267}"/>
          </ac:spMkLst>
        </pc:spChg>
        <pc:spChg chg="add del mod">
          <ac:chgData name="Guest User" userId="S::urn:spo:anon#8f321ed2a777c20d5e9186968611c7e06fdece1e6113aeb6e49fcf0c558ca49f::" providerId="AD" clId="Web-{E9A354AC-09E0-4900-9350-844463349F27}" dt="2019-04-25T18:28:28.846" v="608"/>
          <ac:spMkLst>
            <pc:docMk/>
            <pc:sldMk cId="1906147796" sldId="286"/>
            <ac:spMk id="5" creationId="{13F860A7-5C3E-4528-B016-AAEBD5F36B36}"/>
          </ac:spMkLst>
        </pc:spChg>
        <pc:picChg chg="add del mod ord">
          <ac:chgData name="Guest User" userId="S::urn:spo:anon#8f321ed2a777c20d5e9186968611c7e06fdece1e6113aeb6e49fcf0c558ca49f::" providerId="AD" clId="Web-{E9A354AC-09E0-4900-9350-844463349F27}" dt="2019-04-25T18:28:17.440" v="607"/>
          <ac:picMkLst>
            <pc:docMk/>
            <pc:sldMk cId="1906147796" sldId="286"/>
            <ac:picMk id="4" creationId="{B418F988-AEC9-4131-897E-C39344E927DC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28:36.424" v="610"/>
          <ac:picMkLst>
            <pc:docMk/>
            <pc:sldMk cId="1906147796" sldId="286"/>
            <ac:picMk id="6" creationId="{2B093BB7-C6A8-4F5C-A67E-0D81A734633C}"/>
          </ac:picMkLst>
        </pc:picChg>
        <pc:picChg chg="add mod ord">
          <ac:chgData name="Guest User" userId="S::urn:spo:anon#8f321ed2a777c20d5e9186968611c7e06fdece1e6113aeb6e49fcf0c558ca49f::" providerId="AD" clId="Web-{E9A354AC-09E0-4900-9350-844463349F27}" dt="2019-04-25T18:28:32.737" v="609" actId="1076"/>
          <ac:picMkLst>
            <pc:docMk/>
            <pc:sldMk cId="1906147796" sldId="286"/>
            <ac:picMk id="7" creationId="{BC1A86E0-C037-469A-9E03-CBE09AA91A06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30:33.878" v="622"/>
          <ac:picMkLst>
            <pc:docMk/>
            <pc:sldMk cId="1906147796" sldId="286"/>
            <ac:picMk id="9" creationId="{9D7496A3-95E3-4235-AB0C-8889DCA2B278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1:22.535" v="627" actId="14100"/>
          <ac:picMkLst>
            <pc:docMk/>
            <pc:sldMk cId="1906147796" sldId="286"/>
            <ac:picMk id="11" creationId="{8C0CD0C6-E66A-4E3E-BACF-D6A2BF76B058}"/>
          </ac:picMkLst>
        </pc:picChg>
      </pc:sldChg>
      <pc:sldChg chg="modSp new">
        <pc:chgData name="Guest User" userId="S::urn:spo:anon#8f321ed2a777c20d5e9186968611c7e06fdece1e6113aeb6e49fcf0c558ca49f::" providerId="AD" clId="Web-{E9A354AC-09E0-4900-9350-844463349F27}" dt="2019-04-25T15:10:27.222" v="393" actId="20577"/>
        <pc:sldMkLst>
          <pc:docMk/>
          <pc:sldMk cId="3715654658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5:10:27.222" v="393" actId="20577"/>
          <ac:spMkLst>
            <pc:docMk/>
            <pc:sldMk cId="3715654658" sldId="286"/>
            <ac:spMk id="2" creationId="{73CC5D31-A4D9-4EF2-BA26-A73E10B3268E}"/>
          </ac:spMkLst>
        </pc:spChg>
      </pc:sldChg>
      <pc:sldChg chg="addSp modSp">
        <pc:chgData name="Guest User" userId="S::urn:spo:anon#8f321ed2a777c20d5e9186968611c7e06fdece1e6113aeb6e49fcf0c558ca49f::" providerId="AD" clId="Web-{E9A354AC-09E0-4900-9350-844463349F27}" dt="2019-04-25T19:49:34.909" v="770" actId="20577"/>
        <pc:sldMkLst>
          <pc:docMk/>
          <pc:sldMk cId="1900699753" sldId="287"/>
        </pc:sldMkLst>
        <pc:spChg chg="mod">
          <ac:chgData name="Guest User" userId="S::urn:spo:anon#8f321ed2a777c20d5e9186968611c7e06fdece1e6113aeb6e49fcf0c558ca49f::" providerId="AD" clId="Web-{E9A354AC-09E0-4900-9350-844463349F27}" dt="2019-04-25T19:49:34.909" v="770" actId="20577"/>
          <ac:spMkLst>
            <pc:docMk/>
            <pc:sldMk cId="1900699753" sldId="287"/>
            <ac:spMk id="34" creationId="{1D4C6351-F922-4069-8FBB-9FE836C85ABA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9:49:26.862" v="767" actId="14100"/>
          <ac:picMkLst>
            <pc:docMk/>
            <pc:sldMk cId="1900699753" sldId="287"/>
            <ac:picMk id="2" creationId="{80FE73D2-4CD3-4CF0-BEB0-62F6E41CE4ED}"/>
          </ac:picMkLst>
        </pc:pic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59:22.840" v="684" actId="20577"/>
        <pc:sldMkLst>
          <pc:docMk/>
          <pc:sldMk cId="1297959954" sldId="288"/>
        </pc:sldMkLst>
        <pc:spChg chg="mod">
          <ac:chgData name="Guest User" userId="S::urn:spo:anon#8f321ed2a777c20d5e9186968611c7e06fdece1e6113aeb6e49fcf0c558ca49f::" providerId="AD" clId="Web-{E9A354AC-09E0-4900-9350-844463349F27}" dt="2019-04-25T18:44:05.616" v="650" actId="20577"/>
          <ac:spMkLst>
            <pc:docMk/>
            <pc:sldMk cId="1297959954" sldId="288"/>
            <ac:spMk id="2" creationId="{D943DEB6-C329-4903-826B-20306C6296D2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8:43:15.085" v="637"/>
          <ac:spMkLst>
            <pc:docMk/>
            <pc:sldMk cId="1297959954" sldId="288"/>
            <ac:spMk id="3" creationId="{9D055C83-AA1A-4C4B-B7C6-020329058378}"/>
          </ac:spMkLst>
        </pc:spChg>
        <pc:spChg chg="add mod">
          <ac:chgData name="Guest User" userId="S::urn:spo:anon#8f321ed2a777c20d5e9186968611c7e06fdece1e6113aeb6e49fcf0c558ca49f::" providerId="AD" clId="Web-{E9A354AC-09E0-4900-9350-844463349F27}" dt="2019-04-25T18:59:22.840" v="684" actId="20577"/>
          <ac:spMkLst>
            <pc:docMk/>
            <pc:sldMk cId="1297959954" sldId="288"/>
            <ac:spMk id="9" creationId="{A1BD5057-BCD6-40EB-99F5-EC9954254EC1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2" creationId="{873ECEC8-0F24-45B8-950F-35FC94BCEAC8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6" creationId="{7D417315-0A35-4882-ABD2-ABE3C89E5DCF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8" creationId="{8B53612E-ADB2-4457-9688-89506397AF28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8:50:13.915" v="683" actId="14100"/>
          <ac:picMkLst>
            <pc:docMk/>
            <pc:sldMk cId="1297959954" sldId="288"/>
            <ac:picMk id="4" creationId="{3F3045F0-89A5-436C-9443-6FE1CF5D486E}"/>
          </ac:picMkLst>
        </pc:picChg>
        <pc:picChg chg="add del mod ord replId">
          <ac:chgData name="Guest User" userId="S::urn:spo:anon#8f321ed2a777c20d5e9186968611c7e06fdece1e6113aeb6e49fcf0c558ca49f::" providerId="AD" clId="Web-{E9A354AC-09E0-4900-9350-844463349F27}" dt="2019-04-25T18:43:24.789" v="638"/>
          <ac:picMkLst>
            <pc:docMk/>
            <pc:sldMk cId="1297959954" sldId="288"/>
            <ac:picMk id="6" creationId="{921EF630-EEFB-4303-A770-921DC2BF09CF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43:37.835" v="640" actId="14100"/>
          <ac:picMkLst>
            <pc:docMk/>
            <pc:sldMk cId="1297959954" sldId="288"/>
            <ac:picMk id="7" creationId="{921EF630-EEFB-4303-A770-921DC2BF09CF}"/>
          </ac:picMkLst>
        </pc:picChg>
        <pc:cxnChg chg="add">
          <ac:chgData name="Guest User" userId="S::urn:spo:anon#8f321ed2a777c20d5e9186968611c7e06fdece1e6113aeb6e49fcf0c558ca49f::" providerId="AD" clId="Web-{E9A354AC-09E0-4900-9350-844463349F27}" dt="2019-04-25T18:43:24.789" v="638"/>
          <ac:cxnSpMkLst>
            <pc:docMk/>
            <pc:sldMk cId="1297959954" sldId="288"/>
            <ac:cxnSpMk id="14" creationId="{89EB8C68-FF1B-4849-867B-32D29B19F102}"/>
          </ac:cxnSpMkLst>
        </pc:cxnChg>
      </pc:sldChg>
    </pc:docChg>
  </pc:docChgLst>
  <pc:docChgLst>
    <pc:chgData name="TUIRAN Daniela" userId="S::daniela.tuiran@ieseg.fr::944a8dcc-fd40-4fad-ae2a-6f57e573f31d" providerId="AD" clId="Web-{8C44D393-7465-49BD-954A-76E9FF47493F}"/>
    <pc:docChg chg="modSld">
      <pc:chgData name="TUIRAN Daniela" userId="S::daniela.tuiran@ieseg.fr::944a8dcc-fd40-4fad-ae2a-6f57e573f31d" providerId="AD" clId="Web-{8C44D393-7465-49BD-954A-76E9FF47493F}" dt="2019-04-25T19:43:49.572" v="75" actId="20577"/>
      <pc:docMkLst>
        <pc:docMk/>
      </pc:docMkLst>
      <pc:sldChg chg="modSp">
        <pc:chgData name="TUIRAN Daniela" userId="S::daniela.tuiran@ieseg.fr::944a8dcc-fd40-4fad-ae2a-6f57e573f31d" providerId="AD" clId="Web-{8C44D393-7465-49BD-954A-76E9FF47493F}" dt="2019-04-25T19:43:49.572" v="74" actId="20577"/>
        <pc:sldMkLst>
          <pc:docMk/>
          <pc:sldMk cId="3387236036" sldId="257"/>
        </pc:sldMkLst>
        <pc:spChg chg="mod">
          <ac:chgData name="TUIRAN Daniela" userId="S::daniela.tuiran@ieseg.fr::944a8dcc-fd40-4fad-ae2a-6f57e573f31d" providerId="AD" clId="Web-{8C44D393-7465-49BD-954A-76E9FF47493F}" dt="2019-04-25T19:43:49.572" v="74" actId="20577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S::daniela.tuiran@ieseg.fr::944a8dcc-fd40-4fad-ae2a-6f57e573f31d" providerId="AD" clId="Web-{8C44D393-7465-49BD-954A-76E9FF47493F}" dt="2019-04-25T19:43:00.776" v="66" actId="20577"/>
          <ac:spMkLst>
            <pc:docMk/>
            <pc:sldMk cId="3387236036" sldId="257"/>
            <ac:spMk id="27" creationId="{885C7E4D-F21C-471D-A509-D5B0A4A7E426}"/>
          </ac:spMkLst>
        </pc:spChg>
      </pc:sldChg>
    </pc:docChg>
  </pc:docChgLst>
  <pc:docChgLst>
    <pc:chgData name="TUIRAN Daniela" userId="S::daniela.tuiran@ieseg.fr::944a8dcc-fd40-4fad-ae2a-6f57e573f31d" providerId="AD" clId="Web-{F50DC3B8-CBB2-40E7-9DD5-ABA6C96FBF4D}"/>
    <pc:docChg chg="addSld delSld modSld">
      <pc:chgData name="TUIRAN Daniela" userId="S::daniela.tuiran@ieseg.fr::944a8dcc-fd40-4fad-ae2a-6f57e573f31d" providerId="AD" clId="Web-{F50DC3B8-CBB2-40E7-9DD5-ABA6C96FBF4D}" dt="2019-04-25T20:23:31.701" v="14" actId="1076"/>
      <pc:docMkLst>
        <pc:docMk/>
      </pc:docMkLst>
      <pc:sldChg chg="delSp modSp">
        <pc:chgData name="TUIRAN Daniela" userId="S::daniela.tuiran@ieseg.fr::944a8dcc-fd40-4fad-ae2a-6f57e573f31d" providerId="AD" clId="Web-{F50DC3B8-CBB2-40E7-9DD5-ABA6C96FBF4D}" dt="2019-04-25T20:23:31.701" v="14" actId="1076"/>
        <pc:sldMkLst>
          <pc:docMk/>
          <pc:sldMk cId="4140395501" sldId="273"/>
        </pc:sldMkLst>
        <pc:spChg chg="mod">
          <ac:chgData name="TUIRAN Daniela" userId="S::daniela.tuiran@ieseg.fr::944a8dcc-fd40-4fad-ae2a-6f57e573f31d" providerId="AD" clId="Web-{F50DC3B8-CBB2-40E7-9DD5-ABA6C96FBF4D}" dt="2019-04-25T20:23:21.201" v="6" actId="1076"/>
          <ac:spMkLst>
            <pc:docMk/>
            <pc:sldMk cId="4140395501" sldId="273"/>
            <ac:spMk id="4" creationId="{FF3CD30B-459A-4BC7-BC24-7752695B1259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2" actId="1076"/>
          <ac:spMkLst>
            <pc:docMk/>
            <pc:sldMk cId="4140395501" sldId="273"/>
            <ac:spMk id="25" creationId="{AF255076-99A5-46BC-B0DD-5675B82F7CDB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3" actId="1076"/>
          <ac:spMkLst>
            <pc:docMk/>
            <pc:sldMk cId="4140395501" sldId="273"/>
            <ac:spMk id="34" creationId="{1D4C6351-F922-4069-8FBB-9FE836C85ABA}"/>
          </ac:spMkLst>
        </pc:spChg>
        <pc:spChg chg="del">
          <ac:chgData name="TUIRAN Daniela" userId="S::daniela.tuiran@ieseg.fr::944a8dcc-fd40-4fad-ae2a-6f57e573f31d" providerId="AD" clId="Web-{F50DC3B8-CBB2-40E7-9DD5-ABA6C96FBF4D}" dt="2019-04-25T20:23:16.669" v="5"/>
          <ac:spMkLst>
            <pc:docMk/>
            <pc:sldMk cId="4140395501" sldId="273"/>
            <ac:spMk id="35" creationId="{DB95D10C-5C19-4515-AA8D-9831B10539D7}"/>
          </ac:spMkLst>
        </pc:spChg>
        <pc:picChg chg="mod">
          <ac:chgData name="TUIRAN Daniela" userId="S::daniela.tuiran@ieseg.fr::944a8dcc-fd40-4fad-ae2a-6f57e573f31d" providerId="AD" clId="Web-{F50DC3B8-CBB2-40E7-9DD5-ABA6C96FBF4D}" dt="2019-04-25T20:23:31.685" v="11" actId="1076"/>
          <ac:picMkLst>
            <pc:docMk/>
            <pc:sldMk cId="4140395501" sldId="273"/>
            <ac:picMk id="7" creationId="{D8F8AD9F-1D14-4663-8828-4C03E8B71F5C}"/>
          </ac:picMkLst>
        </pc:picChg>
        <pc:picChg chg="del">
          <ac:chgData name="TUIRAN Daniela" userId="S::daniela.tuiran@ieseg.fr::944a8dcc-fd40-4fad-ae2a-6f57e573f31d" providerId="AD" clId="Web-{F50DC3B8-CBB2-40E7-9DD5-ABA6C96FBF4D}" dt="2019-04-25T20:23:15.591" v="4"/>
          <ac:picMkLst>
            <pc:docMk/>
            <pc:sldMk cId="4140395501" sldId="273"/>
            <ac:picMk id="9" creationId="{605CAB67-7FEC-49E2-8556-9F667FBB2133}"/>
          </ac:picMkLst>
        </pc:picChg>
        <pc:picChg chg="mod">
          <ac:chgData name="TUIRAN Daniela" userId="S::daniela.tuiran@ieseg.fr::944a8dcc-fd40-4fad-ae2a-6f57e573f31d" providerId="AD" clId="Web-{F50DC3B8-CBB2-40E7-9DD5-ABA6C96FBF4D}" dt="2019-04-25T20:23:31.701" v="14" actId="1076"/>
          <ac:picMkLst>
            <pc:docMk/>
            <pc:sldMk cId="4140395501" sldId="273"/>
            <ac:picMk id="11" creationId="{60E48DE0-8A62-4BF5-ACB7-DCF49BEFC574}"/>
          </ac:picMkLst>
        </pc:picChg>
      </pc:sldChg>
      <pc:sldChg chg="del">
        <pc:chgData name="TUIRAN Daniela" userId="S::daniela.tuiran@ieseg.fr::944a8dcc-fd40-4fad-ae2a-6f57e573f31d" providerId="AD" clId="Web-{F50DC3B8-CBB2-40E7-9DD5-ABA6C96FBF4D}" dt="2019-04-25T20:18:40.044" v="2"/>
        <pc:sldMkLst>
          <pc:docMk/>
          <pc:sldMk cId="1198314448" sldId="275"/>
        </pc:sldMkLst>
      </pc:sldChg>
      <pc:sldChg chg="del">
        <pc:chgData name="TUIRAN Daniela" userId="S::daniela.tuiran@ieseg.fr::944a8dcc-fd40-4fad-ae2a-6f57e573f31d" providerId="AD" clId="Web-{F50DC3B8-CBB2-40E7-9DD5-ABA6C96FBF4D}" dt="2019-04-25T20:18:49.434" v="3"/>
        <pc:sldMkLst>
          <pc:docMk/>
          <pc:sldMk cId="3585987928" sldId="281"/>
        </pc:sldMkLst>
      </pc:sldChg>
      <pc:sldChg chg="new del">
        <pc:chgData name="TUIRAN Daniela" userId="S::daniela.tuiran@ieseg.fr::944a8dcc-fd40-4fad-ae2a-6f57e573f31d" providerId="AD" clId="Web-{F50DC3B8-CBB2-40E7-9DD5-ABA6C96FBF4D}" dt="2019-04-25T20:18:38.419" v="1"/>
        <pc:sldMkLst>
          <pc:docMk/>
          <pc:sldMk cId="3717864814" sldId="288"/>
        </pc:sldMkLst>
      </pc:sldChg>
    </pc:docChg>
  </pc:docChgLst>
  <pc:docChgLst>
    <pc:chgData name="TUIRAN Daniela" userId="S::daniela.tuiran@ieseg.fr::944a8dcc-fd40-4fad-ae2a-6f57e573f31d" providerId="AD" clId="Web-{0B3A9CE0-A7B9-1512-F541-C5844D4613C9}"/>
    <pc:docChg chg="delSld modSld">
      <pc:chgData name="TUIRAN Daniela" userId="S::daniela.tuiran@ieseg.fr::944a8dcc-fd40-4fad-ae2a-6f57e573f31d" providerId="AD" clId="Web-{0B3A9CE0-A7B9-1512-F541-C5844D4613C9}" dt="2019-04-25T19:58:35.215" v="195" actId="1076"/>
      <pc:docMkLst>
        <pc:docMk/>
      </pc:docMkLst>
      <pc:sldChg chg="delDesignElem">
        <pc:chgData name="TUIRAN Daniela" userId="S::daniela.tuiran@ieseg.fr::944a8dcc-fd40-4fad-ae2a-6f57e573f31d" providerId="AD" clId="Web-{0B3A9CE0-A7B9-1512-F541-C5844D4613C9}" dt="2019-04-25T19:46:49.604" v="0"/>
        <pc:sldMkLst>
          <pc:docMk/>
          <pc:sldMk cId="3387236036" sldId="257"/>
        </pc:sldMkLst>
      </pc:sldChg>
      <pc:sldChg chg="modSp">
        <pc:chgData name="TUIRAN Daniela" userId="S::daniela.tuiran@ieseg.fr::944a8dcc-fd40-4fad-ae2a-6f57e573f31d" providerId="AD" clId="Web-{0B3A9CE0-A7B9-1512-F541-C5844D4613C9}" dt="2019-04-25T19:57:33.107" v="191" actId="20577"/>
        <pc:sldMkLst>
          <pc:docMk/>
          <pc:sldMk cId="1118817317" sldId="260"/>
        </pc:sldMkLst>
        <pc:spChg chg="mod">
          <ac:chgData name="TUIRAN Daniela" userId="S::daniela.tuiran@ieseg.fr::944a8dcc-fd40-4fad-ae2a-6f57e573f31d" providerId="AD" clId="Web-{0B3A9CE0-A7B9-1512-F541-C5844D4613C9}" dt="2019-04-25T19:57:33.107" v="191" actId="20577"/>
          <ac:spMkLst>
            <pc:docMk/>
            <pc:sldMk cId="1118817317" sldId="260"/>
            <ac:spMk id="3" creationId="{A96E8EC0-0E25-4CAE-AC6A-6510E98ABFC3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7:16.139" v="184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addSp modSp">
        <pc:chgData name="TUIRAN Daniela" userId="S::daniela.tuiran@ieseg.fr::944a8dcc-fd40-4fad-ae2a-6f57e573f31d" providerId="AD" clId="Web-{0B3A9CE0-A7B9-1512-F541-C5844D4613C9}" dt="2019-04-25T19:58:35.215" v="195" actId="1076"/>
        <pc:sldMkLst>
          <pc:docMk/>
          <pc:sldMk cId="1383707328" sldId="265"/>
        </pc:sldMkLst>
        <pc:spChg chg="mod">
          <ac:chgData name="TUIRAN Daniela" userId="S::daniela.tuiran@ieseg.fr::944a8dcc-fd40-4fad-ae2a-6f57e573f31d" providerId="AD" clId="Web-{0B3A9CE0-A7B9-1512-F541-C5844D4613C9}" dt="2019-04-25T19:47:20.807" v="5" actId="1076"/>
          <ac:spMkLst>
            <pc:docMk/>
            <pc:sldMk cId="1383707328" sldId="265"/>
            <ac:spMk id="3" creationId="{40DB187D-FFA6-4B75-AE17-13223AD1FCD2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47:50.915" v="40" actId="1076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58:35.215" v="195" actId="1076"/>
          <ac:spMkLst>
            <pc:docMk/>
            <pc:sldMk cId="1383707328" sldId="265"/>
            <ac:spMk id="9" creationId="{585675DD-2FD7-4293-9583-7AB2299B926E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47:49.290" v="39" actId="1076"/>
          <ac:spMkLst>
            <pc:docMk/>
            <pc:sldMk cId="1383707328" sldId="265"/>
            <ac:spMk id="10" creationId="{ADF8E7DC-9364-4BE2-BE78-CE934FDC5CF0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58:35.215" v="194" actId="1076"/>
          <ac:spMkLst>
            <pc:docMk/>
            <pc:sldMk cId="1383707328" sldId="265"/>
            <ac:spMk id="14" creationId="{97C85523-84C6-40A9-BC4B-9E50DE3121FF}"/>
          </ac:spMkLst>
        </pc:spChg>
        <pc:grpChg chg="mod">
          <ac:chgData name="TUIRAN Daniela" userId="S::daniela.tuiran@ieseg.fr::944a8dcc-fd40-4fad-ae2a-6f57e573f31d" providerId="AD" clId="Web-{0B3A9CE0-A7B9-1512-F541-C5844D4613C9}" dt="2019-04-25T19:47:15.525" v="4" actId="14100"/>
          <ac:grpSpMkLst>
            <pc:docMk/>
            <pc:sldMk cId="1383707328" sldId="265"/>
            <ac:grpSpMk id="5" creationId="{DC750820-BD85-463B-A5B5-064368EA72DF}"/>
          </ac:grpSpMkLst>
        </pc:grpChg>
      </pc:sldChg>
      <pc:sldChg chg="modSp">
        <pc:chgData name="TUIRAN Daniela" userId="S::daniela.tuiran@ieseg.fr::944a8dcc-fd40-4fad-ae2a-6f57e573f31d" providerId="AD" clId="Web-{0B3A9CE0-A7B9-1512-F541-C5844D4613C9}" dt="2019-04-25T19:51:32.270" v="176" actId="20577"/>
        <pc:sldMkLst>
          <pc:docMk/>
          <pc:sldMk cId="2047558386" sldId="269"/>
        </pc:sldMkLst>
        <pc:spChg chg="mod">
          <ac:chgData name="TUIRAN Daniela" userId="S::daniela.tuiran@ieseg.fr::944a8dcc-fd40-4fad-ae2a-6f57e573f31d" providerId="AD" clId="Web-{0B3A9CE0-A7B9-1512-F541-C5844D4613C9}" dt="2019-04-25T19:51:32.270" v="176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modSp">
        <pc:chgData name="TUIRAN Daniela" userId="S::daniela.tuiran@ieseg.fr::944a8dcc-fd40-4fad-ae2a-6f57e573f31d" providerId="AD" clId="Web-{0B3A9CE0-A7B9-1512-F541-C5844D4613C9}" dt="2019-04-25T19:49:23.117" v="104" actId="14100"/>
        <pc:sldMkLst>
          <pc:docMk/>
          <pc:sldMk cId="4011818921" sldId="272"/>
        </pc:sldMkLst>
        <pc:spChg chg="mod">
          <ac:chgData name="TUIRAN Daniela" userId="S::daniela.tuiran@ieseg.fr::944a8dcc-fd40-4fad-ae2a-6f57e573f31d" providerId="AD" clId="Web-{0B3A9CE0-A7B9-1512-F541-C5844D4613C9}" dt="2019-04-25T19:49:23.117" v="104" actId="14100"/>
          <ac:spMkLst>
            <pc:docMk/>
            <pc:sldMk cId="4011818921" sldId="272"/>
            <ac:spMk id="5" creationId="{E0ABAD45-ED41-4F39-A6FA-D97BD25671DA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49:17.836" v="103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35.647" v="131" actId="1076"/>
        <pc:sldMkLst>
          <pc:docMk/>
          <pc:sldMk cId="3383859646" sldId="274"/>
        </pc:sldMkLst>
        <pc:picChg chg="mod">
          <ac:chgData name="TUIRAN Daniela" userId="S::daniela.tuiran@ieseg.fr::944a8dcc-fd40-4fad-ae2a-6f57e573f31d" providerId="AD" clId="Web-{0B3A9CE0-A7B9-1512-F541-C5844D4613C9}" dt="2019-04-25T19:50:32.554" v="129" actId="1076"/>
          <ac:picMkLst>
            <pc:docMk/>
            <pc:sldMk cId="3383859646" sldId="274"/>
            <ac:picMk id="3" creationId="{AF49E036-63CD-4925-994B-D733B751617E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50:35.647" v="131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49:14.461" v="102" actId="1076"/>
        <pc:sldMkLst>
          <pc:docMk/>
          <pc:sldMk cId="379025774" sldId="278"/>
        </pc:sldMkLst>
        <pc:picChg chg="mod">
          <ac:chgData name="TUIRAN Daniela" userId="S::daniela.tuiran@ieseg.fr::944a8dcc-fd40-4fad-ae2a-6f57e573f31d" providerId="AD" clId="Web-{0B3A9CE0-A7B9-1512-F541-C5844D4613C9}" dt="2019-04-25T19:49:14.461" v="102" actId="1076"/>
          <ac:picMkLst>
            <pc:docMk/>
            <pc:sldMk cId="379025774" sldId="278"/>
            <ac:picMk id="5" creationId="{C721EAB7-D793-4445-A5A8-9E96AB2224E4}"/>
          </ac:picMkLst>
        </pc:picChg>
      </pc:sldChg>
      <pc:sldChg chg="del">
        <pc:chgData name="TUIRAN Daniela" userId="S::daniela.tuiran@ieseg.fr::944a8dcc-fd40-4fad-ae2a-6f57e573f31d" providerId="AD" clId="Web-{0B3A9CE0-A7B9-1512-F541-C5844D4613C9}" dt="2019-04-25T19:49:31.632" v="105"/>
        <pc:sldMkLst>
          <pc:docMk/>
          <pc:sldMk cId="1940723239" sldId="282"/>
        </pc:sldMkLst>
      </pc:sldChg>
      <pc:sldChg chg="modSp delDesignElem">
        <pc:chgData name="TUIRAN Daniela" userId="S::daniela.tuiran@ieseg.fr::944a8dcc-fd40-4fad-ae2a-6f57e573f31d" providerId="AD" clId="Web-{0B3A9CE0-A7B9-1512-F541-C5844D4613C9}" dt="2019-04-25T19:50:01.022" v="118" actId="1076"/>
        <pc:sldMkLst>
          <pc:docMk/>
          <pc:sldMk cId="526550355" sldId="283"/>
        </pc:sldMkLst>
        <pc:spChg chg="mod">
          <ac:chgData name="TUIRAN Daniela" userId="S::daniela.tuiran@ieseg.fr::944a8dcc-fd40-4fad-ae2a-6f57e573f31d" providerId="AD" clId="Web-{0B3A9CE0-A7B9-1512-F541-C5844D4613C9}" dt="2019-04-25T19:49:58.272" v="117" actId="1076"/>
          <ac:spMkLst>
            <pc:docMk/>
            <pc:sldMk cId="526550355" sldId="283"/>
            <ac:spMk id="2" creationId="{A8616D9D-197C-4485-B0DE-3BB602C656B4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1.022" v="118" actId="1076"/>
          <ac:picMkLst>
            <pc:docMk/>
            <pc:sldMk cId="526550355" sldId="283"/>
            <ac:picMk id="4" creationId="{93CBDBBB-1459-4BF6-B91C-231BAA8493CC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49:53.069" v="116" actId="1076"/>
          <ac:picMkLst>
            <pc:docMk/>
            <pc:sldMk cId="526550355" sldId="283"/>
            <ac:picMk id="5" creationId="{73790733-1E7A-4B84-B52A-C03D43EBD342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13.741" v="123" actId="20577"/>
        <pc:sldMkLst>
          <pc:docMk/>
          <pc:sldMk cId="1906147796" sldId="286"/>
        </pc:sldMkLst>
        <pc:spChg chg="mod">
          <ac:chgData name="TUIRAN Daniela" userId="S::daniela.tuiran@ieseg.fr::944a8dcc-fd40-4fad-ae2a-6f57e573f31d" providerId="AD" clId="Web-{0B3A9CE0-A7B9-1512-F541-C5844D4613C9}" dt="2019-04-25T19:50:13.741" v="123" actId="20577"/>
          <ac:spMkLst>
            <pc:docMk/>
            <pc:sldMk cId="1906147796" sldId="286"/>
            <ac:spMk id="2" creationId="{66778AD6-6F21-4CB7-95B5-A3A117FD1AD0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8.557" v="120" actId="1076"/>
          <ac:picMkLst>
            <pc:docMk/>
            <pc:sldMk cId="1906147796" sldId="286"/>
            <ac:picMk id="7" creationId="{BC1A86E0-C037-469A-9E03-CBE09AA91A06}"/>
          </ac:picMkLst>
        </pc:picChg>
      </pc:sldChg>
      <pc:sldChg chg="delSp modSp del delDesignElem">
        <pc:chgData name="TUIRAN Daniela" userId="S::daniela.tuiran@ieseg.fr::944a8dcc-fd40-4fad-ae2a-6f57e573f31d" providerId="AD" clId="Web-{0B3A9CE0-A7B9-1512-F541-C5844D4613C9}" dt="2019-04-25T19:51:49.848" v="180"/>
        <pc:sldMkLst>
          <pc:docMk/>
          <pc:sldMk cId="1297959954" sldId="288"/>
        </pc:sldMkLst>
        <pc:picChg chg="del mod">
          <ac:chgData name="TUIRAN Daniela" userId="S::daniela.tuiran@ieseg.fr::944a8dcc-fd40-4fad-ae2a-6f57e573f31d" providerId="AD" clId="Web-{0B3A9CE0-A7B9-1512-F541-C5844D4613C9}" dt="2019-04-25T19:51:47.958" v="179"/>
          <ac:picMkLst>
            <pc:docMk/>
            <pc:sldMk cId="1297959954" sldId="288"/>
            <ac:picMk id="7" creationId="{921EF630-EEFB-4303-A770-921DC2BF09CF}"/>
          </ac:picMkLst>
        </pc:picChg>
      </pc:sldChg>
    </pc:docChg>
  </pc:docChgLst>
  <pc:docChgLst>
    <pc:chgData name="KEWON Deborah" userId="S::deborah.kewon@ieseg.fr::5587c85e-a518-4ff4-9815-4ed23d7bdcb2" providerId="AD" clId="Web-{BDE361BA-3BF8-2F30-592E-415A43D239CF}"/>
    <pc:docChg chg="addSld delSld modSld sldOrd">
      <pc:chgData name="KEWON Deborah" userId="S::deborah.kewon@ieseg.fr::5587c85e-a518-4ff4-9815-4ed23d7bdcb2" providerId="AD" clId="Web-{BDE361BA-3BF8-2F30-592E-415A43D239CF}" dt="2019-04-25T21:43:30.072" v="172" actId="1076"/>
      <pc:docMkLst>
        <pc:docMk/>
      </pc:docMkLst>
      <pc:sldChg chg="modSp">
        <pc:chgData name="KEWON Deborah" userId="S::deborah.kewon@ieseg.fr::5587c85e-a518-4ff4-9815-4ed23d7bdcb2" providerId="AD" clId="Web-{BDE361BA-3BF8-2F30-592E-415A43D239CF}" dt="2019-04-25T16:10:30.460" v="0" actId="1076"/>
        <pc:sldMkLst>
          <pc:docMk/>
          <pc:sldMk cId="441998461" sldId="258"/>
        </pc:sldMkLst>
        <pc:grpChg chg="mod">
          <ac:chgData name="KEWON Deborah" userId="S::deborah.kewon@ieseg.fr::5587c85e-a518-4ff4-9815-4ed23d7bdcb2" providerId="AD" clId="Web-{BDE361BA-3BF8-2F30-592E-415A43D239CF}" dt="2019-04-25T16:10:30.460" v="0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">
        <pc:chgData name="KEWON Deborah" userId="S::deborah.kewon@ieseg.fr::5587c85e-a518-4ff4-9815-4ed23d7bdcb2" providerId="AD" clId="Web-{BDE361BA-3BF8-2F30-592E-415A43D239CF}" dt="2019-04-25T16:15:06.837" v="4"/>
        <pc:sldMkLst>
          <pc:docMk/>
          <pc:sldMk cId="4011818921" sldId="272"/>
        </pc:sldMkLst>
        <pc:spChg chg="del">
          <ac:chgData name="KEWON Deborah" userId="S::deborah.kewon@ieseg.fr::5587c85e-a518-4ff4-9815-4ed23d7bdcb2" providerId="AD" clId="Web-{BDE361BA-3BF8-2F30-592E-415A43D239CF}" dt="2019-04-25T16:14:59.649" v="2"/>
          <ac:spMkLst>
            <pc:docMk/>
            <pc:sldMk cId="4011818921" sldId="272"/>
            <ac:spMk id="6" creationId="{AE96B0A0-7741-48F1-A8E0-1B9C254DFE3B}"/>
          </ac:spMkLst>
        </pc:spChg>
        <pc:spChg chg="del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7" creationId="{1BD27005-24E5-4D02-9F2E-30BE5E6DED5F}"/>
          </ac:spMkLst>
        </pc:spChg>
        <pc:spChg chg="add del mod">
          <ac:chgData name="KEWON Deborah" userId="S::deborah.kewon@ieseg.fr::5587c85e-a518-4ff4-9815-4ed23d7bdcb2" providerId="AD" clId="Web-{BDE361BA-3BF8-2F30-592E-415A43D239CF}" dt="2019-04-25T16:15:03.680" v="3"/>
          <ac:spMkLst>
            <pc:docMk/>
            <pc:sldMk cId="4011818921" sldId="272"/>
            <ac:spMk id="9" creationId="{56F1A854-80B6-4C02-BEFD-1AF240113F1A}"/>
          </ac:spMkLst>
        </pc:spChg>
        <pc:spChg chg="add mod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11" creationId="{90CB00C9-FD53-4368-8C03-845268D69795}"/>
          </ac:spMkLst>
        </pc:spChg>
      </pc:sldChg>
      <pc:sldChg chg="addSp modSp">
        <pc:chgData name="KEWON Deborah" userId="S::deborah.kewon@ieseg.fr::5587c85e-a518-4ff4-9815-4ed23d7bdcb2" providerId="AD" clId="Web-{BDE361BA-3BF8-2F30-592E-415A43D239CF}" dt="2019-04-25T21:43:30.072" v="172" actId="1076"/>
        <pc:sldMkLst>
          <pc:docMk/>
          <pc:sldMk cId="3383859646" sldId="274"/>
        </pc:sldMkLst>
        <pc:graphicFrameChg chg="mod">
          <ac:chgData name="KEWON Deborah" userId="S::deborah.kewon@ieseg.fr::5587c85e-a518-4ff4-9815-4ed23d7bdcb2" providerId="AD" clId="Web-{BDE361BA-3BF8-2F30-592E-415A43D239CF}" dt="2019-04-25T21:43:30.072" v="172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KEWON Deborah" userId="S::deborah.kewon@ieseg.fr::5587c85e-a518-4ff4-9815-4ed23d7bdcb2" providerId="AD" clId="Web-{BDE361BA-3BF8-2F30-592E-415A43D239CF}" dt="2019-04-25T21:43:03.446" v="171" actId="1076"/>
          <ac:picMkLst>
            <pc:docMk/>
            <pc:sldMk cId="3383859646" sldId="274"/>
            <ac:picMk id="4" creationId="{8FF544C8-14FC-422C-99A7-6CDA026F8B4B}"/>
          </ac:picMkLst>
        </pc:picChg>
      </pc:sldChg>
      <pc:sldChg chg="modSp">
        <pc:chgData name="KEWON Deborah" userId="S::deborah.kewon@ieseg.fr::5587c85e-a518-4ff4-9815-4ed23d7bdcb2" providerId="AD" clId="Web-{BDE361BA-3BF8-2F30-592E-415A43D239CF}" dt="2019-04-25T16:14:46.774" v="1" actId="14100"/>
        <pc:sldMkLst>
          <pc:docMk/>
          <pc:sldMk cId="379025774" sldId="278"/>
        </pc:sldMkLst>
        <pc:picChg chg="mod">
          <ac:chgData name="KEWON Deborah" userId="S::deborah.kewon@ieseg.fr::5587c85e-a518-4ff4-9815-4ed23d7bdcb2" providerId="AD" clId="Web-{BDE361BA-3BF8-2F30-592E-415A43D239CF}" dt="2019-04-25T16:14:46.774" v="1" actId="14100"/>
          <ac:picMkLst>
            <pc:docMk/>
            <pc:sldMk cId="379025774" sldId="278"/>
            <ac:picMk id="3" creationId="{ACF70CA2-7234-49EB-AA93-D4470C9AE9AD}"/>
          </ac:picMkLst>
        </pc:picChg>
      </pc:sldChg>
      <pc:sldChg chg="del">
        <pc:chgData name="KEWON Deborah" userId="S::deborah.kewon@ieseg.fr::5587c85e-a518-4ff4-9815-4ed23d7bdcb2" providerId="AD" clId="Web-{BDE361BA-3BF8-2F30-592E-415A43D239CF}" dt="2019-04-25T16:17:29.994" v="9"/>
        <pc:sldMkLst>
          <pc:docMk/>
          <pc:sldMk cId="4087493454" sldId="280"/>
        </pc:sldMkLst>
      </pc:sldChg>
      <pc:sldChg chg="ord">
        <pc:chgData name="KEWON Deborah" userId="S::deborah.kewon@ieseg.fr::5587c85e-a518-4ff4-9815-4ed23d7bdcb2" providerId="AD" clId="Web-{BDE361BA-3BF8-2F30-592E-415A43D239CF}" dt="2019-04-25T16:17:14.681" v="5"/>
        <pc:sldMkLst>
          <pc:docMk/>
          <pc:sldMk cId="1940723239" sldId="282"/>
        </pc:sldMkLst>
      </pc:sldChg>
      <pc:sldChg chg="ord">
        <pc:chgData name="KEWON Deborah" userId="S::deborah.kewon@ieseg.fr::5587c85e-a518-4ff4-9815-4ed23d7bdcb2" providerId="AD" clId="Web-{BDE361BA-3BF8-2F30-592E-415A43D239CF}" dt="2019-04-25T16:17:18.619" v="7"/>
        <pc:sldMkLst>
          <pc:docMk/>
          <pc:sldMk cId="526550355" sldId="283"/>
        </pc:sldMkLst>
      </pc:sldChg>
      <pc:sldChg chg="del">
        <pc:chgData name="KEWON Deborah" userId="S::deborah.kewon@ieseg.fr::5587c85e-a518-4ff4-9815-4ed23d7bdcb2" providerId="AD" clId="Web-{BDE361BA-3BF8-2F30-592E-415A43D239CF}" dt="2019-04-25T16:21:26.120" v="10"/>
        <pc:sldMkLst>
          <pc:docMk/>
          <pc:sldMk cId="2282898582" sldId="284"/>
        </pc:sldMkLst>
      </pc:sldChg>
      <pc:sldChg chg="del">
        <pc:chgData name="KEWON Deborah" userId="S::deborah.kewon@ieseg.fr::5587c85e-a518-4ff4-9815-4ed23d7bdcb2" providerId="AD" clId="Web-{BDE361BA-3BF8-2F30-592E-415A43D239CF}" dt="2019-04-25T16:21:28.167" v="11"/>
        <pc:sldMkLst>
          <pc:docMk/>
          <pc:sldMk cId="2895582486" sldId="285"/>
        </pc:sldMkLst>
      </pc:sldChg>
      <pc:sldChg chg="del">
        <pc:chgData name="KEWON Deborah" userId="S::deborah.kewon@ieseg.fr::5587c85e-a518-4ff4-9815-4ed23d7bdcb2" providerId="AD" clId="Web-{BDE361BA-3BF8-2F30-592E-415A43D239CF}" dt="2019-04-25T16:17:24.212" v="8"/>
        <pc:sldMkLst>
          <pc:docMk/>
          <pc:sldMk cId="3715654658" sldId="286"/>
        </pc:sldMkLst>
      </pc:sldChg>
      <pc:sldChg chg="addSp delSp modSp add del replId modNotes">
        <pc:chgData name="KEWON Deborah" userId="S::deborah.kewon@ieseg.fr::5587c85e-a518-4ff4-9815-4ed23d7bdcb2" providerId="AD" clId="Web-{BDE361BA-3BF8-2F30-592E-415A43D239CF}" dt="2019-04-25T20:46:59.460" v="163"/>
        <pc:sldMkLst>
          <pc:docMk/>
          <pc:sldMk cId="1900699753" sldId="287"/>
        </pc:sldMkLst>
        <pc:spChg chg="mod">
          <ac:chgData name="KEWON Deborah" userId="S::deborah.kewon@ieseg.fr::5587c85e-a518-4ff4-9815-4ed23d7bdcb2" providerId="AD" clId="Web-{BDE361BA-3BF8-2F30-592E-415A43D239CF}" dt="2019-04-25T18:09:08.515" v="79" actId="1076"/>
          <ac:spMkLst>
            <pc:docMk/>
            <pc:sldMk cId="1900699753" sldId="287"/>
            <ac:spMk id="25" creationId="{AF255076-99A5-46BC-B0DD-5675B82F7CDB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11.890" v="19" actId="20577"/>
          <ac:spMkLst>
            <pc:docMk/>
            <pc:sldMk cId="1900699753" sldId="287"/>
            <ac:spMk id="34" creationId="{1D4C6351-F922-4069-8FBB-9FE836C85ABA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39.812" v="69" actId="20577"/>
          <ac:spMkLst>
            <pc:docMk/>
            <pc:sldMk cId="1900699753" sldId="287"/>
            <ac:spMk id="35" creationId="{DB95D10C-5C19-4515-AA8D-9831B10539D7}"/>
          </ac:spMkLst>
        </pc:spChg>
        <pc:picChg chg="add del mod">
          <ac:chgData name="KEWON Deborah" userId="S::deborah.kewon@ieseg.fr::5587c85e-a518-4ff4-9815-4ed23d7bdcb2" providerId="AD" clId="Web-{BDE361BA-3BF8-2F30-592E-415A43D239CF}" dt="2019-04-25T18:11:37.235" v="86"/>
          <ac:picMkLst>
            <pc:docMk/>
            <pc:sldMk cId="1900699753" sldId="287"/>
            <ac:picMk id="2" creationId="{682F805B-D83A-41EA-BAF9-152F26D1E9FB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39:43.595" v="97" actId="1076"/>
          <ac:picMkLst>
            <pc:docMk/>
            <pc:sldMk cId="1900699753" sldId="287"/>
            <ac:picMk id="3" creationId="{C6153FEC-EB72-486F-A448-A9BE001F7BBC}"/>
          </ac:picMkLst>
        </pc:picChg>
        <pc:picChg chg="add del mod">
          <ac:chgData name="KEWON Deborah" userId="S::deborah.kewon@ieseg.fr::5587c85e-a518-4ff4-9815-4ed23d7bdcb2" providerId="AD" clId="Web-{BDE361BA-3BF8-2F30-592E-415A43D239CF}" dt="2019-04-25T20:39:33.735" v="93"/>
          <ac:picMkLst>
            <pc:docMk/>
            <pc:sldMk cId="1900699753" sldId="287"/>
            <ac:picMk id="5" creationId="{C2835C50-FC95-4467-A46B-7E35546A5467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44:33.536" v="101" actId="14100"/>
          <ac:picMkLst>
            <pc:docMk/>
            <pc:sldMk cId="1900699753" sldId="287"/>
            <ac:picMk id="7" creationId="{7B822F8A-5FD9-4724-A822-BE58A2696B08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3.624" v="14"/>
          <ac:picMkLst>
            <pc:docMk/>
            <pc:sldMk cId="1900699753" sldId="287"/>
            <ac:picMk id="7" creationId="{D8F8AD9F-1D14-4663-8828-4C03E8B71F5C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1.905" v="13"/>
          <ac:picMkLst>
            <pc:docMk/>
            <pc:sldMk cId="1900699753" sldId="287"/>
            <ac:picMk id="9" creationId="{605CAB67-7FEC-49E2-8556-9F667FBB2133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4.093" v="15"/>
          <ac:picMkLst>
            <pc:docMk/>
            <pc:sldMk cId="1900699753" sldId="287"/>
            <ac:picMk id="10" creationId="{262F67B6-C5DE-4E14-BCD8-A2F0E675E90A}"/>
          </ac:picMkLst>
        </pc:picChg>
      </pc:sldChg>
      <pc:sldChg chg="new del">
        <pc:chgData name="KEWON Deborah" userId="S::deborah.kewon@ieseg.fr::5587c85e-a518-4ff4-9815-4ed23d7bdcb2" providerId="AD" clId="Web-{BDE361BA-3BF8-2F30-592E-415A43D239CF}" dt="2019-04-25T20:48:20.930" v="165"/>
        <pc:sldMkLst>
          <pc:docMk/>
          <pc:sldMk cId="3401800842" sldId="288"/>
        </pc:sldMkLst>
      </pc:sldChg>
    </pc:docChg>
  </pc:docChgLst>
  <pc:docChgLst>
    <pc:chgData name="KEWON Deborah" userId="S::deborah.kewon@ieseg.fr::5587c85e-a518-4ff4-9815-4ed23d7bdcb2" providerId="AD" clId="Web-{FA901711-5A7B-23CA-65D5-F4C356DA7093}"/>
    <pc:docChg chg="modSld">
      <pc:chgData name="KEWON Deborah" userId="S::deborah.kewon@ieseg.fr::5587c85e-a518-4ff4-9815-4ed23d7bdcb2" providerId="AD" clId="Web-{FA901711-5A7B-23CA-65D5-F4C356DA7093}" dt="2019-04-25T23:04:10.036" v="33" actId="1076"/>
      <pc:docMkLst>
        <pc:docMk/>
      </pc:docMkLst>
      <pc:sldChg chg="modSp">
        <pc:chgData name="KEWON Deborah" userId="S::deborah.kewon@ieseg.fr::5587c85e-a518-4ff4-9815-4ed23d7bdcb2" providerId="AD" clId="Web-{FA901711-5A7B-23CA-65D5-F4C356DA7093}" dt="2019-04-25T23:04:10.036" v="33" actId="1076"/>
        <pc:sldMkLst>
          <pc:docMk/>
          <pc:sldMk cId="1053655871" sldId="289"/>
        </pc:sldMkLst>
        <pc:graphicFrameChg chg="mod modGraphic">
          <ac:chgData name="KEWON Deborah" userId="S::deborah.kewon@ieseg.fr::5587c85e-a518-4ff4-9815-4ed23d7bdcb2" providerId="AD" clId="Web-{FA901711-5A7B-23CA-65D5-F4C356DA7093}" dt="2019-04-25T23:03:51.818" v="30" actId="1076"/>
          <ac:graphicFrameMkLst>
            <pc:docMk/>
            <pc:sldMk cId="1053655871" sldId="289"/>
            <ac:graphicFrameMk id="4" creationId="{E49B3573-E17B-4089-B523-E60BC77408D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3:58.427" v="31" actId="1076"/>
          <ac:graphicFrameMkLst>
            <pc:docMk/>
            <pc:sldMk cId="1053655871" sldId="289"/>
            <ac:graphicFrameMk id="5" creationId="{4BDB5AEB-41AA-49E8-8851-3232962E768A}"/>
          </ac:graphicFrameMkLst>
        </pc:graphicFrameChg>
        <pc:graphicFrameChg chg="mod">
          <ac:chgData name="KEWON Deborah" userId="S::deborah.kewon@ieseg.fr::5587c85e-a518-4ff4-9815-4ed23d7bdcb2" providerId="AD" clId="Web-{FA901711-5A7B-23CA-65D5-F4C356DA7093}" dt="2019-04-25T23:04:10.036" v="33" actId="1076"/>
          <ac:graphicFrameMkLst>
            <pc:docMk/>
            <pc:sldMk cId="1053655871" sldId="289"/>
            <ac:graphicFrameMk id="8" creationId="{0E84959C-0B96-4B6B-921C-552C5DD5EFB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4:04.787" v="32" actId="1076"/>
          <ac:graphicFrameMkLst>
            <pc:docMk/>
            <pc:sldMk cId="1053655871" sldId="289"/>
            <ac:graphicFrameMk id="9" creationId="{57FF7CEB-F587-4E5B-B840-2AB6F3BB35A1}"/>
          </ac:graphicFrameMkLst>
        </pc:graphicFrameChg>
      </pc:sldChg>
    </pc:docChg>
  </pc:docChgLst>
  <pc:docChgLst>
    <pc:chgData name="KEWON Deborah" userId="S::deborah.kewon@ieseg.fr::5587c85e-a518-4ff4-9815-4ed23d7bdcb2" providerId="AD" clId="Web-{912420FE-1EDB-4C2F-AF06-F3373647FF39}"/>
    <pc:docChg chg="addSld delSld modSld">
      <pc:chgData name="KEWON Deborah" userId="S::deborah.kewon@ieseg.fr::5587c85e-a518-4ff4-9815-4ed23d7bdcb2" providerId="AD" clId="Web-{912420FE-1EDB-4C2F-AF06-F3373647FF39}" dt="2019-04-25T00:41:40.419" v="1763"/>
      <pc:docMkLst>
        <pc:docMk/>
      </pc:docMkLst>
      <pc:sldChg chg="modSp">
        <pc:chgData name="KEWON Deborah" userId="S::deborah.kewon@ieseg.fr::5587c85e-a518-4ff4-9815-4ed23d7bdcb2" providerId="AD" clId="Web-{912420FE-1EDB-4C2F-AF06-F3373647FF39}" dt="2019-04-25T00:01:55.320" v="6" actId="20577"/>
        <pc:sldMkLst>
          <pc:docMk/>
          <pc:sldMk cId="109857222" sldId="256"/>
        </pc:sldMkLst>
        <pc:spChg chg="mod">
          <ac:chgData name="KEWON Deborah" userId="S::deborah.kewon@ieseg.fr::5587c85e-a518-4ff4-9815-4ed23d7bdcb2" providerId="AD" clId="Web-{912420FE-1EDB-4C2F-AF06-F3373647FF39}" dt="2019-04-25T00:01:55.320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03:22.523" v="19" actId="20577"/>
        <pc:sldMkLst>
          <pc:docMk/>
          <pc:sldMk cId="441998461" sldId="258"/>
        </pc:sldMkLst>
        <pc:spChg chg="mod">
          <ac:chgData name="KEWON Deborah" userId="S::deborah.kewon@ieseg.fr::5587c85e-a518-4ff4-9815-4ed23d7bdcb2" providerId="AD" clId="Web-{912420FE-1EDB-4C2F-AF06-F3373647FF39}" dt="2019-04-25T00:03:22.523" v="19" actId="20577"/>
          <ac:spMkLst>
            <pc:docMk/>
            <pc:sldMk cId="441998461" sldId="258"/>
            <ac:spMk id="3" creationId="{50576920-54FA-4C18-8FB4-F5D2AB03CEE2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16:31.023" v="847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12420FE-1EDB-4C2F-AF06-F3373647FF39}" dt="2019-04-25T00:16:31.023" v="847" actId="20577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replId">
        <pc:chgData name="KEWON Deborah" userId="S::deborah.kewon@ieseg.fr::5587c85e-a518-4ff4-9815-4ed23d7bdcb2" providerId="AD" clId="Web-{912420FE-1EDB-4C2F-AF06-F3373647FF39}" dt="2019-04-25T00:38:15.468" v="1619" actId="20577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12420FE-1EDB-4C2F-AF06-F3373647FF39}" dt="2019-04-25T00:24:29.535" v="933" actId="20577"/>
          <ac:spMkLst>
            <pc:docMk/>
            <pc:sldMk cId="2272574348" sldId="276"/>
            <ac:spMk id="4" creationId="{497D7F58-B24F-4A0B-96B8-D9CAC03C2DA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8:15.468" v="1619" actId="20577"/>
          <ac:spMkLst>
            <pc:docMk/>
            <pc:sldMk cId="2272574348" sldId="276"/>
            <ac:spMk id="5" creationId="{7B3BA9CE-32C8-41CA-BC86-AA5119AC43C0}"/>
          </ac:spMkLst>
        </pc:spChg>
        <pc:graphicFrameChg chg="add del mod">
          <ac:chgData name="KEWON Deborah" userId="S::deborah.kewon@ieseg.fr::5587c85e-a518-4ff4-9815-4ed23d7bdcb2" providerId="AD" clId="Web-{912420FE-1EDB-4C2F-AF06-F3373647FF39}" dt="2019-04-25T00:28:27.909" v="1152"/>
          <ac:graphicFrameMkLst>
            <pc:docMk/>
            <pc:sldMk cId="2272574348" sldId="276"/>
            <ac:graphicFrameMk id="3" creationId="{DAD7D029-81A3-4B54-B74B-253175A9C32C}"/>
          </ac:graphicFrameMkLst>
        </pc:graphicFrameChg>
        <pc:picChg chg="add mod ord">
          <ac:chgData name="KEWON Deborah" userId="S::deborah.kewon@ieseg.fr::5587c85e-a518-4ff4-9815-4ed23d7bdcb2" providerId="AD" clId="Web-{912420FE-1EDB-4C2F-AF06-F3373647FF39}" dt="2019-04-25T00:34:36.344" v="1420"/>
          <ac:picMkLst>
            <pc:docMk/>
            <pc:sldMk cId="2272574348" sldId="276"/>
            <ac:picMk id="6" creationId="{94A0292A-8DFC-4EA1-8999-CB9D81F697DB}"/>
          </ac:picMkLst>
        </pc:picChg>
      </pc:sldChg>
      <pc:sldChg chg="add del replId">
        <pc:chgData name="KEWON Deborah" userId="S::deborah.kewon@ieseg.fr::5587c85e-a518-4ff4-9815-4ed23d7bdcb2" providerId="AD" clId="Web-{912420FE-1EDB-4C2F-AF06-F3373647FF39}" dt="2019-04-25T00:17:47.319" v="850"/>
        <pc:sldMkLst>
          <pc:docMk/>
          <pc:sldMk cId="2655313600" sldId="276"/>
        </pc:sldMkLst>
      </pc:sldChg>
      <pc:sldChg chg="addSp delSp modSp add replId">
        <pc:chgData name="KEWON Deborah" userId="S::deborah.kewon@ieseg.fr::5587c85e-a518-4ff4-9815-4ed23d7bdcb2" providerId="AD" clId="Web-{912420FE-1EDB-4C2F-AF06-F3373647FF39}" dt="2019-04-25T00:41:40.419" v="1763"/>
        <pc:sldMkLst>
          <pc:docMk/>
          <pc:sldMk cId="2406813656" sldId="277"/>
        </pc:sldMkLst>
        <pc:spChg chg="add mod">
          <ac:chgData name="KEWON Deborah" userId="S::deborah.kewon@ieseg.fr::5587c85e-a518-4ff4-9815-4ed23d7bdcb2" providerId="AD" clId="Web-{912420FE-1EDB-4C2F-AF06-F3373647FF39}" dt="2019-04-25T00:39:24.014" v="1754" actId="20577"/>
          <ac:spMkLst>
            <pc:docMk/>
            <pc:sldMk cId="2406813656" sldId="277"/>
            <ac:spMk id="2" creationId="{4FE60D97-EDEC-43A5-914D-3E8B7B417A1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6:08.109" v="1482" actId="20577"/>
          <ac:spMkLst>
            <pc:docMk/>
            <pc:sldMk cId="2406813656" sldId="277"/>
            <ac:spMk id="4" creationId="{497D7F58-B24F-4A0B-96B8-D9CAC03C2DA3}"/>
          </ac:spMkLst>
        </pc:spChg>
        <pc:spChg chg="del">
          <ac:chgData name="KEWON Deborah" userId="S::deborah.kewon@ieseg.fr::5587c85e-a518-4ff4-9815-4ed23d7bdcb2" providerId="AD" clId="Web-{912420FE-1EDB-4C2F-AF06-F3373647FF39}" dt="2019-04-25T00:36:00.765" v="1468"/>
          <ac:spMkLst>
            <pc:docMk/>
            <pc:sldMk cId="2406813656" sldId="277"/>
            <ac:spMk id="5" creationId="{7B3BA9CE-32C8-41CA-BC86-AA5119AC43C0}"/>
          </ac:spMkLst>
        </pc:spChg>
        <pc:picChg chg="add mod ord">
          <ac:chgData name="KEWON Deborah" userId="S::deborah.kewon@ieseg.fr::5587c85e-a518-4ff4-9815-4ed23d7bdcb2" providerId="AD" clId="Web-{912420FE-1EDB-4C2F-AF06-F3373647FF39}" dt="2019-04-25T00:41:40.419" v="1763"/>
          <ac:picMkLst>
            <pc:docMk/>
            <pc:sldMk cId="2406813656" sldId="277"/>
            <ac:picMk id="3" creationId="{699903F8-8204-4B75-87B9-4F7B16F024E2}"/>
          </ac:picMkLst>
        </pc:picChg>
      </pc:sldChg>
    </pc:docChg>
  </pc:docChgLst>
  <pc:docChgLst>
    <pc:chgData name="KEWON Deborah" userId="S::deborah.kewon@ieseg.fr::5587c85e-a518-4ff4-9815-4ed23d7bdcb2" providerId="AD" clId="Web-{18C17A65-3084-E390-43F8-13063AE9C29F}"/>
    <pc:docChg chg="modSld">
      <pc:chgData name="KEWON Deborah" userId="S::deborah.kewon@ieseg.fr::5587c85e-a518-4ff4-9815-4ed23d7bdcb2" providerId="AD" clId="Web-{18C17A65-3084-E390-43F8-13063AE9C29F}" dt="2019-04-24T22:54:24.734" v="341" actId="20577"/>
      <pc:docMkLst>
        <pc:docMk/>
      </pc:docMkLst>
      <pc:sldChg chg="modSp">
        <pc:chgData name="KEWON Deborah" userId="S::deborah.kewon@ieseg.fr::5587c85e-a518-4ff4-9815-4ed23d7bdcb2" providerId="AD" clId="Web-{18C17A65-3084-E390-43F8-13063AE9C29F}" dt="2019-04-24T22:54:24.734" v="340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18C17A65-3084-E390-43F8-13063AE9C29F}" dt="2019-04-24T22:54:24.734" v="340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34581DD6-F8A6-070D-6904-9468193B3C95}"/>
    <pc:docChg chg="modSld">
      <pc:chgData name="KEWON Deborah" userId="S::deborah.kewon@ieseg.fr::5587c85e-a518-4ff4-9815-4ed23d7bdcb2" providerId="AD" clId="Web-{34581DD6-F8A6-070D-6904-9468193B3C95}" dt="2019-04-25T00:44:51.183" v="64" actId="20577"/>
      <pc:docMkLst>
        <pc:docMk/>
      </pc:docMkLst>
      <pc:sldChg chg="modSp">
        <pc:chgData name="KEWON Deborah" userId="S::deborah.kewon@ieseg.fr::5587c85e-a518-4ff4-9815-4ed23d7bdcb2" providerId="AD" clId="Web-{34581DD6-F8A6-070D-6904-9468193B3C95}" dt="2019-04-25T00:44:51.183" v="6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34581DD6-F8A6-070D-6904-9468193B3C95}" dt="2019-04-25T00:44:51.183" v="63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TUIRAN Daniela" userId="944a8dcc-fd40-4fad-ae2a-6f57e573f31d" providerId="ADAL" clId="{01E653AF-73C1-4C27-9954-952FEC7F401C}"/>
    <pc:docChg chg="undo custSel mod addSld delSld modSld sldOrd">
      <pc:chgData name="TUIRAN Daniela" userId="944a8dcc-fd40-4fad-ae2a-6f57e573f31d" providerId="ADAL" clId="{01E653AF-73C1-4C27-9954-952FEC7F401C}" dt="2019-04-25T19:21:46.039" v="2897" actId="14100"/>
      <pc:docMkLst>
        <pc:docMk/>
      </pc:docMkLst>
      <pc:sldChg chg="addSp delSp modSp">
        <pc:chgData name="TUIRAN Daniela" userId="944a8dcc-fd40-4fad-ae2a-6f57e573f31d" providerId="ADAL" clId="{01E653AF-73C1-4C27-9954-952FEC7F401C}" dt="2019-04-25T08:31:15.235" v="2501" actId="20577"/>
        <pc:sldMkLst>
          <pc:docMk/>
          <pc:sldMk cId="3387236036" sldId="257"/>
        </pc:sldMkLst>
        <pc:spChg chg="add mod">
          <ac:chgData name="TUIRAN Daniela" userId="944a8dcc-fd40-4fad-ae2a-6f57e573f31d" providerId="ADAL" clId="{01E653AF-73C1-4C27-9954-952FEC7F401C}" dt="2019-04-25T08:31:15.235" v="2501" actId="20577"/>
          <ac:spMkLst>
            <pc:docMk/>
            <pc:sldMk cId="3387236036" sldId="257"/>
            <ac:spMk id="2" creationId="{9F7D8CC3-2AAA-4A38-B3B1-BDF8B9ABA9B9}"/>
          </ac:spMkLst>
        </pc:spChg>
        <pc:spChg chg="mod">
          <ac:chgData name="TUIRAN Daniela" userId="944a8dcc-fd40-4fad-ae2a-6f57e573f31d" providerId="ADAL" clId="{01E653AF-73C1-4C27-9954-952FEC7F401C}" dt="2019-04-25T08:30:55.032" v="2494" actId="1076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944a8dcc-fd40-4fad-ae2a-6f57e573f31d" providerId="ADAL" clId="{01E653AF-73C1-4C27-9954-952FEC7F401C}" dt="2019-04-25T08:31:04.280" v="2497" actId="1076"/>
          <ac:spMkLst>
            <pc:docMk/>
            <pc:sldMk cId="3387236036" sldId="257"/>
            <ac:spMk id="27" creationId="{885C7E4D-F21C-471D-A509-D5B0A4A7E426}"/>
          </ac:spMkLst>
        </pc:spChg>
        <pc:picChg chg="del mod">
          <ac:chgData name="TUIRAN Daniela" userId="944a8dcc-fd40-4fad-ae2a-6f57e573f31d" providerId="ADAL" clId="{01E653AF-73C1-4C27-9954-952FEC7F401C}" dt="2019-04-25T07:33:24.501" v="2265" actId="478"/>
          <ac:picMkLst>
            <pc:docMk/>
            <pc:sldMk cId="3387236036" sldId="257"/>
            <ac:picMk id="25" creationId="{2D70B2C8-2A8E-45E4-839C-B4A9AFD1E967}"/>
          </ac:picMkLst>
        </pc:picChg>
      </pc:sldChg>
      <pc:sldChg chg="addSp modSp">
        <pc:chgData name="TUIRAN Daniela" userId="944a8dcc-fd40-4fad-ae2a-6f57e573f31d" providerId="ADAL" clId="{01E653AF-73C1-4C27-9954-952FEC7F401C}" dt="2019-04-25T08:50:11.254" v="2514" actId="20577"/>
        <pc:sldMkLst>
          <pc:docMk/>
          <pc:sldMk cId="441998461" sldId="258"/>
        </pc:sldMkLst>
        <pc:spChg chg="mod">
          <ac:chgData name="TUIRAN Daniela" userId="944a8dcc-fd40-4fad-ae2a-6f57e573f31d" providerId="ADAL" clId="{01E653AF-73C1-4C27-9954-952FEC7F401C}" dt="2019-04-25T08:50:11.254" v="2514" actId="20577"/>
          <ac:spMkLst>
            <pc:docMk/>
            <pc:sldMk cId="441998461" sldId="258"/>
            <ac:spMk id="3" creationId="{50576920-54FA-4C18-8FB4-F5D2AB03CEE2}"/>
          </ac:spMkLst>
        </pc:spChg>
        <pc:grpChg chg="add mod">
          <ac:chgData name="TUIRAN Daniela" userId="944a8dcc-fd40-4fad-ae2a-6f57e573f31d" providerId="ADAL" clId="{01E653AF-73C1-4C27-9954-952FEC7F401C}" dt="2019-04-25T07:46:42.971" v="2491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 add del">
        <pc:chgData name="TUIRAN Daniela" userId="944a8dcc-fd40-4fad-ae2a-6f57e573f31d" providerId="ADAL" clId="{01E653AF-73C1-4C27-9954-952FEC7F401C}" dt="2019-04-25T07:46:44.293" v="2492" actId="2696"/>
        <pc:sldMkLst>
          <pc:docMk/>
          <pc:sldMk cId="336164143" sldId="259"/>
        </pc:sldMkLst>
        <pc:spChg chg="mod">
          <ac:chgData name="TUIRAN Daniela" userId="944a8dcc-fd40-4fad-ae2a-6f57e573f31d" providerId="ADAL" clId="{01E653AF-73C1-4C27-9954-952FEC7F401C}" dt="2019-04-24T13:04:17.510" v="23" actId="20577"/>
          <ac:spMkLst>
            <pc:docMk/>
            <pc:sldMk cId="336164143" sldId="259"/>
            <ac:spMk id="2" creationId="{80400BEE-1D94-4AE5-8EE0-2F6D42AB84CC}"/>
          </ac:spMkLst>
        </pc:spChg>
        <pc:spChg chg="del">
          <ac:chgData name="TUIRAN Daniela" userId="944a8dcc-fd40-4fad-ae2a-6f57e573f31d" providerId="ADAL" clId="{01E653AF-73C1-4C27-9954-952FEC7F401C}" dt="2019-04-24T13:06:31.347" v="95" actId="478"/>
          <ac:spMkLst>
            <pc:docMk/>
            <pc:sldMk cId="336164143" sldId="259"/>
            <ac:spMk id="3" creationId="{9EAF1A3E-E3FC-49BB-A66C-2024FA1FDF57}"/>
          </ac:spMkLst>
        </pc:spChg>
        <pc:spChg chg="add del mod">
          <ac:chgData name="TUIRAN Daniela" userId="944a8dcc-fd40-4fad-ae2a-6f57e573f31d" providerId="ADAL" clId="{01E653AF-73C1-4C27-9954-952FEC7F401C}" dt="2019-04-24T13:10:40.012" v="232" actId="478"/>
          <ac:spMkLst>
            <pc:docMk/>
            <pc:sldMk cId="336164143" sldId="259"/>
            <ac:spMk id="4" creationId="{2A8BE9CC-9D2B-44ED-8AF3-4AE29FE0C399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5" creationId="{45321E52-F2E4-4A51-873E-6DCB15814C88}"/>
          </ac:spMkLst>
        </pc:spChg>
        <pc:spChg chg="add del mod">
          <ac:chgData name="TUIRAN Daniela" userId="944a8dcc-fd40-4fad-ae2a-6f57e573f31d" providerId="ADAL" clId="{01E653AF-73C1-4C27-9954-952FEC7F401C}" dt="2019-04-24T13:39:12.882" v="533"/>
          <ac:spMkLst>
            <pc:docMk/>
            <pc:sldMk cId="336164143" sldId="259"/>
            <ac:spMk id="6" creationId="{67A6931D-4DC9-4D14-874F-B1973C840BBA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7" creationId="{3791DCB9-8834-4B7F-B908-9CBFE2EB34D6}"/>
          </ac:spMkLst>
        </pc:spChg>
        <pc:grpChg chg="add del mod">
          <ac:chgData name="TUIRAN Daniela" userId="944a8dcc-fd40-4fad-ae2a-6f57e573f31d" providerId="ADAL" clId="{01E653AF-73C1-4C27-9954-952FEC7F401C}" dt="2019-04-25T07:46:37.931" v="2489"/>
          <ac:grpSpMkLst>
            <pc:docMk/>
            <pc:sldMk cId="336164143" sldId="259"/>
            <ac:grpSpMk id="3" creationId="{36D3030C-7A42-4DD9-BAC4-0CBC6B09C730}"/>
          </ac:grpSpMkLst>
        </pc:grpChg>
        <pc:picChg chg="add mod modCrop">
          <ac:chgData name="TUIRAN Daniela" userId="944a8dcc-fd40-4fad-ae2a-6f57e573f31d" providerId="ADAL" clId="{01E653AF-73C1-4C27-9954-952FEC7F401C}" dt="2019-04-25T07:46:36.197" v="2488" actId="164"/>
          <ac:picMkLst>
            <pc:docMk/>
            <pc:sldMk cId="336164143" sldId="259"/>
            <ac:picMk id="1026" creationId="{50AD7FFD-18A1-4263-B077-DC8F44B836F8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48:29.665" v="2896" actId="1076"/>
        <pc:sldMkLst>
          <pc:docMk/>
          <pc:sldMk cId="1118817317" sldId="260"/>
        </pc:sldMkLst>
        <pc:spChg chg="mod">
          <ac:chgData name="TUIRAN Daniela" userId="944a8dcc-fd40-4fad-ae2a-6f57e573f31d" providerId="ADAL" clId="{01E653AF-73C1-4C27-9954-952FEC7F401C}" dt="2019-04-24T13:46:44.850" v="775" actId="20577"/>
          <ac:spMkLst>
            <pc:docMk/>
            <pc:sldMk cId="1118817317" sldId="260"/>
            <ac:spMk id="2" creationId="{72D3C12C-F99B-4A47-94C2-119984881798}"/>
          </ac:spMkLst>
        </pc:spChg>
        <pc:spChg chg="mod">
          <ac:chgData name="TUIRAN Daniela" userId="944a8dcc-fd40-4fad-ae2a-6f57e573f31d" providerId="ADAL" clId="{01E653AF-73C1-4C27-9954-952FEC7F401C}" dt="2019-04-25T18:43:45.873" v="2890" actId="27636"/>
          <ac:spMkLst>
            <pc:docMk/>
            <pc:sldMk cId="1118817317" sldId="260"/>
            <ac:spMk id="3" creationId="{A96E8EC0-0E25-4CAE-AC6A-6510E98ABFC3}"/>
          </ac:spMkLst>
        </pc:spChg>
        <pc:spChg chg="add del mod">
          <ac:chgData name="TUIRAN Daniela" userId="944a8dcc-fd40-4fad-ae2a-6f57e573f31d" providerId="ADAL" clId="{01E653AF-73C1-4C27-9954-952FEC7F401C}" dt="2019-04-25T18:43:36.602" v="2885" actId="478"/>
          <ac:spMkLst>
            <pc:docMk/>
            <pc:sldMk cId="1118817317" sldId="260"/>
            <ac:spMk id="4" creationId="{768701C8-62CF-4398-AB66-BA305C735E2B}"/>
          </ac:spMkLst>
        </pc:spChg>
        <pc:picChg chg="add mod">
          <ac:chgData name="TUIRAN Daniela" userId="944a8dcc-fd40-4fad-ae2a-6f57e573f31d" providerId="ADAL" clId="{01E653AF-73C1-4C27-9954-952FEC7F401C}" dt="2019-04-25T18:48:29.665" v="2896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modSp add del">
        <pc:chgData name="TUIRAN Daniela" userId="944a8dcc-fd40-4fad-ae2a-6f57e573f31d" providerId="ADAL" clId="{01E653AF-73C1-4C27-9954-952FEC7F401C}" dt="2019-04-24T13:13:35.959" v="324" actId="2696"/>
        <pc:sldMkLst>
          <pc:docMk/>
          <pc:sldMk cId="3414597183" sldId="260"/>
        </pc:sldMkLst>
        <pc:spChg chg="mod">
          <ac:chgData name="TUIRAN Daniela" userId="944a8dcc-fd40-4fad-ae2a-6f57e573f31d" providerId="ADAL" clId="{01E653AF-73C1-4C27-9954-952FEC7F401C}" dt="2019-04-24T13:12:22.573" v="321" actId="20577"/>
          <ac:spMkLst>
            <pc:docMk/>
            <pc:sldMk cId="3414597183" sldId="260"/>
            <ac:spMk id="2" creationId="{49774ABB-292C-48A6-8729-633C63112531}"/>
          </ac:spMkLst>
        </pc:spChg>
        <pc:spChg chg="mod">
          <ac:chgData name="TUIRAN Daniela" userId="944a8dcc-fd40-4fad-ae2a-6f57e573f31d" providerId="ADAL" clId="{01E653AF-73C1-4C27-9954-952FEC7F401C}" dt="2019-04-24T13:12:25.448" v="322" actId="20577"/>
          <ac:spMkLst>
            <pc:docMk/>
            <pc:sldMk cId="3414597183" sldId="260"/>
            <ac:spMk id="3" creationId="{B02961EF-3241-4017-B99E-613767A655DA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13:34.953" v="323" actId="2696"/>
        <pc:sldMkLst>
          <pc:docMk/>
          <pc:sldMk cId="2530589612" sldId="261"/>
        </pc:sldMkLst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2" creationId="{69B60C72-A282-477E-A974-226DBB5B0CC1}"/>
          </ac:spMkLst>
        </pc:spChg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3" creationId="{03838085-2B2F-499A-BDF7-6A3D92B5364E}"/>
          </ac:spMkLst>
        </pc:spChg>
        <pc:spChg chg="add mod">
          <ac:chgData name="TUIRAN Daniela" userId="944a8dcc-fd40-4fad-ae2a-6f57e573f31d" providerId="ADAL" clId="{01E653AF-73C1-4C27-9954-952FEC7F401C}" dt="2019-04-24T13:12:12.974" v="311" actId="20577"/>
          <ac:spMkLst>
            <pc:docMk/>
            <pc:sldMk cId="2530589612" sldId="261"/>
            <ac:spMk id="4" creationId="{887D8AE5-89C1-4BE0-987B-56C59B5C5D72}"/>
          </ac:spMkLst>
        </pc:spChg>
        <pc:spChg chg="add mod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5" creationId="{29CBFAD9-5670-4E29-A361-C191DA3F76FC}"/>
          </ac:spMkLst>
        </pc:spChg>
      </pc:sldChg>
      <pc:sldChg chg="addSp delSp modSp add ord">
        <pc:chgData name="TUIRAN Daniela" userId="944a8dcc-fd40-4fad-ae2a-6f57e573f31d" providerId="ADAL" clId="{01E653AF-73C1-4C27-9954-952FEC7F401C}" dt="2019-04-24T13:39:22.435" v="553" actId="20577"/>
        <pc:sldMkLst>
          <pc:docMk/>
          <pc:sldMk cId="3685448269" sldId="261"/>
        </pc:sldMkLst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2" creationId="{E6F54554-231A-4819-A5C0-DD1F0D296387}"/>
          </ac:spMkLst>
        </pc:spChg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3" creationId="{6316D186-280C-4402-9238-8339DC7D4208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4" creationId="{83573CE6-B2D4-4296-A826-19CF36E4DC49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5" creationId="{A5632B21-2210-4A4B-9A3B-A4407900F2BA}"/>
          </ac:spMkLst>
        </pc:spChg>
        <pc:spChg chg="add mod">
          <ac:chgData name="TUIRAN Daniela" userId="944a8dcc-fd40-4fad-ae2a-6f57e573f31d" providerId="ADAL" clId="{01E653AF-73C1-4C27-9954-952FEC7F401C}" dt="2019-04-24T13:39:22.435" v="553" actId="20577"/>
          <ac:spMkLst>
            <pc:docMk/>
            <pc:sldMk cId="3685448269" sldId="261"/>
            <ac:spMk id="6" creationId="{A7179304-FC64-4938-AF38-A169F13B5A14}"/>
          </ac:spMkLst>
        </pc:spChg>
        <pc:spChg chg="add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7" creationId="{A1147D00-0C54-40A1-9889-C3F5C518DF55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1:43.145" v="1210" actId="5793"/>
        <pc:sldMkLst>
          <pc:docMk/>
          <pc:sldMk cId="1834943098" sldId="262"/>
        </pc:sldMkLst>
        <pc:spChg chg="mod">
          <ac:chgData name="TUIRAN Daniela" userId="944a8dcc-fd40-4fad-ae2a-6f57e573f31d" providerId="ADAL" clId="{01E653AF-73C1-4C27-9954-952FEC7F401C}" dt="2019-04-24T13:47:12.856" v="783" actId="20577"/>
          <ac:spMkLst>
            <pc:docMk/>
            <pc:sldMk cId="1834943098" sldId="262"/>
            <ac:spMk id="2" creationId="{3583DE60-2B36-4B75-B3E0-92AF5B435A33}"/>
          </ac:spMkLst>
        </pc:spChg>
        <pc:spChg chg="del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3" creationId="{F735E650-B6EE-4A9A-836F-ECB106CB62C2}"/>
          </ac:spMkLst>
        </pc:spChg>
        <pc:spChg chg="add del mod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4" creationId="{9E7883E1-99D1-4867-85AA-BBEC05E82F15}"/>
          </ac:spMkLst>
        </pc:spChg>
        <pc:spChg chg="add mod">
          <ac:chgData name="TUIRAN Daniela" userId="944a8dcc-fd40-4fad-ae2a-6f57e573f31d" providerId="ADAL" clId="{01E653AF-73C1-4C27-9954-952FEC7F401C}" dt="2019-04-24T14:51:43.145" v="1210" actId="5793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46:39.990" v="763" actId="2696"/>
        <pc:sldMkLst>
          <pc:docMk/>
          <pc:sldMk cId="3000518524" sldId="262"/>
        </pc:sldMkLst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2" creationId="{52CD0252-9ECB-4DB4-8CC1-DBE38CC323CE}"/>
          </ac:spMkLst>
        </pc:spChg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3" creationId="{8CCD2C0A-8CC2-4CE1-92AF-726D29BA0A87}"/>
          </ac:spMkLst>
        </pc:spChg>
        <pc:spChg chg="add mod">
          <ac:chgData name="TUIRAN Daniela" userId="944a8dcc-fd40-4fad-ae2a-6f57e573f31d" providerId="ADAL" clId="{01E653AF-73C1-4C27-9954-952FEC7F401C}" dt="2019-04-24T13:39:45.275" v="567" actId="20577"/>
          <ac:spMkLst>
            <pc:docMk/>
            <pc:sldMk cId="3000518524" sldId="262"/>
            <ac:spMk id="4" creationId="{BC2CE2C2-6E02-4AD1-97D5-F1CA6EA2394B}"/>
          </ac:spMkLst>
        </pc:spChg>
        <pc:spChg chg="add mod">
          <ac:chgData name="TUIRAN Daniela" userId="944a8dcc-fd40-4fad-ae2a-6f57e573f31d" providerId="ADAL" clId="{01E653AF-73C1-4C27-9954-952FEC7F401C}" dt="2019-04-24T13:46:30.421" v="757" actId="27636"/>
          <ac:spMkLst>
            <pc:docMk/>
            <pc:sldMk cId="3000518524" sldId="262"/>
            <ac:spMk id="5" creationId="{7CEC2AE9-4DCF-44B8-A653-71D71864158D}"/>
          </ac:spMkLst>
        </pc:spChg>
        <pc:spChg chg="add del">
          <ac:chgData name="TUIRAN Daniela" userId="944a8dcc-fd40-4fad-ae2a-6f57e573f31d" providerId="ADAL" clId="{01E653AF-73C1-4C27-9954-952FEC7F401C}" dt="2019-04-24T13:42:03.696" v="604"/>
          <ac:spMkLst>
            <pc:docMk/>
            <pc:sldMk cId="3000518524" sldId="262"/>
            <ac:spMk id="6" creationId="{4F0857D0-A658-4AA6-A3C5-59D0B310CC13}"/>
          </ac:spMkLst>
        </pc:spChg>
      </pc:sldChg>
      <pc:sldChg chg="modSp add ord">
        <pc:chgData name="TUIRAN Daniela" userId="944a8dcc-fd40-4fad-ae2a-6f57e573f31d" providerId="ADAL" clId="{01E653AF-73C1-4C27-9954-952FEC7F401C}" dt="2019-04-25T08:52:17.237" v="2543" actId="14100"/>
        <pc:sldMkLst>
          <pc:docMk/>
          <pc:sldMk cId="3844869339" sldId="263"/>
        </pc:sldMkLst>
        <pc:spChg chg="mod">
          <ac:chgData name="TUIRAN Daniela" userId="944a8dcc-fd40-4fad-ae2a-6f57e573f31d" providerId="ADAL" clId="{01E653AF-73C1-4C27-9954-952FEC7F401C}" dt="2019-04-24T13:47:49.668" v="802" actId="20577"/>
          <ac:spMkLst>
            <pc:docMk/>
            <pc:sldMk cId="3844869339" sldId="263"/>
            <ac:spMk id="2" creationId="{CCAE188C-B7F6-42C0-BEB7-BB5BF2A4FBEF}"/>
          </ac:spMkLst>
        </pc:spChg>
        <pc:spChg chg="mod">
          <ac:chgData name="TUIRAN Daniela" userId="944a8dcc-fd40-4fad-ae2a-6f57e573f31d" providerId="ADAL" clId="{01E653AF-73C1-4C27-9954-952FEC7F401C}" dt="2019-04-25T08:52:17.237" v="2543" actId="14100"/>
          <ac:spMkLst>
            <pc:docMk/>
            <pc:sldMk cId="3844869339" sldId="263"/>
            <ac:spMk id="3" creationId="{603F7E65-B435-4F8A-A991-0D81256F22D5}"/>
          </ac:spMkLst>
        </pc:spChg>
      </pc:sldChg>
      <pc:sldChg chg="modSp add del">
        <pc:chgData name="TUIRAN Daniela" userId="944a8dcc-fd40-4fad-ae2a-6f57e573f31d" providerId="ADAL" clId="{01E653AF-73C1-4C27-9954-952FEC7F401C}" dt="2019-04-24T14:04:35.474" v="1097" actId="2696"/>
        <pc:sldMkLst>
          <pc:docMk/>
          <pc:sldMk cId="2112541291" sldId="264"/>
        </pc:sldMkLst>
        <pc:spChg chg="mod">
          <ac:chgData name="TUIRAN Daniela" userId="944a8dcc-fd40-4fad-ae2a-6f57e573f31d" providerId="ADAL" clId="{01E653AF-73C1-4C27-9954-952FEC7F401C}" dt="2019-04-24T13:53:01.714" v="917" actId="20577"/>
          <ac:spMkLst>
            <pc:docMk/>
            <pc:sldMk cId="2112541291" sldId="264"/>
            <ac:spMk id="2" creationId="{5D6C1BC6-0397-4B09-928F-8C359193F889}"/>
          </ac:spMkLst>
        </pc:spChg>
        <pc:spChg chg="mod">
          <ac:chgData name="TUIRAN Daniela" userId="944a8dcc-fd40-4fad-ae2a-6f57e573f31d" providerId="ADAL" clId="{01E653AF-73C1-4C27-9954-952FEC7F401C}" dt="2019-04-24T14:04:28.292" v="1094"/>
          <ac:spMkLst>
            <pc:docMk/>
            <pc:sldMk cId="2112541291" sldId="264"/>
            <ac:spMk id="3" creationId="{46E2DE6B-2A7E-4274-919B-E0A1B6E37B87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1:51.091" v="2544" actId="6549"/>
        <pc:sldMkLst>
          <pc:docMk/>
          <pc:sldMk cId="1383707328" sldId="265"/>
        </pc:sldMkLst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2" creationId="{923AD26C-F8AE-441C-948D-F4E219F743EE}"/>
          </ac:spMkLst>
        </pc:spChg>
        <pc:spChg chg="add mod">
          <ac:chgData name="TUIRAN Daniela" userId="944a8dcc-fd40-4fad-ae2a-6f57e573f31d" providerId="ADAL" clId="{01E653AF-73C1-4C27-9954-952FEC7F401C}" dt="2019-04-25T09:01:51.091" v="2544" actId="6549"/>
          <ac:spMkLst>
            <pc:docMk/>
            <pc:sldMk cId="1383707328" sldId="265"/>
            <ac:spMk id="3" creationId="{40DB187D-FFA6-4B75-AE17-13223AD1FCD2}"/>
          </ac:spMkLst>
        </pc:spChg>
        <pc:spChg chg="add mod">
          <ac:chgData name="TUIRAN Daniela" userId="944a8dcc-fd40-4fad-ae2a-6f57e573f31d" providerId="ADAL" clId="{01E653AF-73C1-4C27-9954-952FEC7F401C}" dt="2019-04-24T14:08:41.936" v="1103"/>
          <ac:spMkLst>
            <pc:docMk/>
            <pc:sldMk cId="1383707328" sldId="265"/>
            <ac:spMk id="6" creationId="{949E4A5E-C4F4-4F86-8098-72C7E8E7C22F}"/>
          </ac:spMkLst>
        </pc:spChg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7" creationId="{CF065262-F62F-4E69-B434-B5CCAF49A1CF}"/>
          </ac:spMkLst>
        </pc:spChg>
        <pc:spChg chg="add mod">
          <ac:chgData name="TUIRAN Daniela" userId="944a8dcc-fd40-4fad-ae2a-6f57e573f31d" providerId="ADAL" clId="{01E653AF-73C1-4C27-9954-952FEC7F401C}" dt="2019-04-24T14:04:05.018" v="1089" actId="164"/>
          <ac:spMkLst>
            <pc:docMk/>
            <pc:sldMk cId="1383707328" sldId="265"/>
            <ac:spMk id="8" creationId="{45D48A2A-E4A3-4188-9A9C-6AD054C083DF}"/>
          </ac:spMkLst>
        </pc:spChg>
        <pc:spChg chg="add mod">
          <ac:chgData name="TUIRAN Daniela" userId="944a8dcc-fd40-4fad-ae2a-6f57e573f31d" providerId="ADAL" clId="{01E653AF-73C1-4C27-9954-952FEC7F401C}" dt="2019-04-24T15:47:43.583" v="1353" actId="20577"/>
          <ac:spMkLst>
            <pc:docMk/>
            <pc:sldMk cId="1383707328" sldId="265"/>
            <ac:spMk id="9" creationId="{585675DD-2FD7-4293-9583-7AB2299B926E}"/>
          </ac:spMkLst>
        </pc:spChg>
        <pc:grpChg chg="add mod">
          <ac:chgData name="TUIRAN Daniela" userId="944a8dcc-fd40-4fad-ae2a-6f57e573f31d" providerId="ADAL" clId="{01E653AF-73C1-4C27-9954-952FEC7F401C}" dt="2019-04-24T14:04:05.018" v="1089" actId="164"/>
          <ac:grpSpMkLst>
            <pc:docMk/>
            <pc:sldMk cId="1383707328" sldId="265"/>
            <ac:grpSpMk id="4" creationId="{A8276578-B47A-4199-8FBB-BE51EA0ACCCF}"/>
          </ac:grpSpMkLst>
        </pc:grpChg>
        <pc:grpChg chg="add mod">
          <ac:chgData name="TUIRAN Daniela" userId="944a8dcc-fd40-4fad-ae2a-6f57e573f31d" providerId="ADAL" clId="{01E653AF-73C1-4C27-9954-952FEC7F401C}" dt="2019-04-24T14:04:15.001" v="1091" actId="1076"/>
          <ac:grpSpMkLst>
            <pc:docMk/>
            <pc:sldMk cId="1383707328" sldId="265"/>
            <ac:grpSpMk id="5" creationId="{DC750820-BD85-463B-A5B5-064368EA72DF}"/>
          </ac:grpSpMkLst>
        </pc:grp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4" creationId="{F54BC3BC-48E8-4908-AE9B-FE81F5200D3B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6" creationId="{68B5D9E7-6273-485A-87B4-31F7F05FEC12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8" creationId="{D07C10FB-5BE3-482A-8CC5-0DEE15382BE7}"/>
          </ac:picMkLst>
        </pc:picChg>
        <pc:picChg chg="add del mod">
          <ac:chgData name="TUIRAN Daniela" userId="944a8dcc-fd40-4fad-ae2a-6f57e573f31d" providerId="ADAL" clId="{01E653AF-73C1-4C27-9954-952FEC7F401C}" dt="2019-04-24T13:52:50.709" v="894" actId="478"/>
          <ac:picMkLst>
            <pc:docMk/>
            <pc:sldMk cId="1383707328" sldId="265"/>
            <ac:picMk id="3080" creationId="{598604D3-8E06-42E1-80F8-3E051B2009FE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07:44:24.847" v="2480" actId="790"/>
        <pc:sldMkLst>
          <pc:docMk/>
          <pc:sldMk cId="2474544159" sldId="266"/>
        </pc:sldMkLst>
        <pc:spChg chg="mod">
          <ac:chgData name="TUIRAN Daniela" userId="944a8dcc-fd40-4fad-ae2a-6f57e573f31d" providerId="ADAL" clId="{01E653AF-73C1-4C27-9954-952FEC7F401C}" dt="2019-04-25T07:44:24.847" v="2480" actId="790"/>
          <ac:spMkLst>
            <pc:docMk/>
            <pc:sldMk cId="2474544159" sldId="266"/>
            <ac:spMk id="2" creationId="{2EA65F09-B99E-4BAA-A934-ED23E43D1A8C}"/>
          </ac:spMkLst>
        </pc:spChg>
        <pc:spChg chg="del">
          <ac:chgData name="TUIRAN Daniela" userId="944a8dcc-fd40-4fad-ae2a-6f57e573f31d" providerId="ADAL" clId="{01E653AF-73C1-4C27-9954-952FEC7F401C}" dt="2019-04-24T14:48:48.261" v="1140"/>
          <ac:spMkLst>
            <pc:docMk/>
            <pc:sldMk cId="2474544159" sldId="266"/>
            <ac:spMk id="3" creationId="{C53AAFA9-9F16-423D-8C46-4A06D27FB3F4}"/>
          </ac:spMkLst>
        </pc:spChg>
        <pc:spChg chg="add del mod">
          <ac:chgData name="TUIRAN Daniela" userId="944a8dcc-fd40-4fad-ae2a-6f57e573f31d" providerId="ADAL" clId="{01E653AF-73C1-4C27-9954-952FEC7F401C}" dt="2019-04-25T07:44:19.103" v="2479" actId="478"/>
          <ac:spMkLst>
            <pc:docMk/>
            <pc:sldMk cId="2474544159" sldId="266"/>
            <ac:spMk id="4" creationId="{D620D62C-6BDC-41B5-B491-A088BEE19D62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0:07.286" v="1162" actId="20577"/>
        <pc:sldMkLst>
          <pc:docMk/>
          <pc:sldMk cId="1931604090" sldId="267"/>
        </pc:sldMkLst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2" creationId="{68FD36AD-43CE-4C4D-A128-C3AEEAB4808F}"/>
          </ac:spMkLst>
        </pc:spChg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3" creationId="{04DDE5E1-E9D3-4197-BAF0-7AC8A263DE74}"/>
          </ac:spMkLst>
        </pc:spChg>
        <pc:spChg chg="add mod">
          <ac:chgData name="TUIRAN Daniela" userId="944a8dcc-fd40-4fad-ae2a-6f57e573f31d" providerId="ADAL" clId="{01E653AF-73C1-4C27-9954-952FEC7F401C}" dt="2019-04-24T14:50:07.286" v="1162" actId="20577"/>
          <ac:spMkLst>
            <pc:docMk/>
            <pc:sldMk cId="1931604090" sldId="267"/>
            <ac:spMk id="4" creationId="{7962CC71-884E-4258-B884-A87A359B3155}"/>
          </ac:spMkLst>
        </pc:spChg>
        <pc:spChg chg="add mod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5" creationId="{FF3C33B8-FB29-4303-8A4A-2E9EABACDA4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7:43:59.386" v="2466" actId="478"/>
        <pc:sldMkLst>
          <pc:docMk/>
          <pc:sldMk cId="1985167205" sldId="268"/>
        </pc:sldMkLst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2" creationId="{73795801-D107-41C8-A16B-A7995110435B}"/>
          </ac:spMkLst>
        </pc:spChg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3" creationId="{8012382E-C628-41A1-B16B-987B58827218}"/>
          </ac:spMkLst>
        </pc:spChg>
        <pc:spChg chg="add mod">
          <ac:chgData name="TUIRAN Daniela" userId="944a8dcc-fd40-4fad-ae2a-6f57e573f31d" providerId="ADAL" clId="{01E653AF-73C1-4C27-9954-952FEC7F401C}" dt="2019-04-24T14:52:14.741" v="1266" actId="20577"/>
          <ac:spMkLst>
            <pc:docMk/>
            <pc:sldMk cId="1985167205" sldId="268"/>
            <ac:spMk id="4" creationId="{1F7F7155-2B10-4D55-970E-0D1D78AF3F55}"/>
          </ac:spMkLst>
        </pc:spChg>
        <pc:spChg chg="add del mod">
          <ac:chgData name="TUIRAN Daniela" userId="944a8dcc-fd40-4fad-ae2a-6f57e573f31d" providerId="ADAL" clId="{01E653AF-73C1-4C27-9954-952FEC7F401C}" dt="2019-04-25T07:43:59.386" v="2466" actId="478"/>
          <ac:spMkLst>
            <pc:docMk/>
            <pc:sldMk cId="1985167205" sldId="268"/>
            <ac:spMk id="5" creationId="{BAB4B876-3476-4822-BEB8-BE8BC60CF38B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6:36:04.116" v="2138" actId="20577"/>
        <pc:sldMkLst>
          <pc:docMk/>
          <pc:sldMk cId="2047558386" sldId="269"/>
        </pc:sldMkLst>
        <pc:spChg chg="mod">
          <ac:chgData name="TUIRAN Daniela" userId="944a8dcc-fd40-4fad-ae2a-6f57e573f31d" providerId="ADAL" clId="{01E653AF-73C1-4C27-9954-952FEC7F401C}" dt="2019-04-24T17:35:27.074" v="1941" actId="20577"/>
          <ac:spMkLst>
            <pc:docMk/>
            <pc:sldMk cId="2047558386" sldId="269"/>
            <ac:spMk id="2" creationId="{6BEE5D11-0D71-4A06-A278-F9E1E2FFC54B}"/>
          </ac:spMkLst>
        </pc:spChg>
        <pc:spChg chg="del">
          <ac:chgData name="TUIRAN Daniela" userId="944a8dcc-fd40-4fad-ae2a-6f57e573f31d" providerId="ADAL" clId="{01E653AF-73C1-4C27-9954-952FEC7F401C}" dt="2019-04-24T17:09:37.766" v="1822"/>
          <ac:spMkLst>
            <pc:docMk/>
            <pc:sldMk cId="2047558386" sldId="269"/>
            <ac:spMk id="3" creationId="{0207466D-36DC-4D7E-BB34-7AA9B70B6A52}"/>
          </ac:spMkLst>
        </pc:spChg>
        <pc:spChg chg="add mod">
          <ac:chgData name="TUIRAN Daniela" userId="944a8dcc-fd40-4fad-ae2a-6f57e573f31d" providerId="ADAL" clId="{01E653AF-73C1-4C27-9954-952FEC7F401C}" dt="2019-04-25T06:36:04.116" v="2138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Sp delSp modSp del">
        <pc:chgData name="TUIRAN Daniela" userId="944a8dcc-fd40-4fad-ae2a-6f57e573f31d" providerId="ADAL" clId="{01E653AF-73C1-4C27-9954-952FEC7F401C}" dt="2019-04-24T15:56:41.262" v="1409" actId="2696"/>
        <pc:sldMkLst>
          <pc:docMk/>
          <pc:sldMk cId="2389638644" sldId="270"/>
        </pc:sldMkLst>
        <pc:spChg chg="del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3" creationId="{DFE78B1D-A08E-4512-8771-044FECA566F9}"/>
          </ac:spMkLst>
        </pc:spChg>
        <pc:spChg chg="add mod">
          <ac:chgData name="TUIRAN Daniela" userId="944a8dcc-fd40-4fad-ae2a-6f57e573f31d" providerId="ADAL" clId="{01E653AF-73C1-4C27-9954-952FEC7F401C}" dt="2019-04-24T15:56:21.336" v="1408" actId="20577"/>
          <ac:spMkLst>
            <pc:docMk/>
            <pc:sldMk cId="2389638644" sldId="270"/>
            <ac:spMk id="4" creationId="{F67D171F-9328-4B47-B58D-40536B20FE83}"/>
          </ac:spMkLst>
        </pc:spChg>
        <pc:spChg chg="add mod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5" creationId="{97ECCA6E-A058-4B21-BDF9-38F5C7BE7EB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3:01.297" v="2570" actId="20577"/>
        <pc:sldMkLst>
          <pc:docMk/>
          <pc:sldMk cId="2553576513" sldId="270"/>
        </pc:sldMkLst>
        <pc:spChg chg="mod">
          <ac:chgData name="TUIRAN Daniela" userId="944a8dcc-fd40-4fad-ae2a-6f57e573f31d" providerId="ADAL" clId="{01E653AF-73C1-4C27-9954-952FEC7F401C}" dt="2019-04-24T16:02:31.250" v="1592" actId="20577"/>
          <ac:spMkLst>
            <pc:docMk/>
            <pc:sldMk cId="2553576513" sldId="270"/>
            <ac:spMk id="2" creationId="{AE0D0A50-EC57-4D81-90E8-DDEBD650CD32}"/>
          </ac:spMkLst>
        </pc:spChg>
        <pc:spChg chg="del">
          <ac:chgData name="TUIRAN Daniela" userId="944a8dcc-fd40-4fad-ae2a-6f57e573f31d" providerId="ADAL" clId="{01E653AF-73C1-4C27-9954-952FEC7F401C}" dt="2019-04-24T15:56:57.306" v="1411" actId="478"/>
          <ac:spMkLst>
            <pc:docMk/>
            <pc:sldMk cId="2553576513" sldId="270"/>
            <ac:spMk id="3" creationId="{1DB3ECA2-EE7F-4869-BC51-D752733A8285}"/>
          </ac:spMkLst>
        </pc:spChg>
        <pc:graphicFrameChg chg="add mod">
          <ac:chgData name="TUIRAN Daniela" userId="944a8dcc-fd40-4fad-ae2a-6f57e573f31d" providerId="ADAL" clId="{01E653AF-73C1-4C27-9954-952FEC7F401C}" dt="2019-04-25T09:03:01.297" v="2570" actId="20577"/>
          <ac:graphicFrameMkLst>
            <pc:docMk/>
            <pc:sldMk cId="2553576513" sldId="270"/>
            <ac:graphicFrameMk id="4" creationId="{E49B3573-E17B-4089-B523-E60BC77408D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3:11.492" v="1598" actId="1076"/>
          <ac:graphicFrameMkLst>
            <pc:docMk/>
            <pc:sldMk cId="2553576513" sldId="270"/>
            <ac:graphicFrameMk id="5" creationId="{4BDB5AEB-41AA-49E8-8851-3232962E768A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9.489" v="1514" actId="478"/>
          <ac:graphicFrameMkLst>
            <pc:docMk/>
            <pc:sldMk cId="2553576513" sldId="270"/>
            <ac:graphicFrameMk id="6" creationId="{B19B9579-5AA6-402F-B806-B9FAE3052BA1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7.737" v="1513" actId="478"/>
          <ac:graphicFrameMkLst>
            <pc:docMk/>
            <pc:sldMk cId="2553576513" sldId="270"/>
            <ac:graphicFrameMk id="7" creationId="{1CAB17FF-F5F5-4E46-BB8E-53AFA1A03F63}"/>
          </ac:graphicFrameMkLst>
        </pc:graphicFrameChg>
        <pc:graphicFrameChg chg="add mod">
          <ac:chgData name="TUIRAN Daniela" userId="944a8dcc-fd40-4fad-ae2a-6f57e573f31d" providerId="ADAL" clId="{01E653AF-73C1-4C27-9954-952FEC7F401C}" dt="2019-04-24T16:03:02.906" v="1597" actId="1076"/>
          <ac:graphicFrameMkLst>
            <pc:docMk/>
            <pc:sldMk cId="2553576513" sldId="270"/>
            <ac:graphicFrameMk id="8" creationId="{0E84959C-0B96-4B6B-921C-552C5DD5EFB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2:59.666" v="1596" actId="1076"/>
          <ac:graphicFrameMkLst>
            <pc:docMk/>
            <pc:sldMk cId="2553576513" sldId="270"/>
            <ac:graphicFrameMk id="9" creationId="{57FF7CEB-F587-4E5B-B840-2AB6F3BB35A1}"/>
          </ac:graphicFrameMkLst>
        </pc:graphicFrameChg>
      </pc:sldChg>
      <pc:sldChg chg="addSp delSp modSp add">
        <pc:chgData name="TUIRAN Daniela" userId="944a8dcc-fd40-4fad-ae2a-6f57e573f31d" providerId="ADAL" clId="{01E653AF-73C1-4C27-9954-952FEC7F401C}" dt="2019-04-25T11:22:13.017" v="2686" actId="14100"/>
        <pc:sldMkLst>
          <pc:docMk/>
          <pc:sldMk cId="90760130" sldId="271"/>
        </pc:sldMkLst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2" creationId="{04B0ACCB-EAF3-4392-9133-AE0142B73D53}"/>
          </ac:spMkLst>
        </pc:spChg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3" creationId="{6B8C1DF2-B6A9-4F9E-837C-976F8DD89EA5}"/>
          </ac:spMkLst>
        </pc:spChg>
        <pc:spChg chg="add mod topLvl">
          <ac:chgData name="TUIRAN Daniela" userId="944a8dcc-fd40-4fad-ae2a-6f57e573f31d" providerId="ADAL" clId="{01E653AF-73C1-4C27-9954-952FEC7F401C}" dt="2019-04-25T11:22:13.017" v="2686" actId="14100"/>
          <ac:spMkLst>
            <pc:docMk/>
            <pc:sldMk cId="90760130" sldId="271"/>
            <ac:spMk id="3" creationId="{C19BF609-A3DC-4728-9755-9801C9EDB0C0}"/>
          </ac:spMkLst>
        </pc:spChg>
        <pc:spChg chg="add mod">
          <ac:chgData name="TUIRAN Daniela" userId="944a8dcc-fd40-4fad-ae2a-6f57e573f31d" providerId="ADAL" clId="{01E653AF-73C1-4C27-9954-952FEC7F401C}" dt="2019-04-24T16:05:31.009" v="1614" actId="20577"/>
          <ac:spMkLst>
            <pc:docMk/>
            <pc:sldMk cId="90760130" sldId="271"/>
            <ac:spMk id="4" creationId="{3EEC4C4D-F0E9-452F-BEC2-0386ABF422C3}"/>
          </ac:spMkLst>
        </pc:spChg>
        <pc:spChg chg="add mod">
          <ac:chgData name="TUIRAN Daniela" userId="944a8dcc-fd40-4fad-ae2a-6f57e573f31d" providerId="ADAL" clId="{01E653AF-73C1-4C27-9954-952FEC7F401C}" dt="2019-04-24T16:36:04.387" v="1711" actId="5793"/>
          <ac:spMkLst>
            <pc:docMk/>
            <pc:sldMk cId="90760130" sldId="271"/>
            <ac:spMk id="5" creationId="{6C5455C4-9BB9-47FC-A2A0-B65AD8CC600E}"/>
          </ac:spMkLst>
        </pc:spChg>
        <pc:spChg chg="add del">
          <ac:chgData name="TUIRAN Daniela" userId="944a8dcc-fd40-4fad-ae2a-6f57e573f31d" providerId="ADAL" clId="{01E653AF-73C1-4C27-9954-952FEC7F401C}" dt="2019-04-24T16:34:35.900" v="1641"/>
          <ac:spMkLst>
            <pc:docMk/>
            <pc:sldMk cId="90760130" sldId="271"/>
            <ac:spMk id="6" creationId="{8F1BEE2E-208C-4209-AFD9-29DB53F673DE}"/>
          </ac:spMkLst>
        </pc:spChg>
        <pc:spChg chg="add del mod">
          <ac:chgData name="TUIRAN Daniela" userId="944a8dcc-fd40-4fad-ae2a-6f57e573f31d" providerId="ADAL" clId="{01E653AF-73C1-4C27-9954-952FEC7F401C}" dt="2019-04-24T18:25:37.993" v="2001" actId="478"/>
          <ac:spMkLst>
            <pc:docMk/>
            <pc:sldMk cId="90760130" sldId="271"/>
            <ac:spMk id="9" creationId="{F353BC71-10BE-487E-A78A-4907C9C53E8B}"/>
          </ac:spMkLst>
        </pc:spChg>
        <pc:grpChg chg="add del mod">
          <ac:chgData name="TUIRAN Daniela" userId="944a8dcc-fd40-4fad-ae2a-6f57e573f31d" providerId="ADAL" clId="{01E653AF-73C1-4C27-9954-952FEC7F401C}" dt="2019-04-25T11:21:24.922" v="2674" actId="165"/>
          <ac:grpSpMkLst>
            <pc:docMk/>
            <pc:sldMk cId="90760130" sldId="271"/>
            <ac:grpSpMk id="6" creationId="{9A9CAEB7-05DD-463C-9E05-238964EBB22D}"/>
          </ac:grpSpMkLst>
        </pc:grpChg>
        <pc:picChg chg="del">
          <ac:chgData name="TUIRAN Daniela" userId="944a8dcc-fd40-4fad-ae2a-6f57e573f31d" providerId="ADAL" clId="{01E653AF-73C1-4C27-9954-952FEC7F401C}" dt="2019-04-24T18:23:53.590" v="1962" actId="478"/>
          <ac:picMkLst>
            <pc:docMk/>
            <pc:sldMk cId="90760130" sldId="271"/>
            <ac:picMk id="2" creationId="{68D8F01D-68E5-4B3C-AD2F-7E8D1D65B080}"/>
          </ac:picMkLst>
        </pc:picChg>
        <pc:picChg chg="add del mod topLvl">
          <ac:chgData name="TUIRAN Daniela" userId="944a8dcc-fd40-4fad-ae2a-6f57e573f31d" providerId="ADAL" clId="{01E653AF-73C1-4C27-9954-952FEC7F401C}" dt="2019-04-25T11:21:33.567" v="2677" actId="478"/>
          <ac:picMkLst>
            <pc:docMk/>
            <pc:sldMk cId="90760130" sldId="271"/>
            <ac:picMk id="2" creationId="{D29B5C21-58B4-447D-A4CA-AF84F4E1339A}"/>
          </ac:picMkLst>
        </pc:picChg>
        <pc:picChg chg="add mod">
          <ac:chgData name="TUIRAN Daniela" userId="944a8dcc-fd40-4fad-ae2a-6f57e573f31d" providerId="ADAL" clId="{01E653AF-73C1-4C27-9954-952FEC7F401C}" dt="2019-04-25T11:21:16.328" v="2673" actId="1076"/>
          <ac:picMkLst>
            <pc:docMk/>
            <pc:sldMk cId="90760130" sldId="271"/>
            <ac:picMk id="7" creationId="{C1133B57-CA68-4764-9069-B3EDB827CB69}"/>
          </ac:picMkLst>
        </pc:picChg>
        <pc:picChg chg="add del mod">
          <ac:chgData name="TUIRAN Daniela" userId="944a8dcc-fd40-4fad-ae2a-6f57e573f31d" providerId="ADAL" clId="{01E653AF-73C1-4C27-9954-952FEC7F401C}" dt="2019-04-25T11:21:07.602" v="2666" actId="478"/>
          <ac:picMkLst>
            <pc:docMk/>
            <pc:sldMk cId="90760130" sldId="271"/>
            <ac:picMk id="8" creationId="{1811C071-C6C4-40A2-9C80-F4A0773F6C71}"/>
          </ac:picMkLst>
        </pc:picChg>
        <pc:picChg chg="add mod ord">
          <ac:chgData name="TUIRAN Daniela" userId="944a8dcc-fd40-4fad-ae2a-6f57e573f31d" providerId="ADAL" clId="{01E653AF-73C1-4C27-9954-952FEC7F401C}" dt="2019-04-25T11:22:04.468" v="2684" actId="167"/>
          <ac:picMkLst>
            <pc:docMk/>
            <pc:sldMk cId="90760130" sldId="271"/>
            <ac:picMk id="9" creationId="{7F93ADD3-9443-44F4-8BB3-C5BCDAA026B9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39:19.811" v="2884" actId="478"/>
        <pc:sldMkLst>
          <pc:docMk/>
          <pc:sldMk cId="4011818921" sldId="272"/>
        </pc:sldMkLst>
        <pc:spChg chg="mod">
          <ac:chgData name="TUIRAN Daniela" userId="944a8dcc-fd40-4fad-ae2a-6f57e573f31d" providerId="ADAL" clId="{01E653AF-73C1-4C27-9954-952FEC7F401C}" dt="2019-04-25T07:42:52.242" v="2421" actId="790"/>
          <ac:spMkLst>
            <pc:docMk/>
            <pc:sldMk cId="4011818921" sldId="272"/>
            <ac:spMk id="2" creationId="{D071279B-32B1-4021-9FE8-911813AE87EF}"/>
          </ac:spMkLst>
        </pc:spChg>
        <pc:spChg chg="del">
          <ac:chgData name="TUIRAN Daniela" userId="944a8dcc-fd40-4fad-ae2a-6f57e573f31d" providerId="ADAL" clId="{01E653AF-73C1-4C27-9954-952FEC7F401C}" dt="2019-04-24T17:05:42.852" v="1739"/>
          <ac:spMkLst>
            <pc:docMk/>
            <pc:sldMk cId="4011818921" sldId="272"/>
            <ac:spMk id="3" creationId="{0B67FDC1-7E66-44A6-80F3-7CE2AE01D13B}"/>
          </ac:spMkLst>
        </pc:spChg>
        <pc:spChg chg="add mod">
          <ac:chgData name="TUIRAN Daniela" userId="944a8dcc-fd40-4fad-ae2a-6f57e573f31d" providerId="ADAL" clId="{01E653AF-73C1-4C27-9954-952FEC7F401C}" dt="2019-04-24T17:05:56.100" v="1780" actId="20577"/>
          <ac:spMkLst>
            <pc:docMk/>
            <pc:sldMk cId="4011818921" sldId="272"/>
            <ac:spMk id="4" creationId="{7902FCEA-34EE-44D0-B468-4C5B37BD817F}"/>
          </ac:spMkLst>
        </pc:spChg>
        <pc:spChg chg="add mod">
          <ac:chgData name="TUIRAN Daniela" userId="944a8dcc-fd40-4fad-ae2a-6f57e573f31d" providerId="ADAL" clId="{01E653AF-73C1-4C27-9954-952FEC7F401C}" dt="2019-04-25T07:43:17.127" v="2423" actId="20577"/>
          <ac:spMkLst>
            <pc:docMk/>
            <pc:sldMk cId="4011818921" sldId="272"/>
            <ac:spMk id="5" creationId="{E0ABAD45-ED41-4F39-A6FA-D97BD25671DA}"/>
          </ac:spMkLst>
        </pc:spChg>
        <pc:spChg chg="add mod">
          <ac:chgData name="TUIRAN Daniela" userId="944a8dcc-fd40-4fad-ae2a-6f57e573f31d" providerId="ADAL" clId="{01E653AF-73C1-4C27-9954-952FEC7F401C}" dt="2019-04-24T17:06:03.878" v="1800" actId="20577"/>
          <ac:spMkLst>
            <pc:docMk/>
            <pc:sldMk cId="4011818921" sldId="272"/>
            <ac:spMk id="6" creationId="{AE96B0A0-7741-48F1-A8E0-1B9C254DFE3B}"/>
          </ac:spMkLst>
        </pc:spChg>
        <pc:spChg chg="add mod">
          <ac:chgData name="TUIRAN Daniela" userId="944a8dcc-fd40-4fad-ae2a-6f57e573f31d" providerId="ADAL" clId="{01E653AF-73C1-4C27-9954-952FEC7F401C}" dt="2019-04-25T07:37:44.441" v="2306" actId="20577"/>
          <ac:spMkLst>
            <pc:docMk/>
            <pc:sldMk cId="4011818921" sldId="272"/>
            <ac:spMk id="7" creationId="{1BD27005-24E5-4D02-9F2E-30BE5E6DED5F}"/>
          </ac:spMkLst>
        </pc:spChg>
        <pc:spChg chg="del">
          <ac:chgData name="TUIRAN Daniela" userId="944a8dcc-fd40-4fad-ae2a-6f57e573f31d" providerId="ADAL" clId="{01E653AF-73C1-4C27-9954-952FEC7F401C}" dt="2019-04-25T18:39:19.811" v="2884" actId="478"/>
          <ac:spMkLst>
            <pc:docMk/>
            <pc:sldMk cId="4011818921" sldId="272"/>
            <ac:spMk id="11" creationId="{90CB00C9-FD53-4368-8C03-845268D69795}"/>
          </ac:spMkLst>
        </pc:spChg>
        <pc:picChg chg="add del mod">
          <ac:chgData name="TUIRAN Daniela" userId="944a8dcc-fd40-4fad-ae2a-6f57e573f31d" providerId="ADAL" clId="{01E653AF-73C1-4C27-9954-952FEC7F401C}" dt="2019-04-25T15:35:14.633" v="2768" actId="478"/>
          <ac:picMkLst>
            <pc:docMk/>
            <pc:sldMk cId="4011818921" sldId="272"/>
            <ac:picMk id="3" creationId="{39D0A685-8FBA-43D5-B78B-3D66CE290762}"/>
          </ac:picMkLst>
        </pc:picChg>
        <pc:picChg chg="add mod">
          <ac:chgData name="TUIRAN Daniela" userId="944a8dcc-fd40-4fad-ae2a-6f57e573f31d" providerId="ADAL" clId="{01E653AF-73C1-4C27-9954-952FEC7F401C}" dt="2019-04-25T15:35:16.663" v="2769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addSp delSp modSp add mod setBg">
        <pc:chgData name="TUIRAN Daniela" userId="944a8dcc-fd40-4fad-ae2a-6f57e573f31d" providerId="ADAL" clId="{01E653AF-73C1-4C27-9954-952FEC7F401C}" dt="2019-04-25T18:38:07.821" v="2871" actId="1076"/>
        <pc:sldMkLst>
          <pc:docMk/>
          <pc:sldMk cId="4140395501" sldId="273"/>
        </pc:sldMkLst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2" creationId="{5F7224AF-3652-4A6C-87DA-77339B50B5B8}"/>
          </ac:spMkLst>
        </pc:spChg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3" creationId="{73EF88C0-FFF5-48E5-9F96-0BF872DDDB78}"/>
          </ac:spMkLst>
        </pc:spChg>
        <pc:spChg chg="add del mod">
          <ac:chgData name="TUIRAN Daniela" userId="944a8dcc-fd40-4fad-ae2a-6f57e573f31d" providerId="ADAL" clId="{01E653AF-73C1-4C27-9954-952FEC7F401C}" dt="2019-04-25T17:58:55.353" v="2836" actId="478"/>
          <ac:spMkLst>
            <pc:docMk/>
            <pc:sldMk cId="4140395501" sldId="273"/>
            <ac:spMk id="3" creationId="{A7AC290F-80B1-4CD1-B7F4-3C75554FB2DC}"/>
          </ac:spMkLst>
        </pc:spChg>
        <pc:spChg chg="add mod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4" creationId="{FF3CD30B-459A-4BC7-BC24-7752695B1259}"/>
          </ac:spMkLst>
        </pc:spChg>
        <pc:spChg chg="add del mod">
          <ac:chgData name="TUIRAN Daniela" userId="944a8dcc-fd40-4fad-ae2a-6f57e573f31d" providerId="ADAL" clId="{01E653AF-73C1-4C27-9954-952FEC7F401C}" dt="2019-04-25T06:52:38.527" v="2183"/>
          <ac:spMkLst>
            <pc:docMk/>
            <pc:sldMk cId="4140395501" sldId="273"/>
            <ac:spMk id="5" creationId="{8DF7C55C-D66F-4467-AA3F-2DE2F66846E3}"/>
          </ac:spMkLst>
        </pc:spChg>
        <pc:spChg chg="add del mod">
          <ac:chgData name="TUIRAN Daniela" userId="944a8dcc-fd40-4fad-ae2a-6f57e573f31d" providerId="ADAL" clId="{01E653AF-73C1-4C27-9954-952FEC7F401C}" dt="2019-04-25T11:30:29.142" v="2704" actId="478"/>
          <ac:spMkLst>
            <pc:docMk/>
            <pc:sldMk cId="4140395501" sldId="273"/>
            <ac:spMk id="6" creationId="{6E1FCBFB-7106-4097-8756-5E42E9E0CBC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2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4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8" creationId="{BD447334-7A13-4AAB-B92F-9B3990794C75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0" creationId="{A80859B2-E631-44CD-80CE-0B9E3CAA70C2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2" creationId="{6330B6DB-1B88-4062-A0B5-6360AA0200AB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4" creationId="{8E79B4B5-4912-4114-A02C-CE476EEE966F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25" creationId="{AF255076-99A5-46BC-B0DD-5675B82F7CDB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6" creationId="{0A95E83E-3C35-4C05-B1FC-CBF86CCB7C21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7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8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0" creationId="{66B8738D-6184-4200-93C8-A38B49E39D94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1" creationId="{5B73017D-B127-4D47-BB33-0DA52359F549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3" creationId="{C1AD70F9-2AA8-40AD-81F2-0D7BC881C9A9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34" creationId="{1D4C6351-F922-4069-8FBB-9FE836C85ABA}"/>
          </ac:spMkLst>
        </pc:spChg>
        <pc:spChg chg="add mod">
          <ac:chgData name="TUIRAN Daniela" userId="944a8dcc-fd40-4fad-ae2a-6f57e573f31d" providerId="ADAL" clId="{01E653AF-73C1-4C27-9954-952FEC7F401C}" dt="2019-04-25T17:37:54.754" v="2830" actId="20577"/>
          <ac:spMkLst>
            <pc:docMk/>
            <pc:sldMk cId="4140395501" sldId="273"/>
            <ac:spMk id="35" creationId="{DB95D10C-5C19-4515-AA8D-9831B10539D7}"/>
          </ac:spMkLst>
        </pc:spChg>
        <pc:picChg chg="add del mod">
          <ac:chgData name="TUIRAN Daniela" userId="944a8dcc-fd40-4fad-ae2a-6f57e573f31d" providerId="ADAL" clId="{01E653AF-73C1-4C27-9954-952FEC7F401C}" dt="2019-04-25T11:30:18.996" v="2698" actId="478"/>
          <ac:picMkLst>
            <pc:docMk/>
            <pc:sldMk cId="4140395501" sldId="273"/>
            <ac:picMk id="2" creationId="{2FE77610-9217-4E7D-B3FF-312905E4CBF0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7" creationId="{D8F8AD9F-1D14-4663-8828-4C03E8B71F5C}"/>
          </ac:picMkLst>
        </pc:picChg>
        <pc:picChg chg="add del mod">
          <ac:chgData name="TUIRAN Daniela" userId="944a8dcc-fd40-4fad-ae2a-6f57e573f31d" providerId="ADAL" clId="{01E653AF-73C1-4C27-9954-952FEC7F401C}" dt="2019-04-25T17:58:10.708" v="2831" actId="478"/>
          <ac:picMkLst>
            <pc:docMk/>
            <pc:sldMk cId="4140395501" sldId="273"/>
            <ac:picMk id="8" creationId="{5E7B8E7C-E888-4101-8AA2-1EDB228E2C37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9" creationId="{605CAB67-7FEC-49E2-8556-9F667FBB2133}"/>
          </ac:picMkLst>
        </pc:picChg>
        <pc:picChg chg="add del mod">
          <ac:chgData name="TUIRAN Daniela" userId="944a8dcc-fd40-4fad-ae2a-6f57e573f31d" providerId="ADAL" clId="{01E653AF-73C1-4C27-9954-952FEC7F401C}" dt="2019-04-25T18:37:53.222" v="2867" actId="478"/>
          <ac:picMkLst>
            <pc:docMk/>
            <pc:sldMk cId="4140395501" sldId="273"/>
            <ac:picMk id="10" creationId="{262F67B6-C5DE-4E14-BCD8-A2F0E675E90A}"/>
          </ac:picMkLst>
        </pc:picChg>
        <pc:picChg chg="add mod">
          <ac:chgData name="TUIRAN Daniela" userId="944a8dcc-fd40-4fad-ae2a-6f57e573f31d" providerId="ADAL" clId="{01E653AF-73C1-4C27-9954-952FEC7F401C}" dt="2019-04-25T18:38:07.821" v="2871" actId="1076"/>
          <ac:picMkLst>
            <pc:docMk/>
            <pc:sldMk cId="4140395501" sldId="273"/>
            <ac:picMk id="11" creationId="{60E48DE0-8A62-4BF5-ACB7-DCF49BEFC574}"/>
          </ac:picMkLst>
        </pc:picChg>
        <pc:cxnChg chg="add del">
          <ac:chgData name="TUIRAN Daniela" userId="944a8dcc-fd40-4fad-ae2a-6f57e573f31d" providerId="ADAL" clId="{01E653AF-73C1-4C27-9954-952FEC7F401C}" dt="2019-04-25T11:30:22.958" v="2701" actId="26606"/>
          <ac:cxnSpMkLst>
            <pc:docMk/>
            <pc:sldMk cId="4140395501" sldId="273"/>
            <ac:cxnSpMk id="16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29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32" creationId="{C2B7B8EB-0638-43BD-9A64-62F95F505484}"/>
          </ac:cxnSpMkLst>
        </pc:cxnChg>
      </pc:sldChg>
      <pc:sldChg chg="addSp delSp modSp add">
        <pc:chgData name="TUIRAN Daniela" userId="944a8dcc-fd40-4fad-ae2a-6f57e573f31d" providerId="ADAL" clId="{01E653AF-73C1-4C27-9954-952FEC7F401C}" dt="2019-04-25T18:39:00.902" v="2882" actId="14100"/>
        <pc:sldMkLst>
          <pc:docMk/>
          <pc:sldMk cId="3383859646" sldId="274"/>
        </pc:sldMkLst>
        <pc:spChg chg="mod">
          <ac:chgData name="TUIRAN Daniela" userId="944a8dcc-fd40-4fad-ae2a-6f57e573f31d" providerId="ADAL" clId="{01E653AF-73C1-4C27-9954-952FEC7F401C}" dt="2019-04-24T17:35:21.899" v="1940" actId="20577"/>
          <ac:spMkLst>
            <pc:docMk/>
            <pc:sldMk cId="3383859646" sldId="274"/>
            <ac:spMk id="2" creationId="{3A0B9DC4-C608-406D-8BFA-93B9965B569D}"/>
          </ac:spMkLst>
        </pc:spChg>
        <pc:spChg chg="del">
          <ac:chgData name="TUIRAN Daniela" userId="944a8dcc-fd40-4fad-ae2a-6f57e573f31d" providerId="ADAL" clId="{01E653AF-73C1-4C27-9954-952FEC7F401C}" dt="2019-04-25T06:47:08.095" v="2178" actId="478"/>
          <ac:spMkLst>
            <pc:docMk/>
            <pc:sldMk cId="3383859646" sldId="274"/>
            <ac:spMk id="3" creationId="{3FB9D4E8-BA90-4AF9-B359-426095568BF8}"/>
          </ac:spMkLst>
        </pc:spChg>
        <pc:graphicFrameChg chg="add mod modGraphic">
          <ac:chgData name="TUIRAN Daniela" userId="944a8dcc-fd40-4fad-ae2a-6f57e573f31d" providerId="ADAL" clId="{01E653AF-73C1-4C27-9954-952FEC7F401C}" dt="2019-04-25T18:07:10.579" v="2857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TUIRAN Daniela" userId="944a8dcc-fd40-4fad-ae2a-6f57e573f31d" providerId="ADAL" clId="{01E653AF-73C1-4C27-9954-952FEC7F401C}" dt="2019-04-25T18:39:00.902" v="2882" actId="14100"/>
          <ac:picMkLst>
            <pc:docMk/>
            <pc:sldMk cId="3383859646" sldId="274"/>
            <ac:picMk id="3" creationId="{AF49E036-63CD-4925-994B-D733B751617E}"/>
          </ac:picMkLst>
        </pc:picChg>
        <pc:picChg chg="add del mod">
          <ac:chgData name="TUIRAN Daniela" userId="944a8dcc-fd40-4fad-ae2a-6f57e573f31d" providerId="ADAL" clId="{01E653AF-73C1-4C27-9954-952FEC7F401C}" dt="2019-04-25T11:25:38.489" v="2697" actId="478"/>
          <ac:picMkLst>
            <pc:docMk/>
            <pc:sldMk cId="3383859646" sldId="274"/>
            <ac:picMk id="4" creationId="{A5DC2FC1-EB16-4C3F-88BB-75F00A2E8503}"/>
          </ac:picMkLst>
        </pc:picChg>
        <pc:picChg chg="add mod">
          <ac:chgData name="TUIRAN Daniela" userId="944a8dcc-fd40-4fad-ae2a-6f57e573f31d" providerId="ADAL" clId="{01E653AF-73C1-4C27-9954-952FEC7F401C}" dt="2019-04-25T18:38:54.656" v="2879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7:08:38.107" v="2820" actId="14100"/>
        <pc:sldMkLst>
          <pc:docMk/>
          <pc:sldMk cId="1198314448" sldId="275"/>
        </pc:sldMkLst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2" creationId="{B7097AC7-84AE-474A-B1C3-8F2EB3426905}"/>
          </ac:spMkLst>
        </pc:spChg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3" creationId="{C2CC90F8-373E-4FC4-A1FC-CFDBEC6100E4}"/>
          </ac:spMkLst>
        </pc:spChg>
        <pc:spChg chg="add mod">
          <ac:chgData name="TUIRAN Daniela" userId="944a8dcc-fd40-4fad-ae2a-6f57e573f31d" providerId="ADAL" clId="{01E653AF-73C1-4C27-9954-952FEC7F401C}" dt="2019-04-24T18:44:49.872" v="2036" actId="20577"/>
          <ac:spMkLst>
            <pc:docMk/>
            <pc:sldMk cId="1198314448" sldId="275"/>
            <ac:spMk id="4" creationId="{497D7F58-B24F-4A0B-96B8-D9CAC03C2DA3}"/>
          </ac:spMkLst>
        </pc:spChg>
        <pc:spChg chg="add del mod">
          <ac:chgData name="TUIRAN Daniela" userId="944a8dcc-fd40-4fad-ae2a-6f57e573f31d" providerId="ADAL" clId="{01E653AF-73C1-4C27-9954-952FEC7F401C}" dt="2019-04-25T17:08:32.044" v="2817" actId="478"/>
          <ac:spMkLst>
            <pc:docMk/>
            <pc:sldMk cId="1198314448" sldId="275"/>
            <ac:spMk id="5" creationId="{7B3BA9CE-32C8-41CA-BC86-AA5119AC43C0}"/>
          </ac:spMkLst>
        </pc:spChg>
        <pc:picChg chg="add mod">
          <ac:chgData name="TUIRAN Daniela" userId="944a8dcc-fd40-4fad-ae2a-6f57e573f31d" providerId="ADAL" clId="{01E653AF-73C1-4C27-9954-952FEC7F401C}" dt="2019-04-25T17:08:38.107" v="2820" actId="14100"/>
          <ac:picMkLst>
            <pc:docMk/>
            <pc:sldMk cId="1198314448" sldId="275"/>
            <ac:picMk id="2" creationId="{485171ED-6447-4E4A-AD17-7BA839B82B0D}"/>
          </ac:picMkLst>
        </pc:picChg>
      </pc:sldChg>
      <pc:sldChg chg="modSp add del">
        <pc:chgData name="TUIRAN Daniela" userId="944a8dcc-fd40-4fad-ae2a-6f57e573f31d" providerId="ADAL" clId="{01E653AF-73C1-4C27-9954-952FEC7F401C}" dt="2019-04-24T18:53:47.612" v="2071" actId="2696"/>
        <pc:sldMkLst>
          <pc:docMk/>
          <pc:sldMk cId="26125582" sldId="276"/>
        </pc:sldMkLst>
        <pc:spChg chg="mod">
          <ac:chgData name="TUIRAN Daniela" userId="944a8dcc-fd40-4fad-ae2a-6f57e573f31d" providerId="ADAL" clId="{01E653AF-73C1-4C27-9954-952FEC7F401C}" dt="2019-04-24T18:45:01.309" v="2070" actId="20577"/>
          <ac:spMkLst>
            <pc:docMk/>
            <pc:sldMk cId="26125582" sldId="276"/>
            <ac:spMk id="2" creationId="{7B25316C-C57E-4D1F-B60C-9865ED91294A}"/>
          </ac:spMkLst>
        </pc:spChg>
      </pc:sldChg>
      <pc:sldChg chg="ord">
        <pc:chgData name="TUIRAN Daniela" userId="944a8dcc-fd40-4fad-ae2a-6f57e573f31d" providerId="ADAL" clId="{01E653AF-73C1-4C27-9954-952FEC7F401C}" dt="2019-04-25T07:43:30.359" v="2424"/>
        <pc:sldMkLst>
          <pc:docMk/>
          <pc:sldMk cId="2272574348" sldId="276"/>
        </pc:sldMkLst>
      </pc:sldChg>
      <pc:sldChg chg="ord">
        <pc:chgData name="TUIRAN Daniela" userId="944a8dcc-fd40-4fad-ae2a-6f57e573f31d" providerId="ADAL" clId="{01E653AF-73C1-4C27-9954-952FEC7F401C}" dt="2019-04-25T07:43:32.097" v="2425"/>
        <pc:sldMkLst>
          <pc:docMk/>
          <pc:sldMk cId="2406813656" sldId="277"/>
        </pc:sldMkLst>
      </pc:sldChg>
      <pc:sldChg chg="addSp delSp modSp add">
        <pc:chgData name="TUIRAN Daniela" userId="944a8dcc-fd40-4fad-ae2a-6f57e573f31d" providerId="ADAL" clId="{01E653AF-73C1-4C27-9954-952FEC7F401C}" dt="2019-04-25T18:12:09.131" v="2865" actId="1076"/>
        <pc:sldMkLst>
          <pc:docMk/>
          <pc:sldMk cId="379025774" sldId="278"/>
        </pc:sldMkLst>
        <pc:spChg chg="mod">
          <ac:chgData name="TUIRAN Daniela" userId="944a8dcc-fd40-4fad-ae2a-6f57e573f31d" providerId="ADAL" clId="{01E653AF-73C1-4C27-9954-952FEC7F401C}" dt="2019-04-25T07:45:24.500" v="2486" actId="790"/>
          <ac:spMkLst>
            <pc:docMk/>
            <pc:sldMk cId="379025774" sldId="278"/>
            <ac:spMk id="2" creationId="{460E4976-CC25-498D-AE42-820990310B2F}"/>
          </ac:spMkLst>
        </pc:spChg>
        <pc:spChg chg="del mod">
          <ac:chgData name="TUIRAN Daniela" userId="944a8dcc-fd40-4fad-ae2a-6f57e573f31d" providerId="ADAL" clId="{01E653AF-73C1-4C27-9954-952FEC7F401C}" dt="2019-04-25T07:20:36.447" v="2241" actId="478"/>
          <ac:spMkLst>
            <pc:docMk/>
            <pc:sldMk cId="379025774" sldId="278"/>
            <ac:spMk id="3" creationId="{4286BFF1-F1C0-4604-9B8C-3C45E79EB751}"/>
          </ac:spMkLst>
        </pc:spChg>
        <pc:picChg chg="add del mod">
          <ac:chgData name="TUIRAN Daniela" userId="944a8dcc-fd40-4fad-ae2a-6f57e573f31d" providerId="ADAL" clId="{01E653AF-73C1-4C27-9954-952FEC7F401C}" dt="2019-04-25T18:12:03.414" v="2862" actId="478"/>
          <ac:picMkLst>
            <pc:docMk/>
            <pc:sldMk cId="379025774" sldId="278"/>
            <ac:picMk id="3" creationId="{ACF70CA2-7234-49EB-AA93-D4470C9AE9AD}"/>
          </ac:picMkLst>
        </pc:picChg>
        <pc:picChg chg="add del mod">
          <ac:chgData name="TUIRAN Daniela" userId="944a8dcc-fd40-4fad-ae2a-6f57e573f31d" providerId="ADAL" clId="{01E653AF-73C1-4C27-9954-952FEC7F401C}" dt="2019-04-25T07:22:19.410" v="2254" actId="478"/>
          <ac:picMkLst>
            <pc:docMk/>
            <pc:sldMk cId="379025774" sldId="278"/>
            <ac:picMk id="4" creationId="{3667E6D8-AB4B-4F28-9022-4233F6E3C34A}"/>
          </ac:picMkLst>
        </pc:picChg>
        <pc:picChg chg="add del mod modCrop">
          <ac:chgData name="TUIRAN Daniela" userId="944a8dcc-fd40-4fad-ae2a-6f57e573f31d" providerId="ADAL" clId="{01E653AF-73C1-4C27-9954-952FEC7F401C}" dt="2019-04-25T11:33:59.870" v="2723" actId="478"/>
          <ac:picMkLst>
            <pc:docMk/>
            <pc:sldMk cId="379025774" sldId="278"/>
            <ac:picMk id="4" creationId="{E4FA647F-080D-43A6-8189-36BDBFB8B1E6}"/>
          </ac:picMkLst>
        </pc:picChg>
        <pc:picChg chg="add del mod">
          <ac:chgData name="TUIRAN Daniela" userId="944a8dcc-fd40-4fad-ae2a-6f57e573f31d" providerId="ADAL" clId="{01E653AF-73C1-4C27-9954-952FEC7F401C}" dt="2019-04-25T07:20:39.594" v="2243" actId="478"/>
          <ac:picMkLst>
            <pc:docMk/>
            <pc:sldMk cId="379025774" sldId="278"/>
            <ac:picMk id="5" creationId="{02A2508E-C1AE-4896-9FFF-CFCBDF31D9F7}"/>
          </ac:picMkLst>
        </pc:picChg>
        <pc:picChg chg="add mod modCrop">
          <ac:chgData name="TUIRAN Daniela" userId="944a8dcc-fd40-4fad-ae2a-6f57e573f31d" providerId="ADAL" clId="{01E653AF-73C1-4C27-9954-952FEC7F401C}" dt="2019-04-25T11:35:01.508" v="2730" actId="1076"/>
          <ac:picMkLst>
            <pc:docMk/>
            <pc:sldMk cId="379025774" sldId="278"/>
            <ac:picMk id="5" creationId="{C721EAB7-D793-4445-A5A8-9E96AB2224E4}"/>
          </ac:picMkLst>
        </pc:picChg>
        <pc:picChg chg="add del mod">
          <ac:chgData name="TUIRAN Daniela" userId="944a8dcc-fd40-4fad-ae2a-6f57e573f31d" providerId="ADAL" clId="{01E653AF-73C1-4C27-9954-952FEC7F401C}" dt="2019-04-25T07:21:58.515" v="2248" actId="478"/>
          <ac:picMkLst>
            <pc:docMk/>
            <pc:sldMk cId="379025774" sldId="278"/>
            <ac:picMk id="6" creationId="{57BD6673-3182-4363-86A5-69EDB292F09A}"/>
          </ac:picMkLst>
        </pc:picChg>
        <pc:picChg chg="add mod">
          <ac:chgData name="TUIRAN Daniela" userId="944a8dcc-fd40-4fad-ae2a-6f57e573f31d" providerId="ADAL" clId="{01E653AF-73C1-4C27-9954-952FEC7F401C}" dt="2019-04-25T18:12:09.131" v="2865" actId="1076"/>
          <ac:picMkLst>
            <pc:docMk/>
            <pc:sldMk cId="379025774" sldId="278"/>
            <ac:picMk id="6" creationId="{7C8C28F9-11B6-4C55-95AB-77D549EACB5C}"/>
          </ac:picMkLst>
        </pc:picChg>
        <pc:picChg chg="add del mod">
          <ac:chgData name="TUIRAN Daniela" userId="944a8dcc-fd40-4fad-ae2a-6f57e573f31d" providerId="ADAL" clId="{01E653AF-73C1-4C27-9954-952FEC7F401C}" dt="2019-04-25T11:22:35.029" v="2688" actId="478"/>
          <ac:picMkLst>
            <pc:docMk/>
            <pc:sldMk cId="379025774" sldId="278"/>
            <ac:picMk id="7" creationId="{C61F305D-CDC3-41C6-81DA-C79A00D7DE6B}"/>
          </ac:picMkLst>
        </pc:picChg>
        <pc:picChg chg="add del mod">
          <ac:chgData name="TUIRAN Daniela" userId="944a8dcc-fd40-4fad-ae2a-6f57e573f31d" providerId="ADAL" clId="{01E653AF-73C1-4C27-9954-952FEC7F401C}" dt="2019-04-25T11:22:34.448" v="2687" actId="478"/>
          <ac:picMkLst>
            <pc:docMk/>
            <pc:sldMk cId="379025774" sldId="278"/>
            <ac:picMk id="8" creationId="{DAC8076C-320A-4C09-9D18-02ABCE6FE8F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8:32.507" v="2872" actId="2696"/>
        <pc:sldMkLst>
          <pc:docMk/>
          <pc:sldMk cId="2036284627" sldId="279"/>
        </pc:sldMkLst>
        <pc:spChg chg="mod">
          <ac:chgData name="TUIRAN Daniela" userId="944a8dcc-fd40-4fad-ae2a-6f57e573f31d" providerId="ADAL" clId="{01E653AF-73C1-4C27-9954-952FEC7F401C}" dt="2019-04-25T06:53:45.389" v="2196" actId="20577"/>
          <ac:spMkLst>
            <pc:docMk/>
            <pc:sldMk cId="2036284627" sldId="279"/>
            <ac:spMk id="2" creationId="{FBF105CA-FCEE-4407-9761-03405E66A47E}"/>
          </ac:spMkLst>
        </pc:spChg>
        <pc:spChg chg="add del">
          <ac:chgData name="TUIRAN Daniela" userId="944a8dcc-fd40-4fad-ae2a-6f57e573f31d" providerId="ADAL" clId="{01E653AF-73C1-4C27-9954-952FEC7F401C}" dt="2019-04-25T06:58:12.635" v="2198" actId="478"/>
          <ac:spMkLst>
            <pc:docMk/>
            <pc:sldMk cId="2036284627" sldId="279"/>
            <ac:spMk id="3" creationId="{C49067B0-2EDD-4660-AE16-7E173C3A1AC3}"/>
          </ac:spMkLst>
        </pc:spChg>
        <pc:spChg chg="add del mod">
          <ac:chgData name="TUIRAN Daniela" userId="944a8dcc-fd40-4fad-ae2a-6f57e573f31d" providerId="ADAL" clId="{01E653AF-73C1-4C27-9954-952FEC7F401C}" dt="2019-04-25T07:42:17.033" v="2419" actId="478"/>
          <ac:spMkLst>
            <pc:docMk/>
            <pc:sldMk cId="2036284627" sldId="279"/>
            <ac:spMk id="6" creationId="{CD5D9A0C-7DDB-42BB-99D3-B1ACDAFD5F56}"/>
          </ac:spMkLst>
        </pc:spChg>
        <pc:graphicFrameChg chg="del modGraphic">
          <ac:chgData name="TUIRAN Daniela" userId="944a8dcc-fd40-4fad-ae2a-6f57e573f31d" providerId="ADAL" clId="{01E653AF-73C1-4C27-9954-952FEC7F401C}" dt="2019-04-25T07:42:07.979" v="2415" actId="478"/>
          <ac:graphicFrameMkLst>
            <pc:docMk/>
            <pc:sldMk cId="2036284627" sldId="279"/>
            <ac:graphicFrameMk id="4" creationId="{23410BC6-158D-40B9-B3CE-9E3D54E71A70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5T11:31:10.186" v="2715" actId="20577"/>
          <ac:graphicFrameMkLst>
            <pc:docMk/>
            <pc:sldMk cId="2036284627" sldId="279"/>
            <ac:graphicFrameMk id="7" creationId="{671B3910-F4EF-45ED-93D1-14927F5AEAED}"/>
          </ac:graphicFrameMkLst>
        </pc:graphicFrameChg>
        <pc:picChg chg="add mod">
          <ac:chgData name="TUIRAN Daniela" userId="944a8dcc-fd40-4fad-ae2a-6f57e573f31d" providerId="ADAL" clId="{01E653AF-73C1-4C27-9954-952FEC7F401C}" dt="2019-04-25T09:26:54.303" v="2600" actId="1076"/>
          <ac:picMkLst>
            <pc:docMk/>
            <pc:sldMk cId="2036284627" sldId="279"/>
            <ac:picMk id="8" creationId="{3C267622-10DE-4BF4-A7AA-D1A0B0F8D1FF}"/>
          </ac:picMkLst>
        </pc:picChg>
      </pc:sldChg>
      <pc:sldChg chg="modSp add">
        <pc:chgData name="TUIRAN Daniela" userId="944a8dcc-fd40-4fad-ae2a-6f57e573f31d" providerId="ADAL" clId="{01E653AF-73C1-4C27-9954-952FEC7F401C}" dt="2019-04-25T09:40:46.915" v="2665" actId="13926"/>
        <pc:sldMkLst>
          <pc:docMk/>
          <pc:sldMk cId="4087493454" sldId="280"/>
        </pc:sldMkLst>
        <pc:spChg chg="mod">
          <ac:chgData name="TUIRAN Daniela" userId="944a8dcc-fd40-4fad-ae2a-6f57e573f31d" providerId="ADAL" clId="{01E653AF-73C1-4C27-9954-952FEC7F401C}" dt="2019-04-25T09:40:46.915" v="2665" actId="13926"/>
          <ac:spMkLst>
            <pc:docMk/>
            <pc:sldMk cId="4087493454" sldId="280"/>
            <ac:spMk id="3" creationId="{715DCBC2-3B51-4F33-A1A1-382AB0E6C779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11:50:34.670" v="2761" actId="1076"/>
        <pc:sldMkLst>
          <pc:docMk/>
          <pc:sldMk cId="3585987928" sldId="281"/>
        </pc:sldMkLst>
        <pc:spChg chg="mod">
          <ac:chgData name="TUIRAN Daniela" userId="944a8dcc-fd40-4fad-ae2a-6f57e573f31d" providerId="ADAL" clId="{01E653AF-73C1-4C27-9954-952FEC7F401C}" dt="2019-04-25T11:49:19.658" v="2748" actId="20577"/>
          <ac:spMkLst>
            <pc:docMk/>
            <pc:sldMk cId="3585987928" sldId="281"/>
            <ac:spMk id="2" creationId="{1B4C2C89-FF37-4A5D-886D-3FF56D6C6971}"/>
          </ac:spMkLst>
        </pc:spChg>
        <pc:spChg chg="del">
          <ac:chgData name="TUIRAN Daniela" userId="944a8dcc-fd40-4fad-ae2a-6f57e573f31d" providerId="ADAL" clId="{01E653AF-73C1-4C27-9954-952FEC7F401C}" dt="2019-04-25T11:49:22.587" v="2749" actId="478"/>
          <ac:spMkLst>
            <pc:docMk/>
            <pc:sldMk cId="3585987928" sldId="281"/>
            <ac:spMk id="3" creationId="{5F761E7C-C413-4ED8-918E-A619EF8310F3}"/>
          </ac:spMkLst>
        </pc:spChg>
        <pc:picChg chg="add mod">
          <ac:chgData name="TUIRAN Daniela" userId="944a8dcc-fd40-4fad-ae2a-6f57e573f31d" providerId="ADAL" clId="{01E653AF-73C1-4C27-9954-952FEC7F401C}" dt="2019-04-25T11:50:33.502" v="2760" actId="1076"/>
          <ac:picMkLst>
            <pc:docMk/>
            <pc:sldMk cId="3585987928" sldId="281"/>
            <ac:picMk id="4" creationId="{9266AC1F-B6F8-433D-8CB5-48A5F38C7885}"/>
          </ac:picMkLst>
        </pc:picChg>
        <pc:picChg chg="add mod">
          <ac:chgData name="TUIRAN Daniela" userId="944a8dcc-fd40-4fad-ae2a-6f57e573f31d" providerId="ADAL" clId="{01E653AF-73C1-4C27-9954-952FEC7F401C}" dt="2019-04-25T11:50:34.670" v="2761" actId="1076"/>
          <ac:picMkLst>
            <pc:docMk/>
            <pc:sldMk cId="3585987928" sldId="281"/>
            <ac:picMk id="5" creationId="{96026BA7-404B-407C-B08A-1AADBD083C9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9:07.070" v="2883" actId="2696"/>
        <pc:sldMkLst>
          <pc:docMk/>
          <pc:sldMk cId="2756102707" sldId="284"/>
        </pc:sldMkLst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2" creationId="{D9FB58F9-8CDF-41EA-886E-7BCFFDE2C9AA}"/>
          </ac:spMkLst>
        </pc:spChg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3" creationId="{477224CA-4F42-41BE-996D-1714C6D96201}"/>
          </ac:spMkLst>
        </pc:spChg>
        <pc:picChg chg="add del mod">
          <ac:chgData name="TUIRAN Daniela" userId="944a8dcc-fd40-4fad-ae2a-6f57e573f31d" providerId="ADAL" clId="{01E653AF-73C1-4C27-9954-952FEC7F401C}" dt="2019-04-25T18:38:42.830" v="2873"/>
          <ac:picMkLst>
            <pc:docMk/>
            <pc:sldMk cId="2756102707" sldId="284"/>
            <ac:picMk id="4" creationId="{15FC9655-BD2B-4A50-BAF6-005E71771477}"/>
          </ac:picMkLst>
        </pc:picChg>
      </pc:sldChg>
      <pc:sldChg chg="modSp ord">
        <pc:chgData name="TUIRAN Daniela" userId="944a8dcc-fd40-4fad-ae2a-6f57e573f31d" providerId="ADAL" clId="{01E653AF-73C1-4C27-9954-952FEC7F401C}" dt="2019-04-25T19:21:46.039" v="2897" actId="14100"/>
        <pc:sldMkLst>
          <pc:docMk/>
          <pc:sldMk cId="1900699753" sldId="287"/>
        </pc:sldMkLst>
        <pc:picChg chg="mod">
          <ac:chgData name="TUIRAN Daniela" userId="944a8dcc-fd40-4fad-ae2a-6f57e573f31d" providerId="ADAL" clId="{01E653AF-73C1-4C27-9954-952FEC7F401C}" dt="2019-04-25T19:21:46.039" v="2897" actId="14100"/>
          <ac:picMkLst>
            <pc:docMk/>
            <pc:sldMk cId="1900699753" sldId="287"/>
            <ac:picMk id="5" creationId="{C2835C50-FC95-4467-A46B-7E35546A5467}"/>
          </ac:picMkLst>
        </pc:picChg>
      </pc:sldChg>
    </pc:docChg>
  </pc:docChgLst>
  <pc:docChgLst>
    <pc:chgData name="TUIRAN Daniela" userId="S::daniela.tuiran@ieseg.fr::944a8dcc-fd40-4fad-ae2a-6f57e573f31d" providerId="AD" clId="Web-{0D52C025-61FA-4544-A827-3B30FC6AA2F6}"/>
    <pc:docChg chg="addSld modSld">
      <pc:chgData name="TUIRAN Daniela" userId="S::daniela.tuiran@ieseg.fr::944a8dcc-fd40-4fad-ae2a-6f57e573f31d" providerId="AD" clId="Web-{0D52C025-61FA-4544-A827-3B30FC6AA2F6}" dt="2019-04-24T13:03:14.704" v="208" actId="1076"/>
      <pc:docMkLst>
        <pc:docMk/>
      </pc:docMkLst>
      <pc:sldChg chg="modSp">
        <pc:chgData name="TUIRAN Daniela" userId="S::daniela.tuiran@ieseg.fr::944a8dcc-fd40-4fad-ae2a-6f57e573f31d" providerId="AD" clId="Web-{0D52C025-61FA-4544-A827-3B30FC6AA2F6}" dt="2019-04-24T12:55:10.300" v="16" actId="20577"/>
        <pc:sldMkLst>
          <pc:docMk/>
          <pc:sldMk cId="109857222" sldId="256"/>
        </pc:sldMkLst>
        <pc:spChg chg="mod">
          <ac:chgData name="TUIRAN Daniela" userId="S::daniela.tuiran@ieseg.fr::944a8dcc-fd40-4fad-ae2a-6f57e573f31d" providerId="AD" clId="Web-{0D52C025-61FA-4544-A827-3B30FC6AA2F6}" dt="2019-04-24T12:55:10.300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TUIRAN Daniela" userId="S::daniela.tuiran@ieseg.fr::944a8dcc-fd40-4fad-ae2a-6f57e573f31d" providerId="AD" clId="Web-{0D52C025-61FA-4544-A827-3B30FC6AA2F6}" dt="2019-04-24T13:03:14.704" v="208" actId="1076"/>
        <pc:sldMkLst>
          <pc:docMk/>
          <pc:sldMk cId="3387236036" sldId="257"/>
        </pc:sldMkLst>
        <pc:spChg chg="del mod">
          <ac:chgData name="TUIRAN Daniela" userId="S::daniela.tuiran@ieseg.fr::944a8dcc-fd40-4fad-ae2a-6f57e573f31d" providerId="AD" clId="Web-{0D52C025-61FA-4544-A827-3B30FC6AA2F6}" dt="2019-04-24T13:01:11.579" v="148"/>
          <ac:spMkLst>
            <pc:docMk/>
            <pc:sldMk cId="3387236036" sldId="257"/>
            <ac:spMk id="2" creationId="{A562AA49-4B65-44B3-A2E4-3885A78CF98F}"/>
          </ac:spMkLst>
        </pc:spChg>
        <pc:spChg chg="del">
          <ac:chgData name="TUIRAN Daniela" userId="S::daniela.tuiran@ieseg.fr::944a8dcc-fd40-4fad-ae2a-6f57e573f31d" providerId="AD" clId="Web-{0D52C025-61FA-4544-A827-3B30FC6AA2F6}" dt="2019-04-24T12:55:55.986" v="19"/>
          <ac:spMkLst>
            <pc:docMk/>
            <pc:sldMk cId="3387236036" sldId="257"/>
            <ac:spMk id="3" creationId="{79349E3A-4CEB-4B04-8362-5DD68E70B3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6" creationId="{F240A2FC-E2C3-458D-96B4-5DF9028D93A5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8" creationId="{13BCCAE5-A35B-4B66-A4A7-E23C34A403A4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9" creationId="{C1DDE372-331D-434F-88B7-E0CBF8BA6729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1" creationId="{5F097929-F3D6-4D1F-8AFC-CF348171A9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2" creationId="{873ECEC8-0F24-45B8-950F-35FC94BCEAC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5" creationId="{34461041-8413-4023-ABA7-9E499B0AD995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6" creationId="{7D417315-0A35-4882-ABD2-ABE3C89E5DCF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8" creationId="{8B53612E-ADB2-4457-9688-89506397AF2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9" creationId="{D841E764-4629-49E0-994A-6F92FEFB9B5D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14.704" v="208" actId="1076"/>
          <ac:spMkLst>
            <pc:docMk/>
            <pc:sldMk cId="3387236036" sldId="257"/>
            <ac:spMk id="20" creationId="{B49302F0-B00B-4A49-AFC5-1D3640E47A23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21" creationId="{95635077-9890-4CC8-9792-28743EBFE01D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3" creationId="{BD7A74B5-8367-4A83-ABEC-0FCDDE97B149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4" creationId="{2CC184B0-C2C6-4BF0-B078-816C7AF95977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08.001" v="204" actId="20577"/>
          <ac:spMkLst>
            <pc:docMk/>
            <pc:sldMk cId="3387236036" sldId="257"/>
            <ac:spMk id="27" creationId="{885C7E4D-F21C-471D-A509-D5B0A4A7E426}"/>
          </ac:spMkLst>
        </pc:spChg>
        <pc:picChg chg="add del mod ord">
          <ac:chgData name="TUIRAN Daniela" userId="S::daniela.tuiran@ieseg.fr::944a8dcc-fd40-4fad-ae2a-6f57e573f31d" providerId="AD" clId="Web-{0D52C025-61FA-4544-A827-3B30FC6AA2F6}" dt="2019-04-24T12:56:03.283" v="24"/>
          <ac:picMkLst>
            <pc:docMk/>
            <pc:sldMk cId="3387236036" sldId="257"/>
            <ac:picMk id="4" creationId="{351971DE-879D-4A37-891E-9256E2A1F3D3}"/>
          </ac:picMkLst>
        </pc:picChg>
        <pc:picChg chg="add del">
          <ac:chgData name="TUIRAN Daniela" userId="S::daniela.tuiran@ieseg.fr::944a8dcc-fd40-4fad-ae2a-6f57e573f31d" providerId="AD" clId="Web-{0D52C025-61FA-4544-A827-3B30FC6AA2F6}" dt="2019-04-24T12:55:59.986" v="21"/>
          <ac:picMkLst>
            <pc:docMk/>
            <pc:sldMk cId="3387236036" sldId="257"/>
            <ac:picMk id="7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1:48.188" v="174" actId="1076"/>
          <ac:picMkLst>
            <pc:docMk/>
            <pc:sldMk cId="3387236036" sldId="257"/>
            <ac:picMk id="22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3:12.032" v="207" actId="1076"/>
          <ac:picMkLst>
            <pc:docMk/>
            <pc:sldMk cId="3387236036" sldId="257"/>
            <ac:picMk id="25" creationId="{2D70B2C8-2A8E-45E4-839C-B4A9AFD1E967}"/>
          </ac:picMkLst>
        </pc:picChg>
        <pc:cxnChg chg="add">
          <ac:chgData name="TUIRAN Daniela" userId="S::daniela.tuiran@ieseg.fr::944a8dcc-fd40-4fad-ae2a-6f57e573f31d" providerId="AD" clId="Web-{0D52C025-61FA-4544-A827-3B30FC6AA2F6}" dt="2019-04-24T12:56:03.283" v="24"/>
          <ac:cxnSpMkLst>
            <pc:docMk/>
            <pc:sldMk cId="3387236036" sldId="257"/>
            <ac:cxnSpMk id="10" creationId="{6987BDFB-DE64-4B56-B44F-45FAE19FA94E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3" creationId="{43074C91-9045-414B-B5F9-567DAE3EED25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5:59.986" v="21"/>
          <ac:cxnSpMkLst>
            <pc:docMk/>
            <pc:sldMk cId="3387236036" sldId="257"/>
            <ac:cxnSpMk id="14" creationId="{89EB8C68-FF1B-4849-867B-32D29B19F102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7" creationId="{F05BCF04-4702-43D0-BE8F-DBF6C2F65131}"/>
          </ac:cxnSpMkLst>
        </pc:cxnChg>
      </pc:sldChg>
      <pc:sldChg chg="modSp new">
        <pc:chgData name="TUIRAN Daniela" userId="S::daniela.tuiran@ieseg.fr::944a8dcc-fd40-4fad-ae2a-6f57e573f31d" providerId="AD" clId="Web-{0D52C025-61FA-4544-A827-3B30FC6AA2F6}" dt="2019-04-24T13:00:39.126" v="132" actId="20577"/>
        <pc:sldMkLst>
          <pc:docMk/>
          <pc:sldMk cId="441998461" sldId="258"/>
        </pc:sldMkLst>
        <pc:spChg chg="mod">
          <ac:chgData name="TUIRAN Daniela" userId="S::daniela.tuiran@ieseg.fr::944a8dcc-fd40-4fad-ae2a-6f57e573f31d" providerId="AD" clId="Web-{0D52C025-61FA-4544-A827-3B30FC6AA2F6}" dt="2019-04-24T13:00:39.126" v="132" actId="20577"/>
          <ac:spMkLst>
            <pc:docMk/>
            <pc:sldMk cId="441998461" sldId="258"/>
            <ac:spMk id="2" creationId="{BC66E539-E9A4-491F-8B4A-276D41539FFE}"/>
          </ac:spMkLst>
        </pc:spChg>
      </pc:sldChg>
    </pc:docChg>
  </pc:docChgLst>
  <pc:docChgLst>
    <pc:chgData name="TUIRAN Daniela" userId="S::daniela.tuiran@ieseg.fr::944a8dcc-fd40-4fad-ae2a-6f57e573f31d" providerId="AD" clId="Web-{EB44A565-D053-4EC4-A282-0CE7B8E4A886}"/>
    <pc:docChg chg="modSld">
      <pc:chgData name="TUIRAN Daniela" userId="S::daniela.tuiran@ieseg.fr::944a8dcc-fd40-4fad-ae2a-6f57e573f31d" providerId="AD" clId="Web-{EB44A565-D053-4EC4-A282-0CE7B8E4A886}" dt="2019-04-26T05:59:18.604" v="25"/>
      <pc:docMkLst>
        <pc:docMk/>
      </pc:docMkLst>
      <pc:sldChg chg="delSp modSp">
        <pc:chgData name="TUIRAN Daniela" userId="S::daniela.tuiran@ieseg.fr::944a8dcc-fd40-4fad-ae2a-6f57e573f31d" providerId="AD" clId="Web-{EB44A565-D053-4EC4-A282-0CE7B8E4A886}" dt="2019-04-26T05:59:18.604" v="25"/>
        <pc:sldMkLst>
          <pc:docMk/>
          <pc:sldMk cId="3383859646" sldId="274"/>
        </pc:sldMkLst>
        <pc:spChg chg="del">
          <ac:chgData name="TUIRAN Daniela" userId="S::daniela.tuiran@ieseg.fr::944a8dcc-fd40-4fad-ae2a-6f57e573f31d" providerId="AD" clId="Web-{EB44A565-D053-4EC4-A282-0CE7B8E4A886}" dt="2019-04-26T05:59:03.870" v="19"/>
          <ac:spMkLst>
            <pc:docMk/>
            <pc:sldMk cId="3383859646" sldId="274"/>
            <ac:spMk id="7" creationId="{C085701B-56E2-4D23-9082-4398FA0CCF8F}"/>
          </ac:spMkLst>
        </pc:spChg>
        <pc:graphicFrameChg chg="mod modGraphic">
          <ac:chgData name="TUIRAN Daniela" userId="S::daniela.tuiran@ieseg.fr::944a8dcc-fd40-4fad-ae2a-6f57e573f31d" providerId="AD" clId="Web-{EB44A565-D053-4EC4-A282-0CE7B8E4A886}" dt="2019-04-26T05:59:18.604" v="25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del">
          <ac:chgData name="TUIRAN Daniela" userId="S::daniela.tuiran@ieseg.fr::944a8dcc-fd40-4fad-ae2a-6f57e573f31d" providerId="AD" clId="Web-{EB44A565-D053-4EC4-A282-0CE7B8E4A886}" dt="2019-04-26T05:59:03.870" v="22"/>
          <ac:picMkLst>
            <pc:docMk/>
            <pc:sldMk cId="3383859646" sldId="274"/>
            <ac:picMk id="3" creationId="{AF49E036-63CD-4925-994B-D733B751617E}"/>
          </ac:picMkLst>
        </pc:picChg>
        <pc:picChg chg="del mod">
          <ac:chgData name="TUIRAN Daniela" userId="S::daniela.tuiran@ieseg.fr::944a8dcc-fd40-4fad-ae2a-6f57e573f31d" providerId="AD" clId="Web-{EB44A565-D053-4EC4-A282-0CE7B8E4A886}" dt="2019-04-26T05:59:03.870" v="20"/>
          <ac:picMkLst>
            <pc:docMk/>
            <pc:sldMk cId="3383859646" sldId="274"/>
            <ac:picMk id="4" creationId="{8FF544C8-14FC-422C-99A7-6CDA026F8B4B}"/>
          </ac:picMkLst>
        </pc:picChg>
        <pc:picChg chg="del">
          <ac:chgData name="TUIRAN Daniela" userId="S::daniela.tuiran@ieseg.fr::944a8dcc-fd40-4fad-ae2a-6f57e573f31d" providerId="AD" clId="Web-{EB44A565-D053-4EC4-A282-0CE7B8E4A886}" dt="2019-04-26T05:59:03.870" v="21"/>
          <ac:picMkLst>
            <pc:docMk/>
            <pc:sldMk cId="3383859646" sldId="274"/>
            <ac:picMk id="6" creationId="{CE2D4F15-3D1E-4C62-AA9A-FF16A1C1C171}"/>
          </ac:picMkLst>
        </pc:picChg>
      </pc:sldChg>
    </pc:docChg>
  </pc:docChgLst>
  <pc:docChgLst>
    <pc:chgData name="TUIRAN Daniela" userId="S::daniela.tuiran@ieseg.fr::944a8dcc-fd40-4fad-ae2a-6f57e573f31d" providerId="AD" clId="Web-{B2AF6355-0FD0-3C61-4ED1-1892FF9BF77C}"/>
    <pc:docChg chg="modSld">
      <pc:chgData name="TUIRAN Daniela" userId="S::daniela.tuiran@ieseg.fr::944a8dcc-fd40-4fad-ae2a-6f57e573f31d" providerId="AD" clId="Web-{B2AF6355-0FD0-3C61-4ED1-1892FF9BF77C}" dt="2019-04-24T18:23:30.149" v="2"/>
      <pc:docMkLst>
        <pc:docMk/>
      </pc:docMkLst>
      <pc:sldChg chg="addSp delSp modSp">
        <pc:chgData name="TUIRAN Daniela" userId="S::daniela.tuiran@ieseg.fr::944a8dcc-fd40-4fad-ae2a-6f57e573f31d" providerId="AD" clId="Web-{B2AF6355-0FD0-3C61-4ED1-1892FF9BF77C}" dt="2019-04-24T18:23:30.149" v="2"/>
        <pc:sldMkLst>
          <pc:docMk/>
          <pc:sldMk cId="90760130" sldId="271"/>
        </pc:sldMkLst>
        <pc:picChg chg="add del mod">
          <ac:chgData name="TUIRAN Daniela" userId="S::daniela.tuiran@ieseg.fr::944a8dcc-fd40-4fad-ae2a-6f57e573f31d" providerId="AD" clId="Web-{B2AF6355-0FD0-3C61-4ED1-1892FF9BF77C}" dt="2019-04-24T18:23:30.149" v="2"/>
          <ac:picMkLst>
            <pc:docMk/>
            <pc:sldMk cId="90760130" sldId="271"/>
            <ac:picMk id="2" creationId="{68D8F01D-68E5-4B3C-AD2F-7E8D1D65B080}"/>
          </ac:picMkLst>
        </pc:picChg>
      </pc:sldChg>
    </pc:docChg>
  </pc:docChgLst>
  <pc:docChgLst>
    <pc:chgData name="KEWON Deborah" userId="S::deborah.kewon@ieseg.fr::5587c85e-a518-4ff4-9815-4ed23d7bdcb2" providerId="AD" clId="Web-{BC0AF135-8EFC-01E4-7D8A-02905837E70A}"/>
    <pc:docChg chg="modSld">
      <pc:chgData name="KEWON Deborah" userId="S::deborah.kewon@ieseg.fr::5587c85e-a518-4ff4-9815-4ed23d7bdcb2" providerId="AD" clId="Web-{BC0AF135-8EFC-01E4-7D8A-02905837E70A}" dt="2019-04-25T10:22:28.311" v="5" actId="20577"/>
      <pc:docMkLst>
        <pc:docMk/>
      </pc:docMkLst>
      <pc:sldChg chg="modSp">
        <pc:chgData name="KEWON Deborah" userId="S::deborah.kewon@ieseg.fr::5587c85e-a518-4ff4-9815-4ed23d7bdcb2" providerId="AD" clId="Web-{BC0AF135-8EFC-01E4-7D8A-02905837E70A}" dt="2019-04-25T10:22:28.296" v="4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BC0AF135-8EFC-01E4-7D8A-02905837E70A}" dt="2019-04-25T10:22:28.296" v="4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9741DAE7-DCF6-B4E0-0AE6-B12BA0B73670}"/>
    <pc:docChg chg="addSld delSld modSld">
      <pc:chgData name="KEWON Deborah" userId="S::deborah.kewon@ieseg.fr::5587c85e-a518-4ff4-9815-4ed23d7bdcb2" providerId="AD" clId="Web-{9741DAE7-DCF6-B4E0-0AE6-B12BA0B73670}" dt="2019-04-25T22:54:32.380" v="283"/>
      <pc:docMkLst>
        <pc:docMk/>
      </pc:docMkLst>
      <pc:sldChg chg="addSp delSp modSp mod setBg delDesignElem">
        <pc:chgData name="KEWON Deborah" userId="S::deborah.kewon@ieseg.fr::5587c85e-a518-4ff4-9815-4ed23d7bdcb2" providerId="AD" clId="Web-{9741DAE7-DCF6-B4E0-0AE6-B12BA0B73670}" dt="2019-04-25T22:35:45.432" v="191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" creationId="{3583DE60-2B36-4B75-B3E0-92AF5B435A3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35:45.432" v="191" actId="20577"/>
          <ac:spMkLst>
            <pc:docMk/>
            <pc:sldMk cId="1834943098" sldId="262"/>
            <ac:spMk id="5" creationId="{D3548746-4139-4F42-ACF0-AA392341580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2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4" creationId="{24AC8A0C-3781-416C-8355-373C09E77F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5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6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8" creationId="{800C66B2-3F33-4B0E-B882-F5DDE3BE90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9" creationId="{24AC8A0C-3781-416C-8355-373C09E77F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0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1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2" creationId="{024F0418-BA7D-4C77-AC12-8D2ED45EAF66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3" creationId="{800C66B2-3F33-4B0E-B882-F5DDE3BE90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4" creationId="{441E6A1B-606A-4E83-B712-5D69C0EC9010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5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7" creationId="{024F0418-BA7D-4C77-AC12-8D2ED45EAF6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28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9" creationId="{441E6A1B-606A-4E83-B712-5D69C0EC901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1" creationId="{0F738882-C2AD-485D-9949-732FA11766BB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2" creationId="{5EEF9DDC-B162-4026-812F-AA0327FBF017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3" creationId="{A13048A8-3197-41F1-A1CD-E1D2A4F739D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4" creationId="{D171B505-0302-4EC9-95C4-DA1A696A503C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5" creationId="{E674504D-9712-4CB0-A5D3-C3F8C77D5E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7" creationId="{3CE28024-A85A-4D7C-811F-8956F9B5165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8" creationId="{0799935F-7D6D-4E82-BC87-6FCF19FCBB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0" creationId="{FA6CB3F1-080E-452F-9D30-AC4246AD8A72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1" creationId="{D45A8009-3D06-4536-A382-1A5DF9A419B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2" creationId="{90C46CFA-75B0-4CA7-BA13-B4AD93EEDB8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3" creationId="{BE8D26FB-D7F6-4427-B0A5-B6B7F351DAD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4" creationId="{A94757EB-DA03-4E4A-A3D5-875DCC5370F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5" creationId="{D016B07E-6153-4BC4-B40D-B0A1B41EF92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7" creationId="{8AB0DE98-53F2-47A8-9AEF-8AF8A549CFD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9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1" creationId="{5EEF9DDC-B162-4026-812F-AA0327FBF017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3" creationId="{D171B505-0302-4EC9-95C4-DA1A696A503C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7" creationId="{0799935F-7D6D-4E82-BC87-6FCF19FCBB2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9" creationId="{FA6CB3F1-080E-452F-9D30-AC4246AD8A72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1" creationId="{90C46CFA-75B0-4CA7-BA13-B4AD93EEDB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3" creationId="{A94757EB-DA03-4E4A-A3D5-875DCC5370F8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06:08.964" v="78"/>
          <ac:picMkLst>
            <pc:docMk/>
            <pc:sldMk cId="1834943098" sldId="262"/>
            <ac:picMk id="3" creationId="{EF847011-2965-4718-BD9F-79CADE4816E1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8:18.844" v="89" actId="14100"/>
          <ac:picMkLst>
            <pc:docMk/>
            <pc:sldMk cId="1834943098" sldId="262"/>
            <ac:picMk id="6" creationId="{1E5A0CEB-A4CD-4352-97DF-EC02A42694BC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8:26.953" v="90" actId="1076"/>
          <ac:picMkLst>
            <pc:docMk/>
            <pc:sldMk cId="1834943098" sldId="262"/>
            <ac:picMk id="8" creationId="{13EBA5D1-6880-4F2E-A9F8-E85A147E7F7B}"/>
          </ac:picMkLst>
        </pc:picChg>
        <pc:picChg chg="add del mod ord">
          <ac:chgData name="KEWON Deborah" userId="S::deborah.kewon@ieseg.fr::5587c85e-a518-4ff4-9815-4ed23d7bdcb2" providerId="AD" clId="Web-{9741DAE7-DCF6-B4E0-0AE6-B12BA0B73670}" dt="2019-04-25T22:04:35.226" v="71"/>
          <ac:picMkLst>
            <pc:docMk/>
            <pc:sldMk cId="1834943098" sldId="262"/>
            <ac:picMk id="10" creationId="{8E734CCA-D7FA-4624-AAFE-E7073E5414E2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6:46.434" v="84" actId="1076"/>
          <ac:picMkLst>
            <pc:docMk/>
            <pc:sldMk cId="1834943098" sldId="262"/>
            <ac:picMk id="26" creationId="{24993F85-B84E-435E-BB8E-EA4C90218F02}"/>
          </ac:picMkLst>
        </pc:picChg>
        <pc:picChg chg="add del mod">
          <ac:chgData name="KEWON Deborah" userId="S::deborah.kewon@ieseg.fr::5587c85e-a518-4ff4-9815-4ed23d7bdcb2" providerId="AD" clId="Web-{9741DAE7-DCF6-B4E0-0AE6-B12BA0B73670}" dt="2019-04-25T22:05:26.415" v="75"/>
          <ac:picMkLst>
            <pc:docMk/>
            <pc:sldMk cId="1834943098" sldId="262"/>
            <ac:picMk id="30" creationId="{56B691FD-BDCF-4306-9B07-2E9DB9B16530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6:49.246" v="85" actId="1076"/>
          <ac:picMkLst>
            <pc:docMk/>
            <pc:sldMk cId="1834943098" sldId="262"/>
            <ac:picMk id="46" creationId="{00848B61-652F-4509-BF0B-A9F176BC9D62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06:08.964" v="78"/>
          <ac:cxnSpMkLst>
            <pc:docMk/>
            <pc:sldMk cId="1834943098" sldId="262"/>
            <ac:cxnSpMk id="13" creationId="{941EBB8E-57F2-4BB0-9847-5D888C723067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2:14.142" v="64"/>
          <ac:cxnSpMkLst>
            <pc:docMk/>
            <pc:sldMk cId="1834943098" sldId="262"/>
            <ac:cxnSpMk id="17" creationId="{941EBB8E-57F2-4BB0-9847-5D888C723067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36" creationId="{486C1E18-CEE2-42F9-8B98-0D4BA539B012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08.948" v="77"/>
          <ac:cxnSpMkLst>
            <pc:docMk/>
            <pc:sldMk cId="1834943098" sldId="262"/>
            <ac:cxnSpMk id="39" creationId="{5D7076DF-1635-4F3B-B307-B63BA4345DAA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55" creationId="{486C1E18-CEE2-42F9-8B98-0D4BA539B012}"/>
          </ac:cxnSpMkLst>
        </pc:cxnChg>
      </pc:sldChg>
      <pc:sldChg chg="modSp">
        <pc:chgData name="KEWON Deborah" userId="S::deborah.kewon@ieseg.fr::5587c85e-a518-4ff4-9815-4ed23d7bdcb2" providerId="AD" clId="Web-{9741DAE7-DCF6-B4E0-0AE6-B12BA0B73670}" dt="2019-04-25T22:52:16.813" v="274" actId="20577"/>
        <pc:sldMkLst>
          <pc:docMk/>
          <pc:sldMk cId="1383707328" sldId="265"/>
        </pc:sldMkLst>
        <pc:spChg chg="mod">
          <ac:chgData name="KEWON Deborah" userId="S::deborah.kewon@ieseg.fr::5587c85e-a518-4ff4-9815-4ed23d7bdcb2" providerId="AD" clId="Web-{9741DAE7-DCF6-B4E0-0AE6-B12BA0B73670}" dt="2019-04-25T22:38:18.438" v="200" actId="20577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KEWON Deborah" userId="S::deborah.kewon@ieseg.fr::5587c85e-a518-4ff4-9815-4ed23d7bdcb2" providerId="AD" clId="Web-{9741DAE7-DCF6-B4E0-0AE6-B12BA0B73670}" dt="2019-04-25T22:52:16.813" v="274" actId="20577"/>
          <ac:spMkLst>
            <pc:docMk/>
            <pc:sldMk cId="1383707328" sldId="265"/>
            <ac:spMk id="9" creationId="{585675DD-2FD7-4293-9583-7AB2299B926E}"/>
          </ac:spMkLst>
        </pc:spChg>
      </pc:sldChg>
      <pc:sldChg chg="modSp">
        <pc:chgData name="KEWON Deborah" userId="S::deborah.kewon@ieseg.fr::5587c85e-a518-4ff4-9815-4ed23d7bdcb2" providerId="AD" clId="Web-{9741DAE7-DCF6-B4E0-0AE6-B12BA0B73670}" dt="2019-04-25T22:29:47.169" v="18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9741DAE7-DCF6-B4E0-0AE6-B12BA0B73670}" dt="2019-04-25T22:29:47.169" v="183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 del">
        <pc:chgData name="KEWON Deborah" userId="S::deborah.kewon@ieseg.fr::5587c85e-a518-4ff4-9815-4ed23d7bdcb2" providerId="AD" clId="Web-{9741DAE7-DCF6-B4E0-0AE6-B12BA0B73670}" dt="2019-04-25T22:54:32.380" v="283"/>
        <pc:sldMkLst>
          <pc:docMk/>
          <pc:sldMk cId="2553576513" sldId="270"/>
        </pc:sldMkLst>
      </pc:sldChg>
      <pc:sldChg chg="addSp modSp">
        <pc:chgData name="KEWON Deborah" userId="S::deborah.kewon@ieseg.fr::5587c85e-a518-4ff4-9815-4ed23d7bdcb2" providerId="AD" clId="Web-{9741DAE7-DCF6-B4E0-0AE6-B12BA0B73670}" dt="2019-04-25T21:49:34.761" v="54" actId="1076"/>
        <pc:sldMkLst>
          <pc:docMk/>
          <pc:sldMk cId="3383859646" sldId="274"/>
        </pc:sldMkLst>
        <pc:spChg chg="add mod">
          <ac:chgData name="KEWON Deborah" userId="S::deborah.kewon@ieseg.fr::5587c85e-a518-4ff4-9815-4ed23d7bdcb2" providerId="AD" clId="Web-{9741DAE7-DCF6-B4E0-0AE6-B12BA0B73670}" dt="2019-04-25T21:49:34.761" v="54" actId="1076"/>
          <ac:spMkLst>
            <pc:docMk/>
            <pc:sldMk cId="3383859646" sldId="274"/>
            <ac:spMk id="7" creationId="{C085701B-56E2-4D23-9082-4398FA0CCF8F}"/>
          </ac:spMkLst>
        </pc:spChg>
        <pc:picChg chg="mod">
          <ac:chgData name="KEWON Deborah" userId="S::deborah.kewon@ieseg.fr::5587c85e-a518-4ff4-9815-4ed23d7bdcb2" providerId="AD" clId="Web-{9741DAE7-DCF6-B4E0-0AE6-B12BA0B73670}" dt="2019-04-25T21:48:20.202" v="36" actId="14100"/>
          <ac:picMkLst>
            <pc:docMk/>
            <pc:sldMk cId="3383859646" sldId="274"/>
            <ac:picMk id="4" creationId="{8FF544C8-14FC-422C-99A7-6CDA026F8B4B}"/>
          </ac:picMkLst>
        </pc:picChg>
      </pc:sldChg>
      <pc:sldChg chg="addSp delSp modSp mod setBg">
        <pc:chgData name="KEWON Deborah" userId="S::deborah.kewon@ieseg.fr::5587c85e-a518-4ff4-9815-4ed23d7bdcb2" providerId="AD" clId="Web-{9741DAE7-DCF6-B4E0-0AE6-B12BA0B73670}" dt="2019-04-25T22:21:40.067" v="130" actId="1076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741DAE7-DCF6-B4E0-0AE6-B12BA0B73670}" dt="2019-04-25T22:21:40.067" v="130" actId="1076"/>
          <ac:spMkLst>
            <pc:docMk/>
            <pc:sldMk cId="2272574348" sldId="276"/>
            <ac:spMk id="4" creationId="{497D7F58-B24F-4A0B-96B8-D9CAC03C2DA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21:09.334" v="124" actId="1076"/>
          <ac:spMkLst>
            <pc:docMk/>
            <pc:sldMk cId="2272574348" sldId="276"/>
            <ac:spMk id="5" creationId="{7B3BA9CE-32C8-41CA-BC86-AA5119AC43C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1" creationId="{E36F1772-5B88-4687-974A-52C4564FFF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5" creationId="{C7E8667B-49C4-4E47-AB3E-78AC18E95C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7" creationId="{8A1780B1-1435-4EBC-947B-9609953FD3F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2" creationId="{94837155-5FB8-4A96-864C-066D5C6556F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4" creationId="{585918EE-77B5-4057-BB22-B9CE13905F7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6" creationId="{9DC7B070-A583-45C7-AF93-0E8F020EF61A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20:55.756" v="121" actId="1076"/>
          <ac:picMkLst>
            <pc:docMk/>
            <pc:sldMk cId="2272574348" sldId="276"/>
            <ac:picMk id="2" creationId="{F8E4F804-5242-4532-970B-1E09AA24F943}"/>
          </ac:picMkLst>
        </pc:picChg>
        <pc:picChg chg="mod ord">
          <ac:chgData name="KEWON Deborah" userId="S::deborah.kewon@ieseg.fr::5587c85e-a518-4ff4-9815-4ed23d7bdcb2" providerId="AD" clId="Web-{9741DAE7-DCF6-B4E0-0AE6-B12BA0B73670}" dt="2019-04-25T22:21:25.555" v="128" actId="1076"/>
          <ac:picMkLst>
            <pc:docMk/>
            <pc:sldMk cId="2272574348" sldId="276"/>
            <ac:picMk id="6" creationId="{94A0292A-8DFC-4EA1-8999-CB9D81F697DB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20:04.480" v="110"/>
          <ac:cxnSpMkLst>
            <pc:docMk/>
            <pc:sldMk cId="2272574348" sldId="276"/>
            <ac:cxnSpMk id="13" creationId="{FC2C99CD-8BCA-45F5-BA47-7A6D80CA8924}"/>
          </ac:cxnSpMkLst>
        </pc:cxnChg>
      </pc:sldChg>
      <pc:sldChg chg="modSp add replId">
        <pc:chgData name="KEWON Deborah" userId="S::deborah.kewon@ieseg.fr::5587c85e-a518-4ff4-9815-4ed23d7bdcb2" providerId="AD" clId="Web-{9741DAE7-DCF6-B4E0-0AE6-B12BA0B73670}" dt="2019-04-25T22:26:56.637" v="148" actId="20577"/>
        <pc:sldMkLst>
          <pc:docMk/>
          <pc:sldMk cId="1134050482" sldId="288"/>
        </pc:sldMkLst>
        <pc:spChg chg="mod">
          <ac:chgData name="KEWON Deborah" userId="S::deborah.kewon@ieseg.fr::5587c85e-a518-4ff4-9815-4ed23d7bdcb2" providerId="AD" clId="Web-{9741DAE7-DCF6-B4E0-0AE6-B12BA0B73670}" dt="2019-04-25T22:26:56.637" v="148" actId="20577"/>
          <ac:spMkLst>
            <pc:docMk/>
            <pc:sldMk cId="1134050482" sldId="288"/>
            <ac:spMk id="4" creationId="{1F7F7155-2B10-4D55-970E-0D1D78AF3F55}"/>
          </ac:spMkLst>
        </pc:spChg>
      </pc:sldChg>
      <pc:sldChg chg="add">
        <pc:chgData name="KEWON Deborah" userId="S::deborah.kewon@ieseg.fr::5587c85e-a518-4ff4-9815-4ed23d7bdcb2" providerId="AD" clId="Web-{9741DAE7-DCF6-B4E0-0AE6-B12BA0B73670}" dt="2019-04-25T22:54:28.458" v="282"/>
        <pc:sldMkLst>
          <pc:docMk/>
          <pc:sldMk cId="1053655871" sldId="289"/>
        </pc:sldMkLst>
      </pc:sldChg>
      <pc:sldChg chg="modSp add del">
        <pc:chgData name="KEWON Deborah" userId="S::deborah.kewon@ieseg.fr::5587c85e-a518-4ff4-9815-4ed23d7bdcb2" providerId="AD" clId="Web-{9741DAE7-DCF6-B4E0-0AE6-B12BA0B73670}" dt="2019-04-25T22:54:16.505" v="281"/>
        <pc:sldMkLst>
          <pc:docMk/>
          <pc:sldMk cId="2778191825" sldId="289"/>
        </pc:sldMkLst>
        <pc:graphicFrameChg chg="mod">
          <ac:chgData name="KEWON Deborah" userId="S::deborah.kewon@ieseg.fr::5587c85e-a518-4ff4-9815-4ed23d7bdcb2" providerId="AD" clId="Web-{9741DAE7-DCF6-B4E0-0AE6-B12BA0B73670}" dt="2019-04-25T22:54:04.848" v="279" actId="1076"/>
          <ac:graphicFrameMkLst>
            <pc:docMk/>
            <pc:sldMk cId="2778191825" sldId="289"/>
            <ac:graphicFrameMk id="4" creationId="{E49B3573-E17B-4089-B523-E60BC77408D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626E-1385-4559-9A2C-49307A3DF80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A0E9-C4A8-4DE3-A2CD-E6C9BDDE30DF}">
      <dgm:prSet phldrT="[Text]"/>
      <dgm:spPr/>
      <dgm:t>
        <a:bodyPr/>
        <a:lstStyle/>
        <a:p>
          <a:r>
            <a:rPr lang="en-US" noProof="0" dirty="0"/>
            <a:t>Base table</a:t>
          </a:r>
        </a:p>
        <a:p>
          <a:r>
            <a:rPr lang="en-US" dirty="0" smtClean="0"/>
            <a:t>725,500 observations</a:t>
          </a:r>
          <a:endParaRPr lang="fr-FR" dirty="0"/>
        </a:p>
        <a:p>
          <a:r>
            <a:rPr lang="en-US" dirty="0"/>
            <a:t>79 </a:t>
          </a:r>
          <a:r>
            <a:rPr lang="fr-FR" dirty="0"/>
            <a:t>variables</a:t>
          </a:r>
          <a:endParaRPr lang="en-US" dirty="0"/>
        </a:p>
      </dgm:t>
    </dgm:pt>
    <dgm:pt modelId="{68B203B4-8A79-4C54-9F8B-6EEAE1CADB31}" type="parTrans" cxnId="{0C14891F-B900-4C27-A503-D03AFE632842}">
      <dgm:prSet/>
      <dgm:spPr/>
      <dgm:t>
        <a:bodyPr/>
        <a:lstStyle/>
        <a:p>
          <a:endParaRPr lang="en-US"/>
        </a:p>
      </dgm:t>
    </dgm:pt>
    <dgm:pt modelId="{B1C26385-E865-495C-8924-88834934EE1F}" type="sibTrans" cxnId="{0C14891F-B900-4C27-A503-D03AFE632842}">
      <dgm:prSet/>
      <dgm:spPr/>
      <dgm:t>
        <a:bodyPr/>
        <a:lstStyle/>
        <a:p>
          <a:endParaRPr lang="en-US"/>
        </a:p>
      </dgm:t>
    </dgm:pt>
    <dgm:pt modelId="{F1C08F1D-4C65-450A-95BB-D1CFF01586F9}">
      <dgm:prSet phldrT="[Text]"/>
      <dgm:spPr/>
      <dgm:t>
        <a:bodyPr/>
        <a:lstStyle/>
        <a:p>
          <a:r>
            <a:rPr lang="fr-FR" dirty="0"/>
            <a:t>Train</a:t>
          </a:r>
        </a:p>
        <a:p>
          <a:r>
            <a:rPr lang="fr-FR" dirty="0"/>
            <a:t>70% of the data</a:t>
          </a:r>
        </a:p>
        <a:p>
          <a:r>
            <a:rPr lang="fr-FR" dirty="0" smtClean="0"/>
            <a:t>50,750</a:t>
          </a:r>
          <a:r>
            <a:rPr lang="fr-FR" dirty="0">
              <a:cs typeface="Calibri Light"/>
            </a:rPr>
            <a:t> </a:t>
          </a:r>
          <a:r>
            <a:rPr lang="fr-FR" dirty="0" err="1"/>
            <a:t>obs</a:t>
          </a:r>
          <a:endParaRPr lang="en-US" dirty="0"/>
        </a:p>
      </dgm:t>
    </dgm:pt>
    <dgm:pt modelId="{EF91D7CE-4B60-4ED8-81E9-B2233FA29C5C}" type="parTrans" cxnId="{FD91948E-E23D-4C17-B6E4-D87976008250}">
      <dgm:prSet/>
      <dgm:spPr/>
      <dgm:t>
        <a:bodyPr/>
        <a:lstStyle/>
        <a:p>
          <a:endParaRPr lang="en-US"/>
        </a:p>
      </dgm:t>
    </dgm:pt>
    <dgm:pt modelId="{E605BEA4-56E5-414A-B168-3EDB92650E8C}" type="sibTrans" cxnId="{FD91948E-E23D-4C17-B6E4-D87976008250}">
      <dgm:prSet/>
      <dgm:spPr/>
      <dgm:t>
        <a:bodyPr/>
        <a:lstStyle/>
        <a:p>
          <a:endParaRPr lang="en-US"/>
        </a:p>
      </dgm:t>
    </dgm:pt>
    <dgm:pt modelId="{D3636DB7-A01C-4C91-9187-CE8C43D3BDBA}">
      <dgm:prSet phldrT="[Text]"/>
      <dgm:spPr/>
      <dgm:t>
        <a:bodyPr/>
        <a:lstStyle/>
        <a:p>
          <a:r>
            <a:rPr lang="fr-FR" dirty="0"/>
            <a:t>Test</a:t>
          </a:r>
        </a:p>
        <a:p>
          <a:r>
            <a:rPr lang="fr-FR" dirty="0"/>
            <a:t>30% of the data</a:t>
          </a:r>
        </a:p>
        <a:p>
          <a:r>
            <a:rPr lang="en-US" dirty="0" smtClean="0"/>
            <a:t>21,750 </a:t>
          </a:r>
          <a:r>
            <a:rPr lang="en-US" dirty="0" err="1"/>
            <a:t>obs</a:t>
          </a:r>
          <a:endParaRPr lang="fr-FR" dirty="0" err="1"/>
        </a:p>
      </dgm:t>
    </dgm:pt>
    <dgm:pt modelId="{6472C964-13DE-4B7B-9279-7D7C21DDC7DC}" type="parTrans" cxnId="{EEE8F2A2-3178-4450-9EF8-C886346D7BCC}">
      <dgm:prSet/>
      <dgm:spPr/>
      <dgm:t>
        <a:bodyPr/>
        <a:lstStyle/>
        <a:p>
          <a:endParaRPr lang="en-US"/>
        </a:p>
      </dgm:t>
    </dgm:pt>
    <dgm:pt modelId="{7925BD2D-F4B6-4E64-8DA1-7E8B1AB83EF4}" type="sibTrans" cxnId="{EEE8F2A2-3178-4450-9EF8-C886346D7BCC}">
      <dgm:prSet/>
      <dgm:spPr/>
      <dgm:t>
        <a:bodyPr/>
        <a:lstStyle/>
        <a:p>
          <a:endParaRPr lang="en-US"/>
        </a:p>
      </dgm:t>
    </dgm:pt>
    <dgm:pt modelId="{FEEB1987-5141-476C-9104-CE8EAC849335}" type="pres">
      <dgm:prSet presAssocID="{30B5626E-1385-4559-9A2C-49307A3DF8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63843-0551-4E0B-8401-F7D22DA34817}" type="pres">
      <dgm:prSet presAssocID="{30B5626E-1385-4559-9A2C-49307A3DF808}" presName="hierFlow" presStyleCnt="0"/>
      <dgm:spPr/>
    </dgm:pt>
    <dgm:pt modelId="{FE6153B2-540D-406B-82A7-1EA66FB646EF}" type="pres">
      <dgm:prSet presAssocID="{30B5626E-1385-4559-9A2C-49307A3DF808}" presName="firstBuf" presStyleCnt="0"/>
      <dgm:spPr/>
    </dgm:pt>
    <dgm:pt modelId="{11D98D23-BEFE-4178-BA3E-693FE781E153}" type="pres">
      <dgm:prSet presAssocID="{30B5626E-1385-4559-9A2C-49307A3DF80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4777AB-0F52-4AB0-9E5F-29E1056951E4}" type="pres">
      <dgm:prSet presAssocID="{BE91A0E9-C4A8-4DE3-A2CD-E6C9BDDE30DF}" presName="Name14" presStyleCnt="0"/>
      <dgm:spPr/>
    </dgm:pt>
    <dgm:pt modelId="{170AECAB-4153-4BED-BFC8-ABC4A3E064B4}" type="pres">
      <dgm:prSet presAssocID="{BE91A0E9-C4A8-4DE3-A2CD-E6C9BDDE30D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23708C-62DB-4C20-BA10-642AA7C894B4}" type="pres">
      <dgm:prSet presAssocID="{BE91A0E9-C4A8-4DE3-A2CD-E6C9BDDE30DF}" presName="hierChild2" presStyleCnt="0"/>
      <dgm:spPr/>
    </dgm:pt>
    <dgm:pt modelId="{069FA8B1-D8A9-4B4D-AFC3-D584D3F1704D}" type="pres">
      <dgm:prSet presAssocID="{30B5626E-1385-4559-9A2C-49307A3DF808}" presName="bgShapesFlow" presStyleCnt="0"/>
      <dgm:spPr/>
    </dgm:pt>
    <dgm:pt modelId="{9513E740-5D53-4958-A712-734C7A8CD854}" type="pres">
      <dgm:prSet presAssocID="{F1C08F1D-4C65-450A-95BB-D1CFF01586F9}" presName="rectComp" presStyleCnt="0"/>
      <dgm:spPr/>
    </dgm:pt>
    <dgm:pt modelId="{180A3518-E7C7-47DA-9EFF-DD77C6812E63}" type="pres">
      <dgm:prSet presAssocID="{F1C08F1D-4C65-450A-95BB-D1CFF01586F9}" presName="bgRect" presStyleLbl="bgShp" presStyleIdx="0" presStyleCnt="2"/>
      <dgm:spPr/>
      <dgm:t>
        <a:bodyPr/>
        <a:lstStyle/>
        <a:p>
          <a:endParaRPr lang="en-US"/>
        </a:p>
      </dgm:t>
    </dgm:pt>
    <dgm:pt modelId="{1454B9F0-53D4-4BD3-8163-FF9E4488274F}" type="pres">
      <dgm:prSet presAssocID="{F1C08F1D-4C65-450A-95BB-D1CFF01586F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38CB9-7CF0-42FE-B24C-8BFC85C9F8EC}" type="pres">
      <dgm:prSet presAssocID="{F1C08F1D-4C65-450A-95BB-D1CFF01586F9}" presName="spComp" presStyleCnt="0"/>
      <dgm:spPr/>
    </dgm:pt>
    <dgm:pt modelId="{497BE6F6-EE14-44D0-9131-08911639C29F}" type="pres">
      <dgm:prSet presAssocID="{F1C08F1D-4C65-450A-95BB-D1CFF01586F9}" presName="vSp" presStyleCnt="0"/>
      <dgm:spPr/>
    </dgm:pt>
    <dgm:pt modelId="{039677DC-1D4E-4392-B07C-7433D0428255}" type="pres">
      <dgm:prSet presAssocID="{D3636DB7-A01C-4C91-9187-CE8C43D3BDBA}" presName="rectComp" presStyleCnt="0"/>
      <dgm:spPr/>
    </dgm:pt>
    <dgm:pt modelId="{B952C3C7-A23B-4549-87F1-D78E64BE030F}" type="pres">
      <dgm:prSet presAssocID="{D3636DB7-A01C-4C91-9187-CE8C43D3BDBA}" presName="bgRect" presStyleLbl="bgShp" presStyleIdx="1" presStyleCnt="2"/>
      <dgm:spPr/>
      <dgm:t>
        <a:bodyPr/>
        <a:lstStyle/>
        <a:p>
          <a:endParaRPr lang="en-US"/>
        </a:p>
      </dgm:t>
    </dgm:pt>
    <dgm:pt modelId="{60C37EF9-250A-41D9-B8A0-4285EF6769D3}" type="pres">
      <dgm:prSet presAssocID="{D3636DB7-A01C-4C91-9187-CE8C43D3BDBA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7729A-C06D-487E-80DA-2C6ED430D36C}" type="presOf" srcId="{30B5626E-1385-4559-9A2C-49307A3DF808}" destId="{FEEB1987-5141-476C-9104-CE8EAC849335}" srcOrd="0" destOrd="0" presId="urn:microsoft.com/office/officeart/2005/8/layout/hierarchy6"/>
    <dgm:cxn modelId="{46ED34FF-C325-4BCA-8517-D3429729BB63}" type="presOf" srcId="{F1C08F1D-4C65-450A-95BB-D1CFF01586F9}" destId="{180A3518-E7C7-47DA-9EFF-DD77C6812E63}" srcOrd="0" destOrd="0" presId="urn:microsoft.com/office/officeart/2005/8/layout/hierarchy6"/>
    <dgm:cxn modelId="{3E48B7D6-0488-4635-AA6F-982E8BC0A91A}" type="presOf" srcId="{F1C08F1D-4C65-450A-95BB-D1CFF01586F9}" destId="{1454B9F0-53D4-4BD3-8163-FF9E4488274F}" srcOrd="1" destOrd="0" presId="urn:microsoft.com/office/officeart/2005/8/layout/hierarchy6"/>
    <dgm:cxn modelId="{B90F4A89-AD32-45D5-8DF7-67542B86995E}" type="presOf" srcId="{D3636DB7-A01C-4C91-9187-CE8C43D3BDBA}" destId="{60C37EF9-250A-41D9-B8A0-4285EF6769D3}" srcOrd="1" destOrd="0" presId="urn:microsoft.com/office/officeart/2005/8/layout/hierarchy6"/>
    <dgm:cxn modelId="{3BC258A3-F49D-41FC-8680-6A2A19442902}" type="presOf" srcId="{D3636DB7-A01C-4C91-9187-CE8C43D3BDBA}" destId="{B952C3C7-A23B-4549-87F1-D78E64BE030F}" srcOrd="0" destOrd="0" presId="urn:microsoft.com/office/officeart/2005/8/layout/hierarchy6"/>
    <dgm:cxn modelId="{EEE8F2A2-3178-4450-9EF8-C886346D7BCC}" srcId="{30B5626E-1385-4559-9A2C-49307A3DF808}" destId="{D3636DB7-A01C-4C91-9187-CE8C43D3BDBA}" srcOrd="2" destOrd="0" parTransId="{6472C964-13DE-4B7B-9279-7D7C21DDC7DC}" sibTransId="{7925BD2D-F4B6-4E64-8DA1-7E8B1AB83EF4}"/>
    <dgm:cxn modelId="{FD91948E-E23D-4C17-B6E4-D87976008250}" srcId="{30B5626E-1385-4559-9A2C-49307A3DF808}" destId="{F1C08F1D-4C65-450A-95BB-D1CFF01586F9}" srcOrd="1" destOrd="0" parTransId="{EF91D7CE-4B60-4ED8-81E9-B2233FA29C5C}" sibTransId="{E605BEA4-56E5-414A-B168-3EDB92650E8C}"/>
    <dgm:cxn modelId="{82F2B932-5EA9-47F4-9239-10CF9BE94614}" type="presOf" srcId="{BE91A0E9-C4A8-4DE3-A2CD-E6C9BDDE30DF}" destId="{170AECAB-4153-4BED-BFC8-ABC4A3E064B4}" srcOrd="0" destOrd="0" presId="urn:microsoft.com/office/officeart/2005/8/layout/hierarchy6"/>
    <dgm:cxn modelId="{0C14891F-B900-4C27-A503-D03AFE632842}" srcId="{30B5626E-1385-4559-9A2C-49307A3DF808}" destId="{BE91A0E9-C4A8-4DE3-A2CD-E6C9BDDE30DF}" srcOrd="0" destOrd="0" parTransId="{68B203B4-8A79-4C54-9F8B-6EEAE1CADB31}" sibTransId="{B1C26385-E865-495C-8924-88834934EE1F}"/>
    <dgm:cxn modelId="{FAA91289-3E56-49C6-95A2-5B809B67359D}" type="presParOf" srcId="{FEEB1987-5141-476C-9104-CE8EAC849335}" destId="{00563843-0551-4E0B-8401-F7D22DA34817}" srcOrd="0" destOrd="0" presId="urn:microsoft.com/office/officeart/2005/8/layout/hierarchy6"/>
    <dgm:cxn modelId="{4D19489B-6E7B-4C24-AEBB-A0D33C835E1E}" type="presParOf" srcId="{00563843-0551-4E0B-8401-F7D22DA34817}" destId="{FE6153B2-540D-406B-82A7-1EA66FB646EF}" srcOrd="0" destOrd="0" presId="urn:microsoft.com/office/officeart/2005/8/layout/hierarchy6"/>
    <dgm:cxn modelId="{97D38A22-50F2-4618-A203-DC9E4C6D013C}" type="presParOf" srcId="{00563843-0551-4E0B-8401-F7D22DA34817}" destId="{11D98D23-BEFE-4178-BA3E-693FE781E153}" srcOrd="1" destOrd="0" presId="urn:microsoft.com/office/officeart/2005/8/layout/hierarchy6"/>
    <dgm:cxn modelId="{BF6455D1-34AE-44BA-AFED-023F519D77A6}" type="presParOf" srcId="{11D98D23-BEFE-4178-BA3E-693FE781E153}" destId="{274777AB-0F52-4AB0-9E5F-29E1056951E4}" srcOrd="0" destOrd="0" presId="urn:microsoft.com/office/officeart/2005/8/layout/hierarchy6"/>
    <dgm:cxn modelId="{3142D9FD-D47F-4D6D-849F-EBD0573B7D97}" type="presParOf" srcId="{274777AB-0F52-4AB0-9E5F-29E1056951E4}" destId="{170AECAB-4153-4BED-BFC8-ABC4A3E064B4}" srcOrd="0" destOrd="0" presId="urn:microsoft.com/office/officeart/2005/8/layout/hierarchy6"/>
    <dgm:cxn modelId="{D94623C7-8010-4AF0-BCE4-8CC94B1560B9}" type="presParOf" srcId="{274777AB-0F52-4AB0-9E5F-29E1056951E4}" destId="{8223708C-62DB-4C20-BA10-642AA7C894B4}" srcOrd="1" destOrd="0" presId="urn:microsoft.com/office/officeart/2005/8/layout/hierarchy6"/>
    <dgm:cxn modelId="{05BF41FC-B5A7-4C76-A19C-F787B168C241}" type="presParOf" srcId="{FEEB1987-5141-476C-9104-CE8EAC849335}" destId="{069FA8B1-D8A9-4B4D-AFC3-D584D3F1704D}" srcOrd="1" destOrd="0" presId="urn:microsoft.com/office/officeart/2005/8/layout/hierarchy6"/>
    <dgm:cxn modelId="{6B632D6D-4D67-49A6-8552-5025C9B39736}" type="presParOf" srcId="{069FA8B1-D8A9-4B4D-AFC3-D584D3F1704D}" destId="{9513E740-5D53-4958-A712-734C7A8CD854}" srcOrd="0" destOrd="0" presId="urn:microsoft.com/office/officeart/2005/8/layout/hierarchy6"/>
    <dgm:cxn modelId="{7AD23D29-CA36-480F-A4FC-73A8B9F23D5D}" type="presParOf" srcId="{9513E740-5D53-4958-A712-734C7A8CD854}" destId="{180A3518-E7C7-47DA-9EFF-DD77C6812E63}" srcOrd="0" destOrd="0" presId="urn:microsoft.com/office/officeart/2005/8/layout/hierarchy6"/>
    <dgm:cxn modelId="{1C66B461-04C2-4798-9AC7-9BE5BD76BEB8}" type="presParOf" srcId="{9513E740-5D53-4958-A712-734C7A8CD854}" destId="{1454B9F0-53D4-4BD3-8163-FF9E4488274F}" srcOrd="1" destOrd="0" presId="urn:microsoft.com/office/officeart/2005/8/layout/hierarchy6"/>
    <dgm:cxn modelId="{621216A2-2D1B-4D30-82FE-C43E74436DE0}" type="presParOf" srcId="{069FA8B1-D8A9-4B4D-AFC3-D584D3F1704D}" destId="{91938CB9-7CF0-42FE-B24C-8BFC85C9F8EC}" srcOrd="1" destOrd="0" presId="urn:microsoft.com/office/officeart/2005/8/layout/hierarchy6"/>
    <dgm:cxn modelId="{5145343A-163B-4913-A9EE-AE79F46D98A9}" type="presParOf" srcId="{91938CB9-7CF0-42FE-B24C-8BFC85C9F8EC}" destId="{497BE6F6-EE14-44D0-9131-08911639C29F}" srcOrd="0" destOrd="0" presId="urn:microsoft.com/office/officeart/2005/8/layout/hierarchy6"/>
    <dgm:cxn modelId="{08F5B394-9470-43B0-976C-86779AD3B278}" type="presParOf" srcId="{069FA8B1-D8A9-4B4D-AFC3-D584D3F1704D}" destId="{039677DC-1D4E-4392-B07C-7433D0428255}" srcOrd="2" destOrd="0" presId="urn:microsoft.com/office/officeart/2005/8/layout/hierarchy6"/>
    <dgm:cxn modelId="{044B2A7F-1CD5-469B-9BCB-6B4B0803BC26}" type="presParOf" srcId="{039677DC-1D4E-4392-B07C-7433D0428255}" destId="{B952C3C7-A23B-4549-87F1-D78E64BE030F}" srcOrd="0" destOrd="0" presId="urn:microsoft.com/office/officeart/2005/8/layout/hierarchy6"/>
    <dgm:cxn modelId="{0F402A0F-69F2-48A2-995A-56652E8EE851}" type="presParOf" srcId="{039677DC-1D4E-4392-B07C-7433D0428255}" destId="{60C37EF9-250A-41D9-B8A0-4285EF6769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2C3C7-A23B-4549-87F1-D78E64BE030F}">
      <dsp:nvSpPr>
        <dsp:cNvPr id="0" name=""/>
        <dsp:cNvSpPr/>
      </dsp:nvSpPr>
      <dsp:spPr>
        <a:xfrm>
          <a:off x="0" y="2328913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Test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30%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21,750 </a:t>
          </a:r>
          <a:r>
            <a:rPr lang="en-US" sz="2200" kern="1200" dirty="0" err="1"/>
            <a:t>obs</a:t>
          </a:r>
          <a:endParaRPr lang="fr-FR" sz="2200" kern="1200" dirty="0" err="1"/>
        </a:p>
      </dsp:txBody>
      <dsp:txXfrm>
        <a:off x="0" y="2328913"/>
        <a:ext cx="2123049" cy="1581235"/>
      </dsp:txXfrm>
    </dsp:sp>
    <dsp:sp modelId="{180A3518-E7C7-47DA-9EFF-DD77C6812E63}">
      <dsp:nvSpPr>
        <dsp:cNvPr id="0" name=""/>
        <dsp:cNvSpPr/>
      </dsp:nvSpPr>
      <dsp:spPr>
        <a:xfrm>
          <a:off x="0" y="106340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Train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70%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50,750</a:t>
          </a:r>
          <a:r>
            <a:rPr lang="fr-FR" sz="2200" kern="1200" dirty="0">
              <a:cs typeface="Calibri Light"/>
            </a:rPr>
            <a:t> </a:t>
          </a:r>
          <a:r>
            <a:rPr lang="fr-FR" sz="2200" kern="1200" dirty="0" err="1"/>
            <a:t>obs</a:t>
          </a:r>
          <a:endParaRPr lang="en-US" sz="2200" kern="1200" dirty="0"/>
        </a:p>
      </dsp:txBody>
      <dsp:txXfrm>
        <a:off x="0" y="106340"/>
        <a:ext cx="2123049" cy="1581235"/>
      </dsp:txXfrm>
    </dsp:sp>
    <dsp:sp modelId="{170AECAB-4153-4BED-BFC8-ABC4A3E064B4}">
      <dsp:nvSpPr>
        <dsp:cNvPr id="0" name=""/>
        <dsp:cNvSpPr/>
      </dsp:nvSpPr>
      <dsp:spPr>
        <a:xfrm>
          <a:off x="2124155" y="427009"/>
          <a:ext cx="4810033" cy="3206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/>
            <a:t>Base table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725,500 observations</a:t>
          </a:r>
          <a:endParaRPr lang="fr-FR" sz="4000" kern="1200" dirty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79 </a:t>
          </a:r>
          <a:r>
            <a:rPr lang="fr-FR" sz="4000" kern="1200" dirty="0"/>
            <a:t>variables</a:t>
          </a:r>
          <a:endParaRPr lang="en-US" sz="4000" kern="1200" dirty="0"/>
        </a:p>
      </dsp:txBody>
      <dsp:txXfrm>
        <a:off x="2218076" y="520930"/>
        <a:ext cx="4622191" cy="3018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A7A4-CAA1-4C65-AC14-6FBBDD8AF35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0D75-8AB9-4B3D-82A1-7A23B9EA0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with the default value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search for the optimal value (with respect to Out-of-Bag error estimate)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#In the former case we also use the degree argument to specify a degree for the polynomial</a:t>
            </a:r>
          </a:p>
          <a:p>
            <a:r>
              <a:rPr lang="en-US"/>
              <a:t>#kernel, and in the latter case we use gamma to specify a</a:t>
            </a:r>
          </a:p>
          <a:p>
            <a:r>
              <a:rPr lang="en-US"/>
              <a:t>#value of γ for the radial basis kernel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lasso used 2 more variables than best subset when modeling – no difference in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KK Box Churn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Group </a:t>
            </a:r>
            <a:r>
              <a:rPr lang="en-US" dirty="0" smtClean="0">
                <a:cs typeface="Calibri Light"/>
              </a:rPr>
              <a:t>2 </a:t>
            </a:r>
            <a:r>
              <a:rPr lang="en" dirty="0">
                <a:solidFill>
                  <a:schemeClr val="dk1"/>
                </a:solidFill>
              </a:rPr>
              <a:t>Deborah Kewon</a:t>
            </a:r>
            <a:r>
              <a:rPr lang="en-US" dirty="0"/>
              <a:t>,</a:t>
            </a:r>
            <a:r>
              <a:rPr lang="en" dirty="0">
                <a:solidFill>
                  <a:schemeClr val="tx1"/>
                </a:solidFill>
              </a:rPr>
              <a:t>Daniela </a:t>
            </a:r>
            <a:r>
              <a:rPr lang="en" dirty="0" err="1">
                <a:solidFill>
                  <a:schemeClr val="tx1"/>
                </a:solidFill>
              </a:rPr>
              <a:t>Tuiran</a:t>
            </a:r>
            <a:r>
              <a:rPr lang="en" dirty="0">
                <a:solidFill>
                  <a:schemeClr val="dk1"/>
                </a:solidFill>
              </a:rPr>
              <a:t>, Saeed </a:t>
            </a:r>
            <a:r>
              <a:rPr lang="en" dirty="0" err="1">
                <a:solidFill>
                  <a:schemeClr val="dk1"/>
                </a:solidFill>
              </a:rPr>
              <a:t>Mirzaee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D0A50-EC57-4D81-90E8-DDEBD650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partition 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49B3573-E17B-4089-B523-E60BC7740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886485"/>
              </p:ext>
            </p:extLst>
          </p:nvPr>
        </p:nvGraphicFramePr>
        <p:xfrm>
          <a:off x="2846469" y="1850800"/>
          <a:ext cx="7076831" cy="401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BDB5AEB-41AA-49E8-8851-323296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24356"/>
              </p:ext>
            </p:extLst>
          </p:nvPr>
        </p:nvGraphicFramePr>
        <p:xfrm>
          <a:off x="1313412" y="2492600"/>
          <a:ext cx="127781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E84959C-0B96-4B6B-921C-552C5DD5E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73546"/>
              </p:ext>
            </p:extLst>
          </p:nvPr>
        </p:nvGraphicFramePr>
        <p:xfrm>
          <a:off x="10214823" y="3345635"/>
          <a:ext cx="127781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224253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7FF7CEB-F587-4E5B-B840-2AB6F3BB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60133"/>
              </p:ext>
            </p:extLst>
          </p:nvPr>
        </p:nvGraphicFramePr>
        <p:xfrm>
          <a:off x="1386774" y="4666182"/>
          <a:ext cx="124264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24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21324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26223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65F09-B99E-4BAA-A934-ED23E43D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36F1772-5B88-4687-974A-52C4564F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532" y="783628"/>
            <a:ext cx="6405063" cy="1450757"/>
          </a:xfrm>
        </p:spPr>
        <p:txBody>
          <a:bodyPr>
            <a:normAutofit/>
          </a:bodyPr>
          <a:lstStyle/>
          <a:p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Lasso </a:t>
            </a:r>
          </a:p>
        </p:txBody>
      </p:sp>
      <p:pic>
        <p:nvPicPr>
          <p:cNvPr id="2" name="Picture 2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F8E4F804-5242-4532-970B-1E09AA2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3" y="4053921"/>
            <a:ext cx="4494223" cy="23420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C2C99CD-8BCA-45F5-BA47-7A6D80CA8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4A0292A-8DFC-4EA1-8999-CB9D81F6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2" y="913516"/>
            <a:ext cx="3124928" cy="30708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3BA9CE-32C8-41CA-BC86-AA5119AC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533" y="2960914"/>
            <a:ext cx="6405063" cy="2266985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  Lasso, we selected the variables with non-zero coefficients as follows: </a:t>
            </a:r>
            <a:r>
              <a:rPr lang="en-US" err="1">
                <a:cs typeface="Calibri"/>
              </a:rPr>
              <a:t>is_cancel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85.60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7E8667B-49C4-4E47-AB3E-78AC18E95C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2F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A1780B1-1435-4EBC-947B-9609953FD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5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99903F8-8204-4B75-87B9-4F7B16F0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7" y="1888942"/>
            <a:ext cx="4450814" cy="41571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 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best </a:t>
            </a:r>
            <a:r>
              <a:rPr lang="fr-FR" err="1">
                <a:cs typeface="Calibri Light"/>
              </a:rPr>
              <a:t>subset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selection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xmlns="" id="{4FE60D97-EDEC-43A5-914D-3E8B7B417A13}"/>
              </a:ext>
            </a:extLst>
          </p:cNvPr>
          <p:cNvSpPr txBox="1">
            <a:spLocks/>
          </p:cNvSpPr>
          <p:nvPr/>
        </p:nvSpPr>
        <p:spPr>
          <a:xfrm>
            <a:off x="4702444" y="2976444"/>
            <a:ext cx="7043172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 best subset selection, we selected the variables with the most significance as follows: 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85.61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In terms of accuracy, there is not a huge difference between using the lasso and using the best subset selection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93ADD3-9443-44F4-8BB3-C5BCDAA0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5186"/>
            <a:ext cx="4032176" cy="15833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EC4C4D-F0E9-452F-BEC2-0386ABF4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C5455C4-9BB9-47FC-A2A0-B65AD8CC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the optimal value of </a:t>
            </a:r>
            <a:r>
              <a:rPr lang="en-US" dirty="0" err="1"/>
              <a:t>mtry</a:t>
            </a:r>
            <a:r>
              <a:rPr lang="en-US" dirty="0"/>
              <a:t> (Number of variables randomly sampled </a:t>
            </a:r>
            <a:r>
              <a:rPr lang="en-US" dirty="0" smtClean="0"/>
              <a:t>at </a:t>
            </a:r>
            <a:r>
              <a:rPr lang="en-US" dirty="0"/>
              <a:t>each split)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en-US" dirty="0" err="1"/>
              <a:t>tep</a:t>
            </a:r>
            <a:r>
              <a:rPr lang="en-US" dirty="0"/>
              <a:t> factor: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N</a:t>
            </a:r>
            <a:r>
              <a:rPr lang="en-US" dirty="0"/>
              <a:t>umber of trees: 150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19BF609-A3DC-4728-9755-9801C9EDB0C0}"/>
              </a:ext>
            </a:extLst>
          </p:cNvPr>
          <p:cNvSpPr/>
          <p:nvPr/>
        </p:nvSpPr>
        <p:spPr>
          <a:xfrm>
            <a:off x="6027642" y="4009702"/>
            <a:ext cx="4032175" cy="329541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133B57-CA68-4764-9069-B3EDB827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79" y="3310951"/>
            <a:ext cx="3754124" cy="2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E4976-CC25-498D-AE42-8209903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r>
              <a:rPr lang="en-US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21EAB7-D793-4445-A5A8-9E96AB222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2042"/>
          <a:stretch/>
        </p:blipFill>
        <p:spPr>
          <a:xfrm>
            <a:off x="7431109" y="1943202"/>
            <a:ext cx="3863117" cy="387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8C28F9-11B6-4C55-95AB-77D549EA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539"/>
            <a:ext cx="5162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279B-32B1-4021-9FE8-911813AE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Support </a:t>
            </a:r>
            <a:r>
              <a:rPr lang="en-US"/>
              <a:t>Vector</a:t>
            </a:r>
            <a:r>
              <a:rPr lang="fr-FR"/>
              <a:t> Machine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02FCEA-34EE-44D0-B468-4C5B37BD8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Radial  kernel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0ABAD45-ED41-4F39-A6FA-D97BD256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866976"/>
            <a:ext cx="4937760" cy="15203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Cross Validation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/>
              <a:t>γ </a:t>
            </a:r>
            <a:r>
              <a:rPr lang="en-US"/>
              <a:t>is a positive constant. (0.5, 1, 2, 3,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C</a:t>
            </a:r>
            <a:r>
              <a:rPr lang="en-US"/>
              <a:t>ost (0.001, 0.01, 0.1, 1, 5, 10)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49238F-C408-46CD-AB47-830EFACE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70" y="2301307"/>
            <a:ext cx="3971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16D9D-197C-4485-B0DE-3BB602C6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67" y="63632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KNN 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xmlns="" id="{93CBDBBB-1459-4BF6-B91C-231BAA84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71" y="2425340"/>
            <a:ext cx="5131653" cy="207902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3790733-1E7A-4B84-B52A-C03D43EB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13" y="2014569"/>
            <a:ext cx="4159623" cy="3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78AD6-6F21-4CB7-95B5-A3A117F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9529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cs typeface="Calibri Light"/>
              </a:rPr>
              <a:t>Training Model</a:t>
            </a: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The accuracy of model is decreasing by increasing the number of  </a:t>
            </a:r>
            <a:r>
              <a:rPr lang="en-US" sz="2000" dirty="0" smtClean="0">
                <a:cs typeface="Calibri Light"/>
              </a:rPr>
              <a:t>neighbors; the </a:t>
            </a:r>
            <a:r>
              <a:rPr lang="en-US" sz="2000" dirty="0">
                <a:cs typeface="Calibri Light"/>
              </a:rPr>
              <a:t>optimal number is 5</a:t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endParaRPr lang="en-US" sz="2000" dirty="0">
              <a:cs typeface="Calibri Light"/>
            </a:endParaRP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BC1A86E0-C037-469A-9E03-CBE09AA9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65" y="1819756"/>
            <a:ext cx="6619076" cy="4023360"/>
          </a:xfrm>
          <a:prstGeom prst="rect">
            <a:avLst/>
          </a:prstGeom>
        </p:spPr>
      </p:pic>
      <p:pic>
        <p:nvPicPr>
          <p:cNvPr id="11" name="Picture 11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8C0CD0C6-E66A-4E3E-BACF-D6A2BF76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5" y="1993145"/>
            <a:ext cx="2879911" cy="35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Benchmarking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>
            <a:extLst>
              <a:ext uri="{FF2B5EF4-FFF2-40B4-BE49-F238E27FC236}">
                <a16:creationId xmlns:a16="http://schemas.microsoft.com/office/drawing/2014/main" xmlns="" id="{B49302F0-B00B-4A49-AFC5-1D3640E4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20" y="2330753"/>
            <a:ext cx="4784372" cy="2196494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Predict whether a user will churn after his/her subscription expires. 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Forecast if a user </a:t>
            </a:r>
            <a:r>
              <a:rPr lang="en-US" sz="1800" dirty="0" smtClean="0">
                <a:cs typeface="Calibri"/>
              </a:rPr>
              <a:t>subscribes again within </a:t>
            </a:r>
            <a:r>
              <a:rPr lang="en-US" sz="1800" dirty="0">
                <a:cs typeface="Calibri"/>
              </a:rPr>
              <a:t>30 days </a:t>
            </a:r>
            <a:r>
              <a:rPr lang="en-US" sz="1800" dirty="0" smtClean="0">
                <a:cs typeface="Calibri"/>
              </a:rPr>
              <a:t>of subscription expiration.</a:t>
            </a:r>
            <a:endParaRPr lang="en-US" sz="1800" dirty="0">
              <a:cs typeface="Calibri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351971DE-879D-4A37-891E-9256E2A1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3" y="565000"/>
            <a:ext cx="3135109" cy="13716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5C7E4D-F21C-471D-A509-D5B0A4A7E426}"/>
              </a:ext>
            </a:extLst>
          </p:cNvPr>
          <p:cNvSpPr txBox="1"/>
          <p:nvPr/>
        </p:nvSpPr>
        <p:spPr>
          <a:xfrm>
            <a:off x="1031508" y="2345304"/>
            <a:ext cx="4597879" cy="2196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KKBOX is ASIA's leader subscription-based music streaming service. 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When users signs up for the service, they can choose to either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manually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renew or auto-renew the service. Users can actively cancel their membership at any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F7D8CC3-2AAA-4A38-B3B1-BDF8B9ABA9B9}"/>
              </a:ext>
            </a:extLst>
          </p:cNvPr>
          <p:cNvSpPr/>
          <p:nvPr/>
        </p:nvSpPr>
        <p:spPr>
          <a:xfrm>
            <a:off x="6741042" y="5033118"/>
            <a:ext cx="5186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1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churn,</a:t>
            </a: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0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 renewal.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255076-99A5-46BC-B0DD-5675B82F7CDB}"/>
              </a:ext>
            </a:extLst>
          </p:cNvPr>
          <p:cNvSpPr txBox="1"/>
          <p:nvPr/>
        </p:nvSpPr>
        <p:spPr>
          <a:xfrm>
            <a:off x="4457378" y="1874678"/>
            <a:ext cx="277767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>
                <a:cs typeface="Calibri"/>
              </a:rPr>
              <a:t>Logistic Regression (Best Subset Selection)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4C6351-F922-4069-8FBB-9FE836C85ABA}"/>
              </a:ext>
            </a:extLst>
          </p:cNvPr>
          <p:cNvSpPr txBox="1"/>
          <p:nvPr/>
        </p:nvSpPr>
        <p:spPr>
          <a:xfrm>
            <a:off x="8174190" y="1874678"/>
            <a:ext cx="192697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 sz="1600">
                <a:cs typeface="Calibri"/>
              </a:rPr>
              <a:t>KNN</a:t>
            </a:r>
          </a:p>
          <a:p>
            <a:pPr algn="ctr"/>
            <a:r>
              <a:rPr lang="fr-FR" sz="1600">
                <a:cs typeface="Calibri"/>
              </a:rPr>
              <a:t>(using cross validation)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B95D10C-5C19-4515-AA8D-9831B10539D7}"/>
              </a:ext>
            </a:extLst>
          </p:cNvPr>
          <p:cNvSpPr txBox="1"/>
          <p:nvPr/>
        </p:nvSpPr>
        <p:spPr>
          <a:xfrm>
            <a:off x="1237724" y="1874678"/>
            <a:ext cx="22387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Logistic Regression (The Lasso)</a:t>
            </a:r>
            <a:endParaRPr lang="en-US"/>
          </a:p>
        </p:txBody>
      </p:sp>
      <p:pic>
        <p:nvPicPr>
          <p:cNvPr id="2" name="Picture 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xmlns="" id="{80FE73D2-4CD3-4CF0-BEB0-62F6E41C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18" y="2772584"/>
            <a:ext cx="2743200" cy="3252469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6153FEC-EB72-486F-A448-A9BE001F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76" y="2776979"/>
            <a:ext cx="3170663" cy="3255504"/>
          </a:xfrm>
          <a:prstGeom prst="rect">
            <a:avLst/>
          </a:prstGeom>
        </p:spPr>
      </p:pic>
      <p:pic>
        <p:nvPicPr>
          <p:cNvPr id="7" name="Picture 7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xmlns="" id="{7B822F8A-5FD9-4724-A822-BE58A2696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08" y="2741703"/>
            <a:ext cx="2966223" cy="32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2985"/>
            <a:ext cx="10058400" cy="1450757"/>
          </a:xfrm>
        </p:spPr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F8AD9F-1D14-4663-8828-4C03E8B7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3" y="2469194"/>
            <a:ext cx="3228975" cy="3657600"/>
          </a:xfrm>
          <a:prstGeom prst="rect">
            <a:avLst/>
          </a:prstGeom>
          <a:ln w="28575"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255076-99A5-46BC-B0DD-5675B82F7CDB}"/>
              </a:ext>
            </a:extLst>
          </p:cNvPr>
          <p:cNvSpPr txBox="1"/>
          <p:nvPr/>
        </p:nvSpPr>
        <p:spPr>
          <a:xfrm>
            <a:off x="3355648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Random</a:t>
            </a:r>
            <a:r>
              <a:rPr lang="fr-FR"/>
              <a:t> Forest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4C6351-F922-4069-8FBB-9FE836C85ABA}"/>
              </a:ext>
            </a:extLst>
          </p:cNvPr>
          <p:cNvSpPr txBox="1"/>
          <p:nvPr/>
        </p:nvSpPr>
        <p:spPr>
          <a:xfrm>
            <a:off x="6919132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SVM Radial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0E48DE0-8A62-4BF5-ACB7-DCF49BEF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53" y="2392994"/>
            <a:ext cx="3190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B9DC4-C608-406D-8BFA-93B9965B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ROC and AUC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FE587659-177E-47CD-AE5D-17BDD50F2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71825"/>
              </p:ext>
            </p:extLst>
          </p:nvPr>
        </p:nvGraphicFramePr>
        <p:xfrm>
          <a:off x="1277532" y="2888089"/>
          <a:ext cx="9340060" cy="104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15">
                  <a:extLst>
                    <a:ext uri="{9D8B030D-6E8A-4147-A177-3AD203B41FA5}">
                      <a16:colId xmlns:a16="http://schemas.microsoft.com/office/drawing/2014/main" xmlns="" val="750171362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036752043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7427359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309600577"/>
                    </a:ext>
                  </a:extLst>
                </a:gridCol>
              </a:tblGrid>
              <a:tr h="667581">
                <a:tc>
                  <a:txBody>
                    <a:bodyPr/>
                    <a:lstStyle/>
                    <a:p>
                      <a:r>
                        <a:rPr lang="fr-FR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err="1"/>
                        <a:t>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SVM Radial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511892"/>
                  </a:ext>
                </a:extLst>
              </a:tr>
              <a:tr h="375513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45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5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E5D11-0D71-4A06-A278-F9E1E2F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Limitations and </a:t>
            </a:r>
            <a:r>
              <a:rPr lang="fr-FR" err="1"/>
              <a:t>improvements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03684-47B3-4DAE-B3FA-FF6A9D05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Computing</a:t>
            </a:r>
            <a:r>
              <a:rPr lang="fr-FR" sz="1400" dirty="0"/>
              <a:t> times (725671 </a:t>
            </a:r>
            <a:r>
              <a:rPr lang="fr-FR" sz="1400" dirty="0" err="1"/>
              <a:t>obs</a:t>
            </a:r>
            <a:r>
              <a:rPr lang="fr-FR" sz="1400" dirty="0"/>
              <a:t>)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Inbalanced</a:t>
            </a:r>
            <a:r>
              <a:rPr lang="fr-FR" sz="1400" dirty="0"/>
              <a:t> </a:t>
            </a:r>
            <a:r>
              <a:rPr lang="fr-FR" sz="1400" dirty="0" err="1"/>
              <a:t>response</a:t>
            </a:r>
            <a:r>
              <a:rPr lang="fr-FR" sz="1400" dirty="0"/>
              <a:t> variable: </a:t>
            </a:r>
            <a:r>
              <a:rPr lang="en-US" sz="1400" dirty="0"/>
              <a:t>Since only 6% of users churned in the trainset (a lot of 0's), AUC can be quite high  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Memory and Ram Limit (ex. Error: cannot allocate vector of size 1922.5 Gb)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Because target variables are in order (first half=0, second half=1; not mixed), we kept getting an error message-"Reordering variables and trying again:"</a:t>
            </a:r>
            <a:endParaRPr lang="en-US" sz="14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1400" dirty="0"/>
              <a:t>Numerous features have outliers: 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Birthday -&gt; 1000 </a:t>
            </a:r>
            <a:r>
              <a:rPr lang="en-US" sz="1400" dirty="0" err="1"/>
              <a:t>yrs</a:t>
            </a:r>
            <a:r>
              <a:rPr lang="en-US" sz="1400" dirty="0"/>
              <a:t> old user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Total secs: negative value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Date: beyond the scope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Gender: missing info</a:t>
            </a:r>
            <a:endParaRPr lang="en-US" sz="14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sz="1400" dirty="0"/>
              <a:t>        </a:t>
            </a:r>
            <a:r>
              <a:rPr lang="fr-FR" sz="1400" dirty="0" err="1"/>
              <a:t>Possibility</a:t>
            </a:r>
            <a:r>
              <a:rPr lang="fr-FR" sz="1400" dirty="0"/>
              <a:t> to </a:t>
            </a:r>
            <a:r>
              <a:rPr lang="fr-FR" sz="1400" dirty="0" err="1"/>
              <a:t>perform</a:t>
            </a:r>
            <a:r>
              <a:rPr lang="fr-FR" sz="1400" dirty="0"/>
              <a:t> </a:t>
            </a:r>
            <a:r>
              <a:rPr lang="fr-FR" sz="1400" dirty="0" smtClean="0"/>
              <a:t>cross-validation </a:t>
            </a:r>
            <a:r>
              <a:rPr lang="fr-FR" sz="1400" dirty="0"/>
              <a:t>to</a:t>
            </a:r>
            <a:r>
              <a:rPr lang="en-US" sz="1400" dirty="0"/>
              <a:t> evaluate the model performance on different subset of the training </a:t>
            </a:r>
            <a:r>
              <a:rPr lang="en-US" sz="1400" dirty="0" smtClean="0"/>
              <a:t>data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55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40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6E539-E9A4-491F-8B4A-276D415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576920-54FA-4C18-8FB4-F5D2AB03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/>
              <a:t>Transactions: </a:t>
            </a:r>
            <a:r>
              <a:rPr lang="en-US"/>
              <a:t>Transactions of users up until 3/31/2017, multiple transactions per user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User logs:</a:t>
            </a:r>
            <a:r>
              <a:rPr lang="en-US"/>
              <a:t>daily user logs describing listening behaviors of a user.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b="1" err="1"/>
              <a:t>Members</a:t>
            </a:r>
            <a:r>
              <a:rPr lang="fr-FR"/>
              <a:t>: </a:t>
            </a:r>
            <a:r>
              <a:rPr lang="en-US"/>
              <a:t>user information.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16C60AE-DDE2-488B-B729-9F40A31ABBDB}"/>
              </a:ext>
            </a:extLst>
          </p:cNvPr>
          <p:cNvGrpSpPr/>
          <p:nvPr/>
        </p:nvGrpSpPr>
        <p:grpSpPr>
          <a:xfrm>
            <a:off x="2026412" y="3892698"/>
            <a:ext cx="7684511" cy="1725667"/>
            <a:chOff x="1692403" y="2043242"/>
            <a:chExt cx="7684511" cy="172566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xmlns="" id="{0ECE6AB0-712B-4380-90BB-BADD1E3AFF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60" b="16543"/>
            <a:stretch/>
          </p:blipFill>
          <p:spPr bwMode="auto">
            <a:xfrm>
              <a:off x="1692403" y="2043242"/>
              <a:ext cx="7684511" cy="121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8C017C0-FD5F-43EB-8572-8A5840C9CC3A}"/>
                </a:ext>
              </a:extLst>
            </p:cNvPr>
            <p:cNvSpPr txBox="1"/>
            <p:nvPr/>
          </p:nvSpPr>
          <p:spPr>
            <a:xfrm>
              <a:off x="6193766" y="3353411"/>
              <a:ext cx="2106171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/>
                <a:t>User churn or renewal roughly in the month of April 2017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FE52668-8E41-42DA-8781-F176D192AD43}"/>
                </a:ext>
              </a:extLst>
            </p:cNvPr>
            <p:cNvSpPr txBox="1"/>
            <p:nvPr/>
          </p:nvSpPr>
          <p:spPr>
            <a:xfrm>
              <a:off x="2076091" y="3353411"/>
              <a:ext cx="2409646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50"/>
                <a:t>Suscription expires March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99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7179304-FC64-4938-AF38-A169F13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</a:t>
            </a:r>
            <a:r>
              <a:rPr lang="fr-FR" err="1"/>
              <a:t>preparation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1147D00-0C54-40A1-9889-C3F5C518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E188C-B7F6-42C0-BEB7-BB5BF2A4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User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F7E65-B435-4F8A-A991-0D81256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98058" cy="1937990"/>
          </a:xfrm>
        </p:spPr>
        <p:txBody>
          <a:bodyPr>
            <a:normAutofit/>
          </a:bodyPr>
          <a:lstStyle/>
          <a:p>
            <a:r>
              <a:rPr lang="fr-FR"/>
              <a:t>By User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nbr_logs</a:t>
            </a: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last_log</a:t>
            </a:r>
            <a:r>
              <a:rPr lang="en-US"/>
              <a:t> = max(date)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Mean of (num_25,num_50, num_75, num_985, num_100, </a:t>
            </a:r>
            <a:r>
              <a:rPr lang="en-US" err="1"/>
              <a:t>num_unq</a:t>
            </a:r>
            <a:r>
              <a:rPr lang="en-US"/>
              <a:t>, </a:t>
            </a:r>
            <a:r>
              <a:rPr lang="en-US" err="1"/>
              <a:t>total_secs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8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3C12C-F99B-4A47-94C2-11998488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E8EC0-0E25-4CAE-AC6A-6510E98A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38996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autorenew</a:t>
            </a:r>
            <a:r>
              <a:rPr lang="en-US"/>
              <a:t>_&amp;_</a:t>
            </a:r>
            <a:r>
              <a:rPr lang="en-US" err="1"/>
              <a:t>not_cancel</a:t>
            </a:r>
            <a:r>
              <a:rPr lang="en-US"/>
              <a:t>: </a:t>
            </a:r>
            <a:r>
              <a:rPr lang="en-US" err="1"/>
              <a:t>auto_renew</a:t>
            </a:r>
            <a:r>
              <a:rPr lang="en-US"/>
              <a:t> = 1 and </a:t>
            </a:r>
            <a:r>
              <a:rPr lang="en-US" err="1"/>
              <a:t>is_cancel</a:t>
            </a:r>
            <a:r>
              <a:rPr lang="en-US"/>
              <a:t> = 0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notAutorenew</a:t>
            </a:r>
            <a:r>
              <a:rPr lang="en-US"/>
              <a:t>_&amp;_cancel: </a:t>
            </a:r>
            <a:r>
              <a:rPr lang="en-US" err="1"/>
              <a:t>auto_renew</a:t>
            </a:r>
            <a:r>
              <a:rPr lang="en-US"/>
              <a:t> = 0 and </a:t>
            </a:r>
            <a:r>
              <a:rPr lang="en-US" err="1"/>
              <a:t>is_cancel</a:t>
            </a:r>
            <a:r>
              <a:rPr lang="en-US"/>
              <a:t> = 1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pay_dif</a:t>
            </a:r>
            <a:r>
              <a:rPr lang="en-US"/>
              <a:t> = </a:t>
            </a:r>
            <a:r>
              <a:rPr lang="en-US" err="1"/>
              <a:t>Plan_list_price</a:t>
            </a:r>
            <a:r>
              <a:rPr lang="en-US"/>
              <a:t> - </a:t>
            </a:r>
            <a:r>
              <a:rPr lang="en-US" err="1"/>
              <a:t>actual_amount_paid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transaction date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expiration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</a:t>
            </a:r>
            <a:r>
              <a:rPr lang="en-US" err="1"/>
              <a:t>s_discount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</a:t>
            </a:r>
            <a:r>
              <a:rPr lang="en-US" err="1"/>
              <a:t>ummy</a:t>
            </a:r>
            <a:r>
              <a:rPr lang="en-US"/>
              <a:t> variables for payment method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cancels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transactions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1C71B3-5B99-4C05-8841-A6236023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49" y="2300557"/>
            <a:ext cx="4059742" cy="29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xmlns="" id="{6E0FD918-E505-429B-9DE6-44DFB7C95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3DE60-2B36-4B75-B3E0-92AF5B4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3" y="634946"/>
            <a:ext cx="4928809" cy="1450757"/>
          </a:xfrm>
        </p:spPr>
        <p:txBody>
          <a:bodyPr>
            <a:normAutofit/>
          </a:bodyPr>
          <a:lstStyle/>
          <a:p>
            <a:r>
              <a:rPr lang="fr-FR" err="1"/>
              <a:t>Members</a:t>
            </a: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EEF9DDC-B162-4026-812F-AA0327FBF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rgbClr val="2387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7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xmlns="" id="{24993F85-B84E-435E-BB8E-EA4C902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" y="324878"/>
            <a:ext cx="2784700" cy="189653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171B505-0302-4EC9-95C4-DA1A696A50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4"/>
            <a:ext cx="2567411" cy="1955250"/>
          </a:xfrm>
          <a:prstGeom prst="rect">
            <a:avLst/>
          </a:prstGeom>
          <a:solidFill>
            <a:srgbClr val="FFFFFF"/>
          </a:solidFill>
          <a:ln w="63500">
            <a:solidFill>
              <a:srgbClr val="2387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xmlns="" id="{EF847011-2965-4718-BD9F-79CADE48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3" y="707205"/>
            <a:ext cx="2295082" cy="115996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486C1E18-CEE2-42F9-8B98-0D4BA539B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695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799935F-7D6D-4E82-BC87-6FCF19FCB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rgbClr val="2387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3EBA5D1-6880-4F2E-A9F8-E85A147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11" y="4385910"/>
            <a:ext cx="2970553" cy="88885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A6CB3F1-080E-452F-9D30-AC4246AD8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rgbClr val="2387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E5A0CEB-A4CD-4352-97DF-EC02A4269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411" y="3223766"/>
            <a:ext cx="2369423" cy="20523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3548746-4139-4F42-ACF0-AA392341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33" y="2198914"/>
            <a:ext cx="4928809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/>
              <a:t> No Duplicates in </a:t>
            </a:r>
            <a:r>
              <a:rPr lang="fr-FR" err="1"/>
              <a:t>Members</a:t>
            </a:r>
            <a:endParaRPr lang="fr-FR" err="1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>
                <a:cs typeface="Calibri"/>
              </a:rPr>
              <a:t> 4,429,505 </a:t>
            </a:r>
            <a:r>
              <a:rPr lang="fr-FR" err="1">
                <a:cs typeface="Calibri"/>
              </a:rPr>
              <a:t>missing</a:t>
            </a:r>
            <a:r>
              <a:rPr lang="fr-FR">
                <a:cs typeface="Calibri"/>
              </a:rPr>
              <a:t> values in </a:t>
            </a:r>
            <a:r>
              <a:rPr lang="fr-FR" err="1">
                <a:cs typeface="Calibri"/>
              </a:rPr>
              <a:t>gender</a:t>
            </a:r>
            <a:r>
              <a:rPr lang="fr-FR">
                <a:cs typeface="Calibri"/>
              </a:rPr>
              <a:t> variable 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assigned</a:t>
            </a:r>
            <a:r>
              <a:rPr lang="fr-FR">
                <a:cs typeface="Calibri"/>
              </a:rPr>
              <a:t> as '0' to gain more in-</a:t>
            </a:r>
            <a:r>
              <a:rPr lang="fr-FR" err="1">
                <a:cs typeface="Calibri"/>
              </a:rPr>
              <a:t>depth</a:t>
            </a:r>
            <a:r>
              <a:rPr lang="fr-FR">
                <a:cs typeface="Calibri"/>
              </a:rPr>
              <a:t> insights; </a:t>
            </a:r>
            <a:r>
              <a:rPr lang="fr-FR" err="1">
                <a:cs typeface="Calibri"/>
              </a:rPr>
              <a:t>dummies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created</a:t>
            </a:r>
            <a:r>
              <a:rPr lang="fr-FR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>
                <a:cs typeface="Calibri"/>
              </a:rPr>
              <a:t> More </a:t>
            </a:r>
            <a:r>
              <a:rPr lang="fr-FR" err="1">
                <a:cs typeface="Calibri"/>
              </a:rPr>
              <a:t>than</a:t>
            </a:r>
            <a:r>
              <a:rPr lang="fr-FR">
                <a:cs typeface="Calibri"/>
              </a:rPr>
              <a:t> 95% of </a:t>
            </a:r>
            <a:r>
              <a:rPr lang="fr-FR" err="1">
                <a:cs typeface="Calibri"/>
              </a:rPr>
              <a:t>users</a:t>
            </a:r>
            <a:r>
              <a:rPr lang="fr-FR">
                <a:cs typeface="Calibri"/>
              </a:rPr>
              <a:t> are </a:t>
            </a:r>
            <a:r>
              <a:rPr lang="fr-FR" err="1">
                <a:cs typeface="Calibri"/>
              </a:rPr>
              <a:t>from</a:t>
            </a:r>
            <a:r>
              <a:rPr lang="fr-FR">
                <a:cs typeface="Calibri"/>
              </a:rPr>
              <a:t> city 1; the </a:t>
            </a:r>
            <a:r>
              <a:rPr lang="fr-FR" err="1">
                <a:cs typeface="Calibri"/>
              </a:rPr>
              <a:t>rest</a:t>
            </a:r>
            <a:r>
              <a:rPr lang="fr-FR">
                <a:cs typeface="Calibri"/>
              </a:rPr>
              <a:t> of </a:t>
            </a:r>
            <a:r>
              <a:rPr lang="fr-FR" err="1">
                <a:cs typeface="Calibri"/>
              </a:rPr>
              <a:t>cities</a:t>
            </a:r>
            <a:r>
              <a:rPr lang="fr-FR">
                <a:cs typeface="Calibri"/>
              </a:rPr>
              <a:t> are </a:t>
            </a:r>
            <a:r>
              <a:rPr lang="fr-FR" err="1">
                <a:cs typeface="Calibri"/>
              </a:rPr>
              <a:t>assigned</a:t>
            </a:r>
            <a:r>
              <a:rPr lang="fr-FR">
                <a:cs typeface="Calibri"/>
              </a:rPr>
              <a:t> as '0'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Registration_init_time</a:t>
            </a:r>
            <a:r>
              <a:rPr lang="fr-FR">
                <a:cs typeface="Calibri"/>
              </a:rPr>
              <a:t> =1970 values 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deleted</a:t>
            </a:r>
            <a:r>
              <a:rPr lang="fr-FR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Negative</a:t>
            </a:r>
            <a:r>
              <a:rPr lang="fr-FR">
                <a:cs typeface="Calibri"/>
              </a:rPr>
              <a:t> and </a:t>
            </a:r>
            <a:r>
              <a:rPr lang="fr-FR" err="1">
                <a:cs typeface="Calibri"/>
              </a:rPr>
              <a:t>extraodinary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ages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deleted</a:t>
            </a:r>
            <a:r>
              <a:rPr lang="fr-FR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0C46CFA-75B0-4CA7-BA13-B4AD93EED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3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A94757EB-DA03-4E4A-A3D5-875DCC537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00848B61-652F-4509-BF0B-A9F176BC9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08" y="1812303"/>
            <a:ext cx="2743200" cy="18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C750820-BD85-463B-A5B5-064368EA72DF}"/>
              </a:ext>
            </a:extLst>
          </p:cNvPr>
          <p:cNvGrpSpPr/>
          <p:nvPr/>
        </p:nvGrpSpPr>
        <p:grpSpPr>
          <a:xfrm>
            <a:off x="1010959" y="924599"/>
            <a:ext cx="5026505" cy="1395180"/>
            <a:chOff x="572347" y="311455"/>
            <a:chExt cx="4802211" cy="10574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8276578-B47A-4199-8FBB-BE51EA0ACCCF}"/>
                </a:ext>
              </a:extLst>
            </p:cNvPr>
            <p:cNvGrpSpPr/>
            <p:nvPr/>
          </p:nvGrpSpPr>
          <p:grpSpPr>
            <a:xfrm>
              <a:off x="572347" y="311455"/>
              <a:ext cx="2701905" cy="1057476"/>
              <a:chOff x="612987" y="326588"/>
              <a:chExt cx="2701905" cy="1057476"/>
            </a:xfrm>
          </p:grpSpPr>
          <p:pic>
            <p:nvPicPr>
              <p:cNvPr id="3074" name="Picture 2" descr="Imagen relacionada">
                <a:extLst>
                  <a:ext uri="{FF2B5EF4-FFF2-40B4-BE49-F238E27FC236}">
                    <a16:creationId xmlns:a16="http://schemas.microsoft.com/office/drawing/2014/main" xmlns="" id="{F54BC3BC-48E8-4908-AE9B-FE81F5200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100" y="58819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Imagen relacionada">
                <a:extLst>
                  <a:ext uri="{FF2B5EF4-FFF2-40B4-BE49-F238E27FC236}">
                    <a16:creationId xmlns:a16="http://schemas.microsoft.com/office/drawing/2014/main" xmlns="" id="{68B5D9E7-6273-485A-87B4-31F7F05FE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364" y="588196"/>
                <a:ext cx="774358" cy="774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magen relacionada">
                <a:extLst>
                  <a:ext uri="{FF2B5EF4-FFF2-40B4-BE49-F238E27FC236}">
                    <a16:creationId xmlns:a16="http://schemas.microsoft.com/office/drawing/2014/main" xmlns="" id="{D07C10FB-5BE3-482A-8CC5-0DEE15382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024" y="56668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23AD26C-F8AE-441C-948D-F4E219F743EE}"/>
                  </a:ext>
                </a:extLst>
              </p:cNvPr>
              <p:cNvSpPr txBox="1"/>
              <p:nvPr/>
            </p:nvSpPr>
            <p:spPr>
              <a:xfrm>
                <a:off x="612987" y="367892"/>
                <a:ext cx="1246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Transactions</a:t>
                </a:r>
                <a:endParaRPr lang="en-US" sz="1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F065262-F62F-4E69-B434-B5CCAF49A1CF}"/>
                  </a:ext>
                </a:extLst>
              </p:cNvPr>
              <p:cNvSpPr txBox="1"/>
              <p:nvPr/>
            </p:nvSpPr>
            <p:spPr>
              <a:xfrm>
                <a:off x="1618927" y="326588"/>
                <a:ext cx="880534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err="1"/>
                  <a:t>Members</a:t>
                </a:r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5D48A2A-E4A3-4188-9A9C-6AD054C083DF}"/>
                </a:ext>
              </a:extLst>
            </p:cNvPr>
            <p:cNvSpPr txBox="1"/>
            <p:nvPr/>
          </p:nvSpPr>
          <p:spPr>
            <a:xfrm>
              <a:off x="2489118" y="311455"/>
              <a:ext cx="2885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User logs</a:t>
              </a:r>
              <a:endParaRPr lang="en-US" sz="12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B187D-FFA6-4B75-AE17-13223AD1FCD2}"/>
              </a:ext>
            </a:extLst>
          </p:cNvPr>
          <p:cNvSpPr/>
          <p:nvPr/>
        </p:nvSpPr>
        <p:spPr>
          <a:xfrm>
            <a:off x="1008068" y="2496462"/>
            <a:ext cx="42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Users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no </a:t>
            </a:r>
            <a:r>
              <a:rPr lang="fr-FR" err="1"/>
              <a:t>demographic</a:t>
            </a:r>
            <a:r>
              <a:rPr lang="fr-FR"/>
              <a:t> information 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9E4A5E-C4F4-4F86-8098-72C7E8E7C22F}"/>
              </a:ext>
            </a:extLst>
          </p:cNvPr>
          <p:cNvSpPr/>
          <p:nvPr/>
        </p:nvSpPr>
        <p:spPr>
          <a:xfrm>
            <a:off x="702048" y="3564891"/>
            <a:ext cx="10258398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LOS: Max(</a:t>
            </a:r>
            <a:r>
              <a:rPr lang="en-US" err="1"/>
              <a:t>expire_date</a:t>
            </a:r>
            <a:r>
              <a:rPr lang="en-US"/>
              <a:t>) - </a:t>
            </a:r>
            <a:r>
              <a:rPr lang="en-US" err="1"/>
              <a:t>reg_initial_date</a:t>
            </a:r>
            <a:r>
              <a:rPr lang="en-US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Start time: Number of days the user takes to start using the service since the initial registration date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Number of renewals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5675DD-2FD7-4293-9583-7AB2299B926E}"/>
              </a:ext>
            </a:extLst>
          </p:cNvPr>
          <p:cNvSpPr txBox="1"/>
          <p:nvPr/>
        </p:nvSpPr>
        <p:spPr>
          <a:xfrm>
            <a:off x="696591" y="5162017"/>
            <a:ext cx="52695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/>
              <a:t>725.671 Observations (subset-10%)</a:t>
            </a:r>
          </a:p>
          <a:p>
            <a:r>
              <a:rPr lang="fr-FR"/>
              <a:t>79 variables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F8E7DC-9364-4BE2-BE78-CE934FDC5CF0}"/>
              </a:ext>
            </a:extLst>
          </p:cNvPr>
          <p:cNvSpPr txBox="1"/>
          <p:nvPr/>
        </p:nvSpPr>
        <p:spPr>
          <a:xfrm>
            <a:off x="697922" y="304453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New Variables</a:t>
            </a:r>
            <a:endParaRPr lang="en-US" sz="28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C85523-84C6-40A9-BC4B-9E50DE3121FF}"/>
              </a:ext>
            </a:extLst>
          </p:cNvPr>
          <p:cNvSpPr txBox="1"/>
          <p:nvPr/>
        </p:nvSpPr>
        <p:spPr>
          <a:xfrm>
            <a:off x="697922" y="464646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Final </a:t>
            </a:r>
            <a:r>
              <a:rPr lang="en-US" sz="2800" b="1" err="1"/>
              <a:t>Basetable</a:t>
            </a:r>
            <a:r>
              <a:rPr lang="en-US" sz="2800" b="1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62CC71-884E-4258-B884-A87A359B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Experimental</a:t>
            </a:r>
            <a:r>
              <a:rPr lang="fr-FR"/>
              <a:t> setting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3C33B8-FB29-4303-8A4A-2E9EABACD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4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425</Words>
  <Application>Microsoft Macintosh PowerPoint</Application>
  <PresentationFormat>Widescreen</PresentationFormat>
  <Paragraphs>137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Consolas</vt:lpstr>
      <vt:lpstr>Arial</vt:lpstr>
      <vt:lpstr>Retrospect</vt:lpstr>
      <vt:lpstr>KK Box Churn Prediction</vt:lpstr>
      <vt:lpstr>PowerPoint Presentation</vt:lpstr>
      <vt:lpstr>Data </vt:lpstr>
      <vt:lpstr>Data preparation</vt:lpstr>
      <vt:lpstr>User logs</vt:lpstr>
      <vt:lpstr>Transactions</vt:lpstr>
      <vt:lpstr>Members</vt:lpstr>
      <vt:lpstr>PowerPoint Presentation</vt:lpstr>
      <vt:lpstr>Experimental setting</vt:lpstr>
      <vt:lpstr>Data partition </vt:lpstr>
      <vt:lpstr>Models </vt:lpstr>
      <vt:lpstr>Logistic Regression based on the Lasso </vt:lpstr>
      <vt:lpstr>Logistic Regression based on the best subset selection</vt:lpstr>
      <vt:lpstr>Random Forest </vt:lpstr>
      <vt:lpstr>Random Forest results</vt:lpstr>
      <vt:lpstr>Support Vector Machine</vt:lpstr>
      <vt:lpstr>KNN </vt:lpstr>
      <vt:lpstr>Training Model  The accuracy of model is decreasing by increasing the number of  neighbors; the optimal number is 5  </vt:lpstr>
      <vt:lpstr>Benchmarking</vt:lpstr>
      <vt:lpstr>Confusion Matrix</vt:lpstr>
      <vt:lpstr>Confusion Matrix</vt:lpstr>
      <vt:lpstr>ROC and AUC</vt:lpstr>
      <vt:lpstr>Limitations and improvements</vt:lpstr>
      <vt:lpstr>Questions?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KEWON Deborah</cp:lastModifiedBy>
  <cp:revision>60</cp:revision>
  <dcterms:created xsi:type="dcterms:W3CDTF">2013-07-15T20:26:40Z</dcterms:created>
  <dcterms:modified xsi:type="dcterms:W3CDTF">2019-08-17T20:20:12Z</dcterms:modified>
</cp:coreProperties>
</file>