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 snapToGrid="0" snapToObjects="1">
      <p:cViewPr varScale="1">
        <p:scale>
          <a:sx n="125" d="100"/>
          <a:sy n="125" d="100"/>
        </p:scale>
        <p:origin x="7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99d9768c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99d9768c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99d9768c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99d9768c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99d9768c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99d9768c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99d9768c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99d9768ce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3a37dfa17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3a37dfa17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a37dfa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a37dfa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99d9768c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99d9768c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99d9768c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99d9768c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99d9768c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99d9768c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99d9768c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99d9768c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yloR4F8q-xk" TargetMode="External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5" y="2003900"/>
            <a:ext cx="76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</a:t>
            </a:r>
            <a:r>
              <a:rPr lang="en">
                <a:highlight>
                  <a:srgbClr val="FFCD00"/>
                </a:highlight>
              </a:rPr>
              <a:t>exchange rate</a:t>
            </a:r>
            <a:r>
              <a:rPr lang="en"/>
              <a:t> today?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        </a:t>
            </a:r>
            <a:r>
              <a:rPr lang="en" sz="2700"/>
              <a:t>By Deborah Kewon</a:t>
            </a:r>
            <a:endParaRPr sz="270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Recording exchange rate on the notepad called usdkor</a:t>
            </a:r>
            <a:endParaRPr/>
          </a:p>
        </p:txBody>
      </p:sp>
      <p:grpSp>
        <p:nvGrpSpPr>
          <p:cNvPr id="184" name="Google Shape;184;p21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85" name="Google Shape;185;p2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23850"/>
            <a:ext cx="8839198" cy="691252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Posting Exchange Rate on Twitter</a:t>
            </a:r>
            <a:endParaRPr/>
          </a:p>
        </p:txBody>
      </p:sp>
      <p:grpSp>
        <p:nvGrpSpPr>
          <p:cNvPr id="196" name="Google Shape;196;p22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97" name="Google Shape;197;p2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02" name="Google Shape;202;p22"/>
          <p:cNvPicPr preferRelativeResize="0"/>
          <p:nvPr/>
        </p:nvPicPr>
        <p:blipFill rotWithShape="1">
          <a:blip r:embed="rId3">
            <a:alphaModFix/>
          </a:blip>
          <a:srcRect r="2410" b="60392"/>
          <a:stretch/>
        </p:blipFill>
        <p:spPr>
          <a:xfrm>
            <a:off x="152400" y="2223850"/>
            <a:ext cx="862617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63081"/>
            <a:ext cx="8839201" cy="723109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>
            <a:spLocks noGrp="1"/>
          </p:cNvSpPr>
          <p:nvPr>
            <p:ph type="title"/>
          </p:nvPr>
        </p:nvSpPr>
        <p:spPr>
          <a:xfrm>
            <a:off x="1381250" y="922675"/>
            <a:ext cx="3992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 access to Twitter from Python</a:t>
            </a:r>
            <a:endParaRPr/>
          </a:p>
        </p:txBody>
      </p:sp>
      <p:grpSp>
        <p:nvGrpSpPr>
          <p:cNvPr id="209" name="Google Shape;209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0" name="Google Shape;210;p2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15" name="Google Shape;2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23850"/>
            <a:ext cx="8839199" cy="2062078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Tweeting Exchange Rate</a:t>
            </a:r>
            <a:endParaRPr/>
          </a:p>
        </p:txBody>
      </p:sp>
      <p:grpSp>
        <p:nvGrpSpPr>
          <p:cNvPr id="221" name="Google Shape;221;p2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22" name="Google Shape;222;p2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2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27" name="Google Shape;2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23850"/>
            <a:ext cx="7117750" cy="17555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Automation!</a:t>
            </a:r>
            <a:endParaRPr/>
          </a:p>
        </p:txBody>
      </p:sp>
      <p:grpSp>
        <p:nvGrpSpPr>
          <p:cNvPr id="233" name="Google Shape;233;p2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34" name="Google Shape;234;p2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2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39" name="Google Shape;2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850" y="1766375"/>
            <a:ext cx="4680550" cy="225698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>
            <a:spLocks noGrp="1"/>
          </p:cNvSpPr>
          <p:nvPr>
            <p:ph type="ctrTitle" idx="4294967295"/>
          </p:nvPr>
        </p:nvSpPr>
        <p:spPr>
          <a:xfrm>
            <a:off x="2769475" y="1035850"/>
            <a:ext cx="6305700" cy="83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highlight>
                  <a:srgbClr val="FFCD00"/>
                </a:highlight>
              </a:rPr>
              <a:t>Duplication Error</a:t>
            </a:r>
            <a:endParaRPr sz="5000">
              <a:highlight>
                <a:srgbClr val="FFCD00"/>
              </a:highlight>
            </a:endParaRPr>
          </a:p>
        </p:txBody>
      </p:sp>
      <p:sp>
        <p:nvSpPr>
          <p:cNvPr id="245" name="Google Shape;245;p26"/>
          <p:cNvSpPr txBox="1">
            <a:spLocks noGrp="1"/>
          </p:cNvSpPr>
          <p:nvPr>
            <p:ph type="ctrTitle" idx="4294967295"/>
          </p:nvPr>
        </p:nvSpPr>
        <p:spPr>
          <a:xfrm>
            <a:off x="3610250" y="2638200"/>
            <a:ext cx="5796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highlight>
                  <a:srgbClr val="FFCD00"/>
                </a:highlight>
              </a:rPr>
              <a:t>Automation</a:t>
            </a:r>
            <a:endParaRPr sz="3900">
              <a:highlight>
                <a:srgbClr val="FFCD00"/>
              </a:highlight>
            </a:endParaRPr>
          </a:p>
        </p:txBody>
      </p:sp>
      <p:sp>
        <p:nvSpPr>
          <p:cNvPr id="246" name="Google Shape;246;p26"/>
          <p:cNvSpPr txBox="1">
            <a:spLocks noGrp="1"/>
          </p:cNvSpPr>
          <p:nvPr>
            <p:ph type="ctrTitle" idx="4294967295"/>
          </p:nvPr>
        </p:nvSpPr>
        <p:spPr>
          <a:xfrm>
            <a:off x="3202025" y="1806463"/>
            <a:ext cx="5541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Twitter Tokens</a:t>
            </a:r>
            <a:endParaRPr sz="4000"/>
          </a:p>
        </p:txBody>
      </p:sp>
      <p:grpSp>
        <p:nvGrpSpPr>
          <p:cNvPr id="247" name="Google Shape;247;p26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48" name="Google Shape;248;p2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26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54" name="Google Shape;254;p26"/>
          <p:cNvSpPr txBox="1"/>
          <p:nvPr/>
        </p:nvSpPr>
        <p:spPr>
          <a:xfrm>
            <a:off x="3800350" y="3109950"/>
            <a:ext cx="22935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Time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55" name="Google Shape;2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953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/>
        </p:nvSpPr>
        <p:spPr>
          <a:xfrm>
            <a:off x="1981700" y="1439900"/>
            <a:ext cx="4833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Thanks!</a:t>
            </a:r>
            <a:endParaRPr sz="60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261" name="Google Shape;261;p2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62" name="Google Shape;262;p27"/>
          <p:cNvGrpSpPr/>
          <p:nvPr/>
        </p:nvGrpSpPr>
        <p:grpSpPr>
          <a:xfrm>
            <a:off x="1258473" y="2470925"/>
            <a:ext cx="277859" cy="201655"/>
            <a:chOff x="3932350" y="3714775"/>
            <a:chExt cx="439650" cy="319075"/>
          </a:xfrm>
        </p:grpSpPr>
        <p:sp>
          <p:nvSpPr>
            <p:cNvPr id="263" name="Google Shape;263;p2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subTitle" idx="4294967295"/>
          </p:nvPr>
        </p:nvSpPr>
        <p:spPr>
          <a:xfrm>
            <a:off x="1421875" y="2093775"/>
            <a:ext cx="6960900" cy="24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To help us decide when to exchange currency without losing </a:t>
            </a:r>
            <a:r>
              <a:rPr lang="en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money</a:t>
            </a:r>
            <a:endParaRPr sz="3600" b="1" i="1" dirty="0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cxnSp>
        <p:nvCxnSpPr>
          <p:cNvPr id="86" name="Google Shape;86;p13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l="16647" r="16654"/>
          <a:stretch/>
        </p:blipFill>
        <p:spPr>
          <a:xfrm>
            <a:off x="834600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Objective</a:t>
            </a:r>
            <a:endParaRPr sz="4000"/>
          </a:p>
        </p:txBody>
      </p:sp>
      <p:cxnSp>
        <p:nvCxnSpPr>
          <p:cNvPr id="89" name="Google Shape;89;p13"/>
          <p:cNvCxnSpPr/>
          <p:nvPr/>
        </p:nvCxnSpPr>
        <p:spPr>
          <a:xfrm>
            <a:off x="45653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1678000" y="9092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How it works?</a:t>
            </a:r>
            <a:endParaRPr/>
          </a:p>
        </p:txBody>
      </p:sp>
      <p:grpSp>
        <p:nvGrpSpPr>
          <p:cNvPr id="97" name="Google Shape;97;p1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98" name="Google Shape;98;p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4"/>
          <p:cNvSpPr txBox="1"/>
          <p:nvPr/>
        </p:nvSpPr>
        <p:spPr>
          <a:xfrm>
            <a:off x="284480" y="1578150"/>
            <a:ext cx="844467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dirty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latin typeface="Al Bayan Plain" charset="-78"/>
                <a:ea typeface="Al Bayan Plain" charset="-78"/>
                <a:cs typeface="Al Bayan Plain" charset="-78"/>
                <a:sym typeface="Quattrocento Sans"/>
              </a:rPr>
              <a:t>My program will first get the exchange rate from the finance website and automatically post it on Twitter every 5 hours  as long as my </a:t>
            </a:r>
            <a:r>
              <a:rPr lang="en" sz="2000" dirty="0" err="1">
                <a:latin typeface="Al Bayan Plain" charset="-78"/>
                <a:ea typeface="Al Bayan Plain" charset="-78"/>
                <a:cs typeface="Al Bayan Plain" charset="-78"/>
                <a:sym typeface="Quattrocento Sans"/>
              </a:rPr>
              <a:t>Spyder</a:t>
            </a:r>
            <a:r>
              <a:rPr lang="en" sz="2000" dirty="0">
                <a:latin typeface="Al Bayan Plain" charset="-78"/>
                <a:ea typeface="Al Bayan Plain" charset="-78"/>
                <a:cs typeface="Al Bayan Plain" charset="-78"/>
                <a:sym typeface="Quattrocento Sans"/>
              </a:rPr>
              <a:t> is running. </a:t>
            </a:r>
            <a:endParaRPr sz="2000" dirty="0">
              <a:latin typeface="Al Bayan Plain" charset="-78"/>
              <a:ea typeface="Al Bayan Plain" charset="-78"/>
              <a:cs typeface="Al Bayan Plain" charset="-78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1357500" y="909263"/>
            <a:ext cx="1221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Video</a:t>
            </a:r>
            <a:endParaRPr/>
          </a:p>
        </p:txBody>
      </p:sp>
      <p:grpSp>
        <p:nvGrpSpPr>
          <p:cNvPr id="110" name="Google Shape;110;p1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11" name="Google Shape;111;p1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16" name="Google Shape;116;p15" title="Debbie's Code Demonstr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5700" y="139375"/>
            <a:ext cx="6335698" cy="380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315700" y="3898274"/>
            <a:ext cx="63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=yloR4F8q-xk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required packages</a:t>
            </a:r>
            <a:endParaRPr/>
          </a:p>
        </p:txBody>
      </p:sp>
      <p:grpSp>
        <p:nvGrpSpPr>
          <p:cNvPr id="122" name="Google Shape;122;p1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3" name="Google Shape;123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451" y="1593275"/>
            <a:ext cx="5616430" cy="158680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1381250" y="922675"/>
            <a:ext cx="54693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extraction from the finance website </a:t>
            </a:r>
            <a:endParaRPr/>
          </a:p>
        </p:txBody>
      </p:sp>
      <p:grpSp>
        <p:nvGrpSpPr>
          <p:cNvPr id="134" name="Google Shape;134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35" name="Google Shape;135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0775"/>
            <a:ext cx="8839200" cy="101563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HTML source for the layout of the info</a:t>
            </a:r>
            <a:endParaRPr/>
          </a:p>
        </p:txBody>
      </p:sp>
      <p:grpSp>
        <p:nvGrpSpPr>
          <p:cNvPr id="146" name="Google Shape;146;p1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47" name="Google Shape;147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52" name="Google Shape;152;p18"/>
          <p:cNvPicPr preferRelativeResize="0"/>
          <p:nvPr/>
        </p:nvPicPr>
        <p:blipFill rotWithShape="1">
          <a:blip r:embed="rId3">
            <a:alphaModFix/>
          </a:blip>
          <a:srcRect r="1989" b="31224"/>
          <a:stretch/>
        </p:blipFill>
        <p:spPr>
          <a:xfrm>
            <a:off x="152400" y="2223850"/>
            <a:ext cx="8663251" cy="49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72525"/>
            <a:ext cx="7524750" cy="381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Currency Format</a:t>
            </a:r>
            <a:endParaRPr/>
          </a:p>
        </p:txBody>
      </p:sp>
      <p:grpSp>
        <p:nvGrpSpPr>
          <p:cNvPr id="159" name="Google Shape;159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0" name="Google Shape;160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 rotWithShape="1">
          <a:blip r:embed="rId3">
            <a:alphaModFix/>
          </a:blip>
          <a:srcRect r="1429" b="35707"/>
          <a:stretch/>
        </p:blipFill>
        <p:spPr>
          <a:xfrm>
            <a:off x="152400" y="2223850"/>
            <a:ext cx="8712726" cy="33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5325" y="2815700"/>
            <a:ext cx="6060421" cy="33552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of the Region </a:t>
            </a:r>
            <a:endParaRPr/>
          </a:p>
        </p:txBody>
      </p:sp>
      <p:grpSp>
        <p:nvGrpSpPr>
          <p:cNvPr id="172" name="Google Shape;172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3" name="Google Shape;173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23850"/>
            <a:ext cx="8839199" cy="79309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131</Words>
  <Application>Microsoft Macintosh PowerPoint</Application>
  <PresentationFormat>On-screen Show (16:9)</PresentationFormat>
  <Paragraphs>42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Al Bayan Plain</vt:lpstr>
      <vt:lpstr>Arial</vt:lpstr>
      <vt:lpstr>Lora</vt:lpstr>
      <vt:lpstr>Quattrocento Sans</vt:lpstr>
      <vt:lpstr>Viola template</vt:lpstr>
      <vt:lpstr>What is the exchange rate today?                By Deborah Kewon</vt:lpstr>
      <vt:lpstr>Objective</vt:lpstr>
      <vt:lpstr>How it works?</vt:lpstr>
      <vt:lpstr>Video</vt:lpstr>
      <vt:lpstr>Importing required packages</vt:lpstr>
      <vt:lpstr>Data extraction from the finance website </vt:lpstr>
      <vt:lpstr>Checking HTML source for the layout of the info</vt:lpstr>
      <vt:lpstr>Cleaning Currency Format</vt:lpstr>
      <vt:lpstr>Time of the Region </vt:lpstr>
      <vt:lpstr>Recording exchange rate on the notepad called usdkor</vt:lpstr>
      <vt:lpstr>Posting Exchange Rate on Twitter</vt:lpstr>
      <vt:lpstr>Having access to Twitter from Python</vt:lpstr>
      <vt:lpstr>Tweeting Exchange Rate</vt:lpstr>
      <vt:lpstr>Automation!</vt:lpstr>
      <vt:lpstr>Duplication Error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exchange rate today?                By Deborah Kewon</dc:title>
  <cp:lastModifiedBy>KEWON Deborah</cp:lastModifiedBy>
  <cp:revision>3</cp:revision>
  <dcterms:modified xsi:type="dcterms:W3CDTF">2018-12-05T22:00:12Z</dcterms:modified>
</cp:coreProperties>
</file>