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21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1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50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98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4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92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19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96C59-AE46-5249-A716-F53864B4A4C1}" type="datetimeFigureOut">
              <a:rPr lang="de-DE" smtClean="0"/>
              <a:t>11.08.14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62FF-2AC6-9048-B55E-3BE4EE549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9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eb-institute.org" TargetMode="External"/><Relationship Id="rId3" Type="http://schemas.openxmlformats.org/officeDocument/2006/relationships/hyperlink" Target="http://dieseseitegibtesnicht.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eb-institute.org" TargetMode="External"/><Relationship Id="rId3" Type="http://schemas.openxmlformats.org/officeDocument/2006/relationships/hyperlink" Target="http://dieseseitegibtesnicht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This </a:t>
            </a:r>
            <a:r>
              <a:rPr lang="de-DE" dirty="0" err="1" smtClean="0">
                <a:hlinkClick r:id="rId2"/>
              </a:rPr>
              <a:t>is</a:t>
            </a:r>
            <a:r>
              <a:rPr lang="de-DE" dirty="0" smtClean="0">
                <a:hlinkClick r:id="rId2"/>
              </a:rPr>
              <a:t> a </a:t>
            </a:r>
            <a:r>
              <a:rPr lang="de-DE" dirty="0" err="1" smtClean="0">
                <a:hlinkClick r:id="rId2"/>
              </a:rPr>
              <a:t>hyperlink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This </a:t>
            </a:r>
            <a:r>
              <a:rPr lang="de-DE" dirty="0" err="1" smtClean="0">
                <a:hlinkClick r:id="rId3"/>
              </a:rPr>
              <a:t>is</a:t>
            </a:r>
            <a:r>
              <a:rPr lang="de-DE" dirty="0" smtClean="0">
                <a:hlinkClick r:id="rId3"/>
              </a:rPr>
              <a:t> an invalid </a:t>
            </a:r>
            <a:r>
              <a:rPr lang="de-DE" dirty="0" err="1" smtClean="0">
                <a:hlinkClick r:id="rId3"/>
              </a:rPr>
              <a:t>hyperlink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87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This </a:t>
            </a:r>
            <a:r>
              <a:rPr lang="de-DE" dirty="0" err="1" smtClean="0">
                <a:hlinkClick r:id="rId2"/>
              </a:rPr>
              <a:t>is</a:t>
            </a:r>
            <a:r>
              <a:rPr lang="de-DE" dirty="0" smtClean="0">
                <a:hlinkClick r:id="rId2"/>
              </a:rPr>
              <a:t> a </a:t>
            </a:r>
            <a:r>
              <a:rPr lang="de-DE" dirty="0" err="1" smtClean="0">
                <a:hlinkClick r:id="rId2"/>
              </a:rPr>
              <a:t>hyperlink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This </a:t>
            </a:r>
            <a:r>
              <a:rPr lang="de-DE" dirty="0" err="1" smtClean="0">
                <a:hlinkClick r:id="rId3"/>
              </a:rPr>
              <a:t>is</a:t>
            </a:r>
            <a:r>
              <a:rPr lang="de-DE" dirty="0" smtClean="0">
                <a:hlinkClick r:id="rId3"/>
              </a:rPr>
              <a:t> an invalid </a:t>
            </a:r>
            <a:r>
              <a:rPr lang="de-DE" dirty="0" err="1" smtClean="0">
                <a:hlinkClick r:id="rId3"/>
              </a:rPr>
              <a:t>hyperlink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61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This is a hyperlink</vt:lpstr>
      <vt:lpstr>This is a hyperlink</vt:lpstr>
    </vt:vector>
  </TitlesOfParts>
  <Company>Universitätsspital Basel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hyperlink</dc:title>
  <dc:creator>Ramon Saccilotto</dc:creator>
  <cp:lastModifiedBy>Ramon Saccilotto</cp:lastModifiedBy>
  <cp:revision>3</cp:revision>
  <dcterms:created xsi:type="dcterms:W3CDTF">2014-08-07T09:50:31Z</dcterms:created>
  <dcterms:modified xsi:type="dcterms:W3CDTF">2014-08-11T08:15:43Z</dcterms:modified>
</cp:coreProperties>
</file>