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5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0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8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8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F0BF-D476-4248-A562-882E5ECF8D1A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10A3-7505-4222-98AA-D266B5FEC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96752"/>
            <a:ext cx="1491555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smps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2924944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267744" y="2133600"/>
            <a:ext cx="0" cy="791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212976"/>
            <a:ext cx="2168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20144" y="2133600"/>
            <a:ext cx="0" cy="107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76" y="24886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220v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07904" y="1128629"/>
            <a:ext cx="1491555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Conveter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565" y="77973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12v 10A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6788" y="219424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5v 8A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907704" y="1473142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907704" y="1665945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707904" y="3068960"/>
            <a:ext cx="1491555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pca9685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283968" y="2204864"/>
            <a:ext cx="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716016" y="2204864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62955" y="5661248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61295" y="5661248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41068" y="5661248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73216" y="5661248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30827" y="5661248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37512" y="5661248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01355" y="4457675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13276" y="4420691"/>
            <a:ext cx="1080120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021633" y="4206019"/>
            <a:ext cx="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453681" y="4206019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30130" y="4206019"/>
            <a:ext cx="0" cy="7200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670886" y="3068960"/>
            <a:ext cx="1491555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Arduino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70887" y="1551774"/>
            <a:ext cx="1491555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LiPo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Charger/Booster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70887" y="27549"/>
            <a:ext cx="1491555" cy="9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LiPo</a:t>
            </a:r>
            <a:r>
              <a:rPr lang="en-US" altLang="ko-KR" dirty="0" smtClean="0">
                <a:solidFill>
                  <a:schemeClr val="tx1"/>
                </a:solidFill>
              </a:rPr>
              <a:t> Battery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7210947" y="1052736"/>
            <a:ext cx="0" cy="420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68344" y="1052736"/>
            <a:ext cx="0" cy="42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210947" y="2564904"/>
            <a:ext cx="0" cy="420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668344" y="2563581"/>
            <a:ext cx="0" cy="42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5366942" y="3212976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370215" y="3429000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5370215" y="3645024"/>
            <a:ext cx="108012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375201" y="3861048"/>
            <a:ext cx="10801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15261" y="31130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3.7v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47856" y="252927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5v 1A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8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</dc:creator>
  <cp:lastModifiedBy>Tae</cp:lastModifiedBy>
  <cp:revision>4</cp:revision>
  <dcterms:created xsi:type="dcterms:W3CDTF">2021-08-15T12:43:16Z</dcterms:created>
  <dcterms:modified xsi:type="dcterms:W3CDTF">2021-08-15T13:32:32Z</dcterms:modified>
</cp:coreProperties>
</file>