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5" autoAdjust="0"/>
    <p:restoredTop sz="94660"/>
  </p:normalViewPr>
  <p:slideViewPr>
    <p:cSldViewPr>
      <p:cViewPr varScale="1">
        <p:scale>
          <a:sx n="73" d="100"/>
          <a:sy n="73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9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9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1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1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8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72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8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6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1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532E-1945-4ADB-AFCE-7D3727FE723A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D3D2-7049-4E5F-ADFD-4609307C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6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1916" y="3573016"/>
            <a:ext cx="214204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48968" y="3573016"/>
            <a:ext cx="209507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</a:t>
            </a:r>
            <a:r>
              <a:rPr lang="ko-KR" altLang="en-US" dirty="0"/>
              <a:t>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88398" y="548680"/>
            <a:ext cx="247704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0770" y="5059910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 smtClean="0"/>
              <a:t>제</a:t>
            </a:r>
            <a:r>
              <a:rPr lang="ko-KR" altLang="en-US" u="sng" dirty="0"/>
              <a:t>목</a:t>
            </a:r>
          </a:p>
        </p:txBody>
      </p:sp>
      <p:sp>
        <p:nvSpPr>
          <p:cNvPr id="9" name="타원 8"/>
          <p:cNvSpPr/>
          <p:nvPr/>
        </p:nvSpPr>
        <p:spPr>
          <a:xfrm>
            <a:off x="1638536" y="5059910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줄거리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4" idx="2"/>
            <a:endCxn id="8" idx="0"/>
          </p:cNvCxnSpPr>
          <p:nvPr/>
        </p:nvCxnSpPr>
        <p:spPr>
          <a:xfrm flipH="1">
            <a:off x="804846" y="4293096"/>
            <a:ext cx="828092" cy="766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  <a:endCxn id="9" idx="0"/>
          </p:cNvCxnSpPr>
          <p:nvPr/>
        </p:nvCxnSpPr>
        <p:spPr>
          <a:xfrm>
            <a:off x="1632938" y="4293096"/>
            <a:ext cx="689674" cy="766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651516" y="5373216"/>
            <a:ext cx="135345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 smtClean="0"/>
              <a:t>이름</a:t>
            </a:r>
            <a:endParaRPr lang="ko-KR" altLang="en-US" u="sng" dirty="0"/>
          </a:p>
        </p:txBody>
      </p:sp>
      <p:sp>
        <p:nvSpPr>
          <p:cNvPr id="15" name="타원 14"/>
          <p:cNvSpPr/>
          <p:nvPr/>
        </p:nvSpPr>
        <p:spPr>
          <a:xfrm>
            <a:off x="6220996" y="5373216"/>
            <a:ext cx="135345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필명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783356" y="5373216"/>
            <a:ext cx="135345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/>
              <a:t>소개글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2"/>
            <a:endCxn id="14" idx="0"/>
          </p:cNvCxnSpPr>
          <p:nvPr/>
        </p:nvCxnSpPr>
        <p:spPr>
          <a:xfrm flipH="1">
            <a:off x="5328244" y="4293096"/>
            <a:ext cx="1568260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2"/>
            <a:endCxn id="15" idx="0"/>
          </p:cNvCxnSpPr>
          <p:nvPr/>
        </p:nvCxnSpPr>
        <p:spPr>
          <a:xfrm>
            <a:off x="6896504" y="4293096"/>
            <a:ext cx="1220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6" idx="2"/>
            <a:endCxn id="16" idx="0"/>
          </p:cNvCxnSpPr>
          <p:nvPr/>
        </p:nvCxnSpPr>
        <p:spPr>
          <a:xfrm>
            <a:off x="6896504" y="4293096"/>
            <a:ext cx="1563580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300719" y="1988840"/>
            <a:ext cx="123883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 smtClean="0"/>
              <a:t>아이디</a:t>
            </a:r>
            <a:endParaRPr lang="ko-KR" altLang="en-US" u="sng" dirty="0"/>
          </a:p>
        </p:txBody>
      </p:sp>
      <p:sp>
        <p:nvSpPr>
          <p:cNvPr id="24" name="타원 23"/>
          <p:cNvSpPr/>
          <p:nvPr/>
        </p:nvSpPr>
        <p:spPr>
          <a:xfrm>
            <a:off x="6726608" y="1988840"/>
            <a:ext cx="123883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닉네임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7" idx="2"/>
            <a:endCxn id="23" idx="0"/>
          </p:cNvCxnSpPr>
          <p:nvPr/>
        </p:nvCxnSpPr>
        <p:spPr>
          <a:xfrm flipH="1">
            <a:off x="5920135" y="1268760"/>
            <a:ext cx="806784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2"/>
            <a:endCxn id="24" idx="0"/>
          </p:cNvCxnSpPr>
          <p:nvPr/>
        </p:nvCxnSpPr>
        <p:spPr>
          <a:xfrm>
            <a:off x="6726919" y="1268760"/>
            <a:ext cx="61910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3450829" y="3374994"/>
            <a:ext cx="1877416" cy="111612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작업</a:t>
            </a:r>
            <a:endParaRPr lang="ko-KR" altLang="en-US"/>
          </a:p>
        </p:txBody>
      </p:sp>
      <p:cxnSp>
        <p:nvCxnSpPr>
          <p:cNvPr id="45" name="직선 연결선 44"/>
          <p:cNvCxnSpPr>
            <a:stCxn id="6" idx="1"/>
            <a:endCxn id="43" idx="3"/>
          </p:cNvCxnSpPr>
          <p:nvPr/>
        </p:nvCxnSpPr>
        <p:spPr>
          <a:xfrm flipH="1">
            <a:off x="5328245" y="3933056"/>
            <a:ext cx="5207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1"/>
            <a:endCxn id="4" idx="3"/>
          </p:cNvCxnSpPr>
          <p:nvPr/>
        </p:nvCxnSpPr>
        <p:spPr>
          <a:xfrm flipH="1">
            <a:off x="2703960" y="3933056"/>
            <a:ext cx="7468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판단 47"/>
          <p:cNvSpPr/>
          <p:nvPr/>
        </p:nvSpPr>
        <p:spPr>
          <a:xfrm>
            <a:off x="2745357" y="1676312"/>
            <a:ext cx="1615133" cy="108213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구독</a:t>
            </a:r>
            <a:endParaRPr lang="ko-KR" altLang="en-US" dirty="0"/>
          </a:p>
        </p:txBody>
      </p:sp>
      <p:cxnSp>
        <p:nvCxnSpPr>
          <p:cNvPr id="50" name="직선 연결선 49"/>
          <p:cNvCxnSpPr>
            <a:stCxn id="7" idx="1"/>
            <a:endCxn id="48" idx="3"/>
          </p:cNvCxnSpPr>
          <p:nvPr/>
        </p:nvCxnSpPr>
        <p:spPr>
          <a:xfrm flipH="1">
            <a:off x="4360490" y="908720"/>
            <a:ext cx="1127908" cy="130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8" idx="1"/>
            <a:endCxn id="4" idx="0"/>
          </p:cNvCxnSpPr>
          <p:nvPr/>
        </p:nvCxnSpPr>
        <p:spPr>
          <a:xfrm flipH="1">
            <a:off x="1632938" y="2217382"/>
            <a:ext cx="1112419" cy="1355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/>
          <p:cNvSpPr/>
          <p:nvPr/>
        </p:nvSpPr>
        <p:spPr>
          <a:xfrm>
            <a:off x="857778" y="33098"/>
            <a:ext cx="1550320" cy="10387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구</a:t>
            </a:r>
            <a:r>
              <a:rPr lang="ko-KR" altLang="en-US" dirty="0"/>
              <a:t>매</a:t>
            </a:r>
          </a:p>
        </p:txBody>
      </p:sp>
      <p:cxnSp>
        <p:nvCxnSpPr>
          <p:cNvPr id="57" name="직선 연결선 56"/>
          <p:cNvCxnSpPr>
            <a:stCxn id="7" idx="1"/>
            <a:endCxn id="55" idx="3"/>
          </p:cNvCxnSpPr>
          <p:nvPr/>
        </p:nvCxnSpPr>
        <p:spPr>
          <a:xfrm flipH="1" flipV="1">
            <a:off x="2408098" y="552455"/>
            <a:ext cx="3080300" cy="356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5" idx="1"/>
            <a:endCxn id="4" idx="0"/>
          </p:cNvCxnSpPr>
          <p:nvPr/>
        </p:nvCxnSpPr>
        <p:spPr>
          <a:xfrm>
            <a:off x="857778" y="552455"/>
            <a:ext cx="775160" cy="3020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21957" y="35323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646186" y="271053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528182" y="121224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165912" y="316303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04457" y="52770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432203" y="353236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518731" y="842908"/>
            <a:ext cx="7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936886" y="3152723"/>
            <a:ext cx="7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87318" y="4108430"/>
            <a:ext cx="81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(0, 1)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745357" y="4108430"/>
            <a:ext cx="81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 *)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51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46896" y="3242139"/>
            <a:ext cx="6035406" cy="4043973"/>
            <a:chOff x="120770" y="33098"/>
            <a:chExt cx="9016042" cy="5988190"/>
          </a:xfrm>
        </p:grpSpPr>
        <p:sp>
          <p:nvSpPr>
            <p:cNvPr id="4" name="직사각형 3"/>
            <p:cNvSpPr/>
            <p:nvPr/>
          </p:nvSpPr>
          <p:spPr>
            <a:xfrm>
              <a:off x="561916" y="3573016"/>
              <a:ext cx="2142044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웹툰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48968" y="3573016"/>
              <a:ext cx="2095072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작</a:t>
              </a:r>
              <a:r>
                <a:rPr lang="ko-KR" altLang="en-US" sz="1000" dirty="0"/>
                <a:t>가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488398" y="548680"/>
              <a:ext cx="2477042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회원</a:t>
              </a:r>
              <a:endParaRPr lang="ko-KR" altLang="en-US" sz="10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120770" y="5059910"/>
              <a:ext cx="1368152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u="sng" dirty="0" smtClean="0"/>
                <a:t>제</a:t>
              </a:r>
              <a:r>
                <a:rPr lang="ko-KR" altLang="en-US" sz="1000" u="sng" dirty="0"/>
                <a:t>목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1638536" y="5059910"/>
              <a:ext cx="1368152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줄거리</a:t>
              </a:r>
              <a:endParaRPr lang="ko-KR" altLang="en-US" sz="1000" dirty="0"/>
            </a:p>
          </p:txBody>
        </p:sp>
        <p:cxnSp>
          <p:nvCxnSpPr>
            <p:cNvPr id="11" name="직선 연결선 10"/>
            <p:cNvCxnSpPr>
              <a:stCxn id="4" idx="2"/>
              <a:endCxn id="8" idx="0"/>
            </p:cNvCxnSpPr>
            <p:nvPr/>
          </p:nvCxnSpPr>
          <p:spPr>
            <a:xfrm flipH="1">
              <a:off x="804846" y="4293096"/>
              <a:ext cx="828092" cy="7668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4" idx="2"/>
              <a:endCxn id="9" idx="0"/>
            </p:cNvCxnSpPr>
            <p:nvPr/>
          </p:nvCxnSpPr>
          <p:spPr>
            <a:xfrm>
              <a:off x="1632938" y="4293096"/>
              <a:ext cx="689674" cy="7668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4651516" y="5373216"/>
              <a:ext cx="1353456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u="sng" dirty="0" smtClean="0"/>
                <a:t>이름</a:t>
              </a:r>
              <a:endParaRPr lang="ko-KR" altLang="en-US" sz="1000" u="sng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220996" y="5373216"/>
              <a:ext cx="1353456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필명</a:t>
              </a:r>
              <a:endParaRPr lang="ko-KR" altLang="en-US" sz="10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783356" y="5373216"/>
              <a:ext cx="1353456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 smtClean="0"/>
                <a:t>소개글</a:t>
              </a:r>
              <a:endParaRPr lang="ko-KR" altLang="en-US" sz="1000" dirty="0"/>
            </a:p>
          </p:txBody>
        </p:sp>
        <p:cxnSp>
          <p:nvCxnSpPr>
            <p:cNvPr id="18" name="직선 연결선 17"/>
            <p:cNvCxnSpPr>
              <a:stCxn id="6" idx="2"/>
              <a:endCxn id="14" idx="0"/>
            </p:cNvCxnSpPr>
            <p:nvPr/>
          </p:nvCxnSpPr>
          <p:spPr>
            <a:xfrm flipH="1">
              <a:off x="5328244" y="4293096"/>
              <a:ext cx="156826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6" idx="2"/>
              <a:endCxn id="15" idx="0"/>
            </p:cNvCxnSpPr>
            <p:nvPr/>
          </p:nvCxnSpPr>
          <p:spPr>
            <a:xfrm>
              <a:off x="6896504" y="4293096"/>
              <a:ext cx="122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6" idx="2"/>
              <a:endCxn id="16" idx="0"/>
            </p:cNvCxnSpPr>
            <p:nvPr/>
          </p:nvCxnSpPr>
          <p:spPr>
            <a:xfrm>
              <a:off x="6896504" y="4293096"/>
              <a:ext cx="156358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300719" y="1988840"/>
              <a:ext cx="1238832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u="sng" dirty="0" smtClean="0"/>
                <a:t>아이디</a:t>
              </a:r>
              <a:endParaRPr lang="ko-KR" altLang="en-US" sz="1000" u="sng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6726608" y="1988840"/>
              <a:ext cx="1238832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닉네임</a:t>
              </a:r>
              <a:endParaRPr lang="ko-KR" altLang="en-US" sz="1000" dirty="0"/>
            </a:p>
          </p:txBody>
        </p:sp>
        <p:cxnSp>
          <p:nvCxnSpPr>
            <p:cNvPr id="26" name="직선 연결선 25"/>
            <p:cNvCxnSpPr>
              <a:stCxn id="7" idx="2"/>
              <a:endCxn id="23" idx="0"/>
            </p:cNvCxnSpPr>
            <p:nvPr/>
          </p:nvCxnSpPr>
          <p:spPr>
            <a:xfrm flipH="1">
              <a:off x="5920135" y="1268760"/>
              <a:ext cx="806784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7" idx="2"/>
              <a:endCxn id="24" idx="0"/>
            </p:cNvCxnSpPr>
            <p:nvPr/>
          </p:nvCxnSpPr>
          <p:spPr>
            <a:xfrm>
              <a:off x="6726919" y="1268760"/>
              <a:ext cx="619105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판단 42"/>
            <p:cNvSpPr/>
            <p:nvPr/>
          </p:nvSpPr>
          <p:spPr>
            <a:xfrm>
              <a:off x="3450829" y="3374994"/>
              <a:ext cx="1877416" cy="111612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/>
                <a:t>작업</a:t>
              </a:r>
              <a:endParaRPr lang="ko-KR" altLang="en-US" sz="1000"/>
            </a:p>
          </p:txBody>
        </p:sp>
        <p:cxnSp>
          <p:nvCxnSpPr>
            <p:cNvPr id="45" name="직선 연결선 44"/>
            <p:cNvCxnSpPr>
              <a:stCxn id="6" idx="1"/>
              <a:endCxn id="43" idx="3"/>
            </p:cNvCxnSpPr>
            <p:nvPr/>
          </p:nvCxnSpPr>
          <p:spPr>
            <a:xfrm flipH="1">
              <a:off x="5328245" y="3933056"/>
              <a:ext cx="5207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3" idx="1"/>
              <a:endCxn id="4" idx="3"/>
            </p:cNvCxnSpPr>
            <p:nvPr/>
          </p:nvCxnSpPr>
          <p:spPr>
            <a:xfrm flipH="1">
              <a:off x="2703960" y="3933056"/>
              <a:ext cx="746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판단 47"/>
            <p:cNvSpPr/>
            <p:nvPr/>
          </p:nvSpPr>
          <p:spPr>
            <a:xfrm>
              <a:off x="2745357" y="1676312"/>
              <a:ext cx="1615133" cy="108213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구독</a:t>
              </a:r>
              <a:endParaRPr lang="ko-KR" altLang="en-US" sz="1000" dirty="0"/>
            </a:p>
          </p:txBody>
        </p:sp>
        <p:cxnSp>
          <p:nvCxnSpPr>
            <p:cNvPr id="50" name="직선 연결선 49"/>
            <p:cNvCxnSpPr>
              <a:stCxn id="7" idx="1"/>
              <a:endCxn id="48" idx="3"/>
            </p:cNvCxnSpPr>
            <p:nvPr/>
          </p:nvCxnSpPr>
          <p:spPr>
            <a:xfrm flipH="1">
              <a:off x="4360490" y="908720"/>
              <a:ext cx="1127908" cy="13086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48" idx="1"/>
              <a:endCxn id="4" idx="0"/>
            </p:cNvCxnSpPr>
            <p:nvPr/>
          </p:nvCxnSpPr>
          <p:spPr>
            <a:xfrm flipH="1">
              <a:off x="1632938" y="2217382"/>
              <a:ext cx="1112419" cy="13556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순서도: 판단 54"/>
            <p:cNvSpPr/>
            <p:nvPr/>
          </p:nvSpPr>
          <p:spPr>
            <a:xfrm>
              <a:off x="857778" y="33098"/>
              <a:ext cx="1550320" cy="103871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구</a:t>
              </a:r>
              <a:r>
                <a:rPr lang="ko-KR" altLang="en-US" sz="1000" dirty="0"/>
                <a:t>매</a:t>
              </a:r>
            </a:p>
          </p:txBody>
        </p:sp>
        <p:cxnSp>
          <p:nvCxnSpPr>
            <p:cNvPr id="57" name="직선 연결선 56"/>
            <p:cNvCxnSpPr>
              <a:stCxn id="7" idx="1"/>
              <a:endCxn id="55" idx="3"/>
            </p:cNvCxnSpPr>
            <p:nvPr/>
          </p:nvCxnSpPr>
          <p:spPr>
            <a:xfrm flipH="1" flipV="1">
              <a:off x="2408098" y="552455"/>
              <a:ext cx="3080300" cy="3562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5" idx="1"/>
              <a:endCxn id="4" idx="0"/>
            </p:cNvCxnSpPr>
            <p:nvPr/>
          </p:nvCxnSpPr>
          <p:spPr>
            <a:xfrm>
              <a:off x="857778" y="552455"/>
              <a:ext cx="775160" cy="3020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821957" y="353236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46186" y="2710533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28182" y="1212240"/>
              <a:ext cx="3016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65912" y="3163034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04457" y="527701"/>
              <a:ext cx="3016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32203" y="3532366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18731" y="842908"/>
              <a:ext cx="771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(0,*)</a:t>
              </a:r>
              <a:endParaRPr lang="ko-KR" altLang="en-US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36886" y="3152723"/>
              <a:ext cx="771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(0,*)</a:t>
              </a:r>
              <a:endParaRPr lang="ko-KR" alt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87318" y="4108430"/>
              <a:ext cx="8176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(0, 1)</a:t>
              </a:r>
              <a:endParaRPr lang="ko-KR" altLang="en-US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45357" y="4108430"/>
              <a:ext cx="8176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(1, *)</a:t>
              </a:r>
              <a:endParaRPr lang="ko-KR" altLang="en-US" sz="10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96612" y="528906"/>
            <a:ext cx="7151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닉네임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구매아이디</a:t>
            </a:r>
            <a:r>
              <a:rPr lang="en-US" altLang="ko-KR" dirty="0" smtClean="0"/>
              <a:t> ,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웹툰아이디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구매일시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구매액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구독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구독</a:t>
            </a:r>
            <a:r>
              <a:rPr lang="en-US" altLang="ko-KR" u="sng" dirty="0" smtClean="0"/>
              <a:t> </a:t>
            </a:r>
            <a:r>
              <a:rPr lang="ko-KR" altLang="en-US" u="sng" dirty="0" smtClean="0"/>
              <a:t>아이디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웹툰아이디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고독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err="1" smtClean="0"/>
              <a:t>웹툰</a:t>
            </a:r>
            <a:r>
              <a:rPr lang="en-US" altLang="ko-KR" dirty="0" smtClean="0"/>
              <a:t>(</a:t>
            </a:r>
            <a:r>
              <a:rPr lang="ko-KR" altLang="en-US" u="sng" dirty="0" err="1" smtClean="0"/>
              <a:t>웹툰아이디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줄거리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b="1" dirty="0" smtClean="0"/>
              <a:t>작가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작가아이디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웹툰아이디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93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445314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도서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56176" y="445314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</a:p>
        </p:txBody>
      </p:sp>
      <p:sp>
        <p:nvSpPr>
          <p:cNvPr id="6" name="순서도: 판단 5"/>
          <p:cNvSpPr/>
          <p:nvPr/>
        </p:nvSpPr>
        <p:spPr>
          <a:xfrm>
            <a:off x="3275856" y="193286"/>
            <a:ext cx="1827069" cy="122413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4" idx="3"/>
            <a:endCxn id="6" idx="1"/>
          </p:cNvCxnSpPr>
          <p:nvPr/>
        </p:nvCxnSpPr>
        <p:spPr>
          <a:xfrm>
            <a:off x="2267744" y="805354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1"/>
            <a:endCxn id="6" idx="3"/>
          </p:cNvCxnSpPr>
          <p:nvPr/>
        </p:nvCxnSpPr>
        <p:spPr>
          <a:xfrm flipH="1">
            <a:off x="5102925" y="805354"/>
            <a:ext cx="1053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1402" y="4046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29550" y="40466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1460" y="1774926"/>
            <a:ext cx="144016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u="sng" dirty="0" smtClean="0"/>
              <a:t>도서아이</a:t>
            </a:r>
            <a:r>
              <a:rPr lang="ko-KR" altLang="en-US" sz="1200" u="sng" dirty="0"/>
              <a:t>디</a:t>
            </a:r>
          </a:p>
        </p:txBody>
      </p:sp>
      <p:sp>
        <p:nvSpPr>
          <p:cNvPr id="15" name="타원 14"/>
          <p:cNvSpPr/>
          <p:nvPr/>
        </p:nvSpPr>
        <p:spPr>
          <a:xfrm>
            <a:off x="1671322" y="1774926"/>
            <a:ext cx="144016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책이름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4" idx="2"/>
            <a:endCxn id="14" idx="0"/>
          </p:cNvCxnSpPr>
          <p:nvPr/>
        </p:nvCxnSpPr>
        <p:spPr>
          <a:xfrm flipH="1">
            <a:off x="821540" y="1165394"/>
            <a:ext cx="690120" cy="609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" idx="2"/>
            <a:endCxn id="15" idx="0"/>
          </p:cNvCxnSpPr>
          <p:nvPr/>
        </p:nvCxnSpPr>
        <p:spPr>
          <a:xfrm>
            <a:off x="1511660" y="1165394"/>
            <a:ext cx="879742" cy="609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608373" y="1774926"/>
            <a:ext cx="144016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u="sng" dirty="0" smtClean="0"/>
              <a:t>회</a:t>
            </a:r>
            <a:r>
              <a:rPr lang="ko-KR" altLang="en-US" sz="1200" u="sng" dirty="0"/>
              <a:t>원</a:t>
            </a:r>
            <a:r>
              <a:rPr lang="ko-KR" altLang="en-US" sz="1200" u="sng" dirty="0" smtClean="0"/>
              <a:t>아이디</a:t>
            </a:r>
            <a:endParaRPr lang="ko-KR" altLang="en-US" sz="1200" u="sng" dirty="0"/>
          </a:p>
        </p:txBody>
      </p:sp>
      <p:sp>
        <p:nvSpPr>
          <p:cNvPr id="23" name="타원 22"/>
          <p:cNvSpPr/>
          <p:nvPr/>
        </p:nvSpPr>
        <p:spPr>
          <a:xfrm>
            <a:off x="7178235" y="1774926"/>
            <a:ext cx="144016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5" idx="2"/>
            <a:endCxn id="22" idx="0"/>
          </p:cNvCxnSpPr>
          <p:nvPr/>
        </p:nvCxnSpPr>
        <p:spPr>
          <a:xfrm flipH="1">
            <a:off x="6328453" y="1165394"/>
            <a:ext cx="583807" cy="609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2"/>
            <a:endCxn id="23" idx="0"/>
          </p:cNvCxnSpPr>
          <p:nvPr/>
        </p:nvCxnSpPr>
        <p:spPr>
          <a:xfrm>
            <a:off x="6912260" y="1165394"/>
            <a:ext cx="986055" cy="609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019367" y="2821578"/>
            <a:ext cx="144016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u="sng" dirty="0" smtClean="0"/>
              <a:t>구매아이디</a:t>
            </a:r>
            <a:endParaRPr lang="ko-KR" altLang="en-US" sz="1200" u="sng" dirty="0"/>
          </a:p>
        </p:txBody>
      </p:sp>
      <p:sp>
        <p:nvSpPr>
          <p:cNvPr id="30" name="타원 29"/>
          <p:cNvSpPr/>
          <p:nvPr/>
        </p:nvSpPr>
        <p:spPr>
          <a:xfrm>
            <a:off x="3618723" y="2821578"/>
            <a:ext cx="144016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구매가격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5167408" y="2821578"/>
            <a:ext cx="144016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구매날짜</a:t>
            </a:r>
            <a:endParaRPr lang="ko-KR" altLang="en-US" sz="1200" dirty="0"/>
          </a:p>
        </p:txBody>
      </p:sp>
      <p:cxnSp>
        <p:nvCxnSpPr>
          <p:cNvPr id="33" name="직선 연결선 32"/>
          <p:cNvCxnSpPr>
            <a:stCxn id="6" idx="2"/>
            <a:endCxn id="29" idx="0"/>
          </p:cNvCxnSpPr>
          <p:nvPr/>
        </p:nvCxnSpPr>
        <p:spPr>
          <a:xfrm flipH="1">
            <a:off x="2739447" y="1417422"/>
            <a:ext cx="1449944" cy="140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2"/>
            <a:endCxn id="30" idx="0"/>
          </p:cNvCxnSpPr>
          <p:nvPr/>
        </p:nvCxnSpPr>
        <p:spPr>
          <a:xfrm>
            <a:off x="4189391" y="1417422"/>
            <a:ext cx="149412" cy="140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6" idx="2"/>
            <a:endCxn id="31" idx="0"/>
          </p:cNvCxnSpPr>
          <p:nvPr/>
        </p:nvCxnSpPr>
        <p:spPr>
          <a:xfrm>
            <a:off x="4189391" y="1417422"/>
            <a:ext cx="1698097" cy="140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7193" y="4012322"/>
            <a:ext cx="84657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도서</a:t>
            </a:r>
            <a:r>
              <a:rPr lang="en-US" altLang="ko-KR" sz="2400" dirty="0" smtClean="0"/>
              <a:t>(</a:t>
            </a:r>
            <a:r>
              <a:rPr lang="ko-KR" altLang="en-US" sz="2400" u="sng" dirty="0" smtClean="0"/>
              <a:t>도서아이디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책이름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구매</a:t>
            </a:r>
            <a:r>
              <a:rPr lang="en-US" altLang="ko-KR" sz="2400" dirty="0" smtClean="0"/>
              <a:t>(</a:t>
            </a:r>
            <a:r>
              <a:rPr lang="ko-KR" altLang="en-US" sz="2400" u="sng" dirty="0" smtClean="0"/>
              <a:t>구매아이디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구매액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구매날짜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도서아이디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회원아이디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smtClean="0"/>
              <a:t>회원</a:t>
            </a:r>
            <a:r>
              <a:rPr lang="en-US" altLang="ko-KR" sz="2400" dirty="0" smtClean="0"/>
              <a:t>(</a:t>
            </a:r>
            <a:r>
              <a:rPr lang="ko-KR" altLang="en-US" sz="2400" u="sng" dirty="0" smtClean="0"/>
              <a:t>회원아이디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301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166</Words>
  <Application>Microsoft Office PowerPoint</Application>
  <PresentationFormat>화면 슬라이드 쇼(4:3)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BIT02-04</dc:creator>
  <cp:lastModifiedBy>BIT02-04</cp:lastModifiedBy>
  <cp:revision>7</cp:revision>
  <dcterms:created xsi:type="dcterms:W3CDTF">2020-05-28T03:38:51Z</dcterms:created>
  <dcterms:modified xsi:type="dcterms:W3CDTF">2020-05-28T09:21:41Z</dcterms:modified>
</cp:coreProperties>
</file>