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6937A-FAFC-468D-8D35-C2AEB3C45DFC}" v="15" dt="2021-02-09T21:17:2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典" userId="cefdf6f8-5840-44dd-bb19-53bf25de4cab" providerId="ADAL" clId="{D91912C4-D284-4A82-987D-85D9F360E523}"/>
    <pc:docChg chg="undo custSel addSld modSld">
      <pc:chgData name="大典" userId="cefdf6f8-5840-44dd-bb19-53bf25de4cab" providerId="ADAL" clId="{D91912C4-D284-4A82-987D-85D9F360E523}" dt="2021-02-06T07:53:01.615" v="964" actId="20577"/>
      <pc:docMkLst>
        <pc:docMk/>
      </pc:docMkLst>
      <pc:sldChg chg="addSp delSp modSp new mod">
        <pc:chgData name="大典" userId="cefdf6f8-5840-44dd-bb19-53bf25de4cab" providerId="ADAL" clId="{D91912C4-D284-4A82-987D-85D9F360E523}" dt="2021-02-06T07:53:01.615" v="964" actId="20577"/>
        <pc:sldMkLst>
          <pc:docMk/>
          <pc:sldMk cId="192381644" sldId="256"/>
        </pc:sldMkLst>
        <pc:spChg chg="del">
          <ac:chgData name="大典" userId="cefdf6f8-5840-44dd-bb19-53bf25de4cab" providerId="ADAL" clId="{D91912C4-D284-4A82-987D-85D9F360E523}" dt="2021-02-06T07:13:20.779" v="1" actId="478"/>
          <ac:spMkLst>
            <pc:docMk/>
            <pc:sldMk cId="192381644" sldId="256"/>
            <ac:spMk id="2" creationId="{F342C9C7-FF4F-4E0F-8F62-5E2795FE78E9}"/>
          </ac:spMkLst>
        </pc:spChg>
        <pc:spChg chg="del">
          <ac:chgData name="大典" userId="cefdf6f8-5840-44dd-bb19-53bf25de4cab" providerId="ADAL" clId="{D91912C4-D284-4A82-987D-85D9F360E523}" dt="2021-02-06T07:13:20.779" v="1" actId="478"/>
          <ac:spMkLst>
            <pc:docMk/>
            <pc:sldMk cId="192381644" sldId="256"/>
            <ac:spMk id="3" creationId="{C22EE41D-0F14-494B-91D5-AE74E375002B}"/>
          </ac:spMkLst>
        </pc:spChg>
        <pc:spChg chg="add del mod">
          <ac:chgData name="大典" userId="cefdf6f8-5840-44dd-bb19-53bf25de4cab" providerId="ADAL" clId="{D91912C4-D284-4A82-987D-85D9F360E523}" dt="2021-02-06T07:41:27.967" v="361" actId="1076"/>
          <ac:spMkLst>
            <pc:docMk/>
            <pc:sldMk cId="192381644" sldId="256"/>
            <ac:spMk id="4" creationId="{F4F89A84-1FB2-4631-9B79-7AF0A9117841}"/>
          </ac:spMkLst>
        </pc:spChg>
        <pc:spChg chg="add del mod">
          <ac:chgData name="大典" userId="cefdf6f8-5840-44dd-bb19-53bf25de4cab" providerId="ADAL" clId="{D91912C4-D284-4A82-987D-85D9F360E523}" dt="2021-02-06T07:14:40.258" v="102"/>
          <ac:spMkLst>
            <pc:docMk/>
            <pc:sldMk cId="192381644" sldId="256"/>
            <ac:spMk id="5" creationId="{463B8732-80E1-47E4-AC68-5C4805EA8F44}"/>
          </ac:spMkLst>
        </pc:spChg>
        <pc:spChg chg="add mod">
          <ac:chgData name="大典" userId="cefdf6f8-5840-44dd-bb19-53bf25de4cab" providerId="ADAL" clId="{D91912C4-D284-4A82-987D-85D9F360E523}" dt="2021-02-06T07:42:51.524" v="427" actId="1076"/>
          <ac:spMkLst>
            <pc:docMk/>
            <pc:sldMk cId="192381644" sldId="256"/>
            <ac:spMk id="6" creationId="{62074529-3072-4AFE-A036-A8584AAD3700}"/>
          </ac:spMkLst>
        </pc:spChg>
        <pc:spChg chg="add del mod">
          <ac:chgData name="大典" userId="cefdf6f8-5840-44dd-bb19-53bf25de4cab" providerId="ADAL" clId="{D91912C4-D284-4A82-987D-85D9F360E523}" dt="2021-02-06T07:14:41.671" v="103" actId="478"/>
          <ac:spMkLst>
            <pc:docMk/>
            <pc:sldMk cId="192381644" sldId="256"/>
            <ac:spMk id="7" creationId="{B573E0B9-5614-4C0C-8358-AA746F4A6D34}"/>
          </ac:spMkLst>
        </pc:spChg>
        <pc:spChg chg="add mod">
          <ac:chgData name="大典" userId="cefdf6f8-5840-44dd-bb19-53bf25de4cab" providerId="ADAL" clId="{D91912C4-D284-4A82-987D-85D9F360E523}" dt="2021-02-06T07:42:51.524" v="427" actId="1076"/>
          <ac:spMkLst>
            <pc:docMk/>
            <pc:sldMk cId="192381644" sldId="256"/>
            <ac:spMk id="8" creationId="{B3D998BB-0CA7-4AC3-BF8E-8CF563A9CBF9}"/>
          </ac:spMkLst>
        </pc:spChg>
        <pc:spChg chg="add mod">
          <ac:chgData name="大典" userId="cefdf6f8-5840-44dd-bb19-53bf25de4cab" providerId="ADAL" clId="{D91912C4-D284-4A82-987D-85D9F360E523}" dt="2021-02-06T07:42:51.524" v="427" actId="1076"/>
          <ac:spMkLst>
            <pc:docMk/>
            <pc:sldMk cId="192381644" sldId="256"/>
            <ac:spMk id="13" creationId="{7297ECE6-7245-48BE-936B-0BE32EB0BE00}"/>
          </ac:spMkLst>
        </pc:spChg>
        <pc:spChg chg="add mod">
          <ac:chgData name="大典" userId="cefdf6f8-5840-44dd-bb19-53bf25de4cab" providerId="ADAL" clId="{D91912C4-D284-4A82-987D-85D9F360E523}" dt="2021-02-06T07:44:47.686" v="563" actId="1076"/>
          <ac:spMkLst>
            <pc:docMk/>
            <pc:sldMk cId="192381644" sldId="256"/>
            <ac:spMk id="14" creationId="{552443E9-F0A0-4207-AC3D-FC3C8A791596}"/>
          </ac:spMkLst>
        </pc:spChg>
        <pc:spChg chg="add del mod">
          <ac:chgData name="大典" userId="cefdf6f8-5840-44dd-bb19-53bf25de4cab" providerId="ADAL" clId="{D91912C4-D284-4A82-987D-85D9F360E523}" dt="2021-02-06T07:33:09.750" v="170" actId="478"/>
          <ac:spMkLst>
            <pc:docMk/>
            <pc:sldMk cId="192381644" sldId="256"/>
            <ac:spMk id="15" creationId="{FA51349E-6343-4CBD-A6F0-1FA308513B87}"/>
          </ac:spMkLst>
        </pc:spChg>
        <pc:spChg chg="add del mod">
          <ac:chgData name="大典" userId="cefdf6f8-5840-44dd-bb19-53bf25de4cab" providerId="ADAL" clId="{D91912C4-D284-4A82-987D-85D9F360E523}" dt="2021-02-06T07:39:24.517" v="315"/>
          <ac:spMkLst>
            <pc:docMk/>
            <pc:sldMk cId="192381644" sldId="256"/>
            <ac:spMk id="16" creationId="{D017DD6A-96CE-4ED4-8C7B-92EBDCE54FFC}"/>
          </ac:spMkLst>
        </pc:spChg>
        <pc:spChg chg="add mod">
          <ac:chgData name="大典" userId="cefdf6f8-5840-44dd-bb19-53bf25de4cab" providerId="ADAL" clId="{D91912C4-D284-4A82-987D-85D9F360E523}" dt="2021-02-06T07:42:41.982" v="424" actId="14100"/>
          <ac:spMkLst>
            <pc:docMk/>
            <pc:sldMk cId="192381644" sldId="256"/>
            <ac:spMk id="17" creationId="{7ABEACC2-FE7E-4F0A-B60F-FECE1AAD33BA}"/>
          </ac:spMkLst>
        </pc:spChg>
        <pc:spChg chg="add del mod">
          <ac:chgData name="大典" userId="cefdf6f8-5840-44dd-bb19-53bf25de4cab" providerId="ADAL" clId="{D91912C4-D284-4A82-987D-85D9F360E523}" dt="2021-02-06T07:37:49.415" v="282" actId="478"/>
          <ac:spMkLst>
            <pc:docMk/>
            <pc:sldMk cId="192381644" sldId="256"/>
            <ac:spMk id="20" creationId="{3D53258F-95BE-4DDB-BE7A-FC5A311E3A20}"/>
          </ac:spMkLst>
        </pc:spChg>
        <pc:spChg chg="add del mod">
          <ac:chgData name="大典" userId="cefdf6f8-5840-44dd-bb19-53bf25de4cab" providerId="ADAL" clId="{D91912C4-D284-4A82-987D-85D9F360E523}" dt="2021-02-06T07:38:16.013" v="290" actId="478"/>
          <ac:spMkLst>
            <pc:docMk/>
            <pc:sldMk cId="192381644" sldId="256"/>
            <ac:spMk id="23" creationId="{01E241FA-5C5D-422C-9D46-DE6242F16BA4}"/>
          </ac:spMkLst>
        </pc:spChg>
        <pc:spChg chg="add mod">
          <ac:chgData name="大典" userId="cefdf6f8-5840-44dd-bb19-53bf25de4cab" providerId="ADAL" clId="{D91912C4-D284-4A82-987D-85D9F360E523}" dt="2021-02-06T07:38:13.279" v="288" actId="1076"/>
          <ac:spMkLst>
            <pc:docMk/>
            <pc:sldMk cId="192381644" sldId="256"/>
            <ac:spMk id="26" creationId="{85B851B1-A24C-4569-9945-C28C205A64A7}"/>
          </ac:spMkLst>
        </pc:spChg>
        <pc:spChg chg="add del mod">
          <ac:chgData name="大典" userId="cefdf6f8-5840-44dd-bb19-53bf25de4cab" providerId="ADAL" clId="{D91912C4-D284-4A82-987D-85D9F360E523}" dt="2021-02-06T07:43:36.626" v="455" actId="1076"/>
          <ac:spMkLst>
            <pc:docMk/>
            <pc:sldMk cId="192381644" sldId="256"/>
            <ac:spMk id="27" creationId="{57E750BF-3C55-4F70-8EED-D9E3F41245EE}"/>
          </ac:spMkLst>
        </pc:spChg>
        <pc:spChg chg="add del mod">
          <ac:chgData name="大典" userId="cefdf6f8-5840-44dd-bb19-53bf25de4cab" providerId="ADAL" clId="{D91912C4-D284-4A82-987D-85D9F360E523}" dt="2021-02-06T07:40:09.733" v="337" actId="478"/>
          <ac:spMkLst>
            <pc:docMk/>
            <pc:sldMk cId="192381644" sldId="256"/>
            <ac:spMk id="28" creationId="{23DE8C2F-3541-4E2F-87B8-276AA6149022}"/>
          </ac:spMkLst>
        </pc:spChg>
        <pc:spChg chg="add mod">
          <ac:chgData name="大典" userId="cefdf6f8-5840-44dd-bb19-53bf25de4cab" providerId="ADAL" clId="{D91912C4-D284-4A82-987D-85D9F360E523}" dt="2021-02-06T07:45:27.538" v="575" actId="14100"/>
          <ac:spMkLst>
            <pc:docMk/>
            <pc:sldMk cId="192381644" sldId="256"/>
            <ac:spMk id="29" creationId="{D0C23350-F950-4AC3-B09D-68174BD51A7B}"/>
          </ac:spMkLst>
        </pc:spChg>
        <pc:spChg chg="add mod">
          <ac:chgData name="大典" userId="cefdf6f8-5840-44dd-bb19-53bf25de4cab" providerId="ADAL" clId="{D91912C4-D284-4A82-987D-85D9F360E523}" dt="2021-02-06T07:48:15.829" v="714" actId="20577"/>
          <ac:spMkLst>
            <pc:docMk/>
            <pc:sldMk cId="192381644" sldId="256"/>
            <ac:spMk id="30" creationId="{9070CAE5-BBA2-4198-9000-53AF608C48E3}"/>
          </ac:spMkLst>
        </pc:spChg>
        <pc:spChg chg="add mod">
          <ac:chgData name="大典" userId="cefdf6f8-5840-44dd-bb19-53bf25de4cab" providerId="ADAL" clId="{D91912C4-D284-4A82-987D-85D9F360E523}" dt="2021-02-06T07:43:15.341" v="432" actId="1076"/>
          <ac:spMkLst>
            <pc:docMk/>
            <pc:sldMk cId="192381644" sldId="256"/>
            <ac:spMk id="41" creationId="{201FC4F1-5078-4B38-A040-51DB56CF644F}"/>
          </ac:spMkLst>
        </pc:spChg>
        <pc:spChg chg="add mod">
          <ac:chgData name="大典" userId="cefdf6f8-5840-44dd-bb19-53bf25de4cab" providerId="ADAL" clId="{D91912C4-D284-4A82-987D-85D9F360E523}" dt="2021-02-06T07:43:38.672" v="457" actId="1076"/>
          <ac:spMkLst>
            <pc:docMk/>
            <pc:sldMk cId="192381644" sldId="256"/>
            <ac:spMk id="44" creationId="{CF847B1A-E862-448D-BAA0-113B641B75B7}"/>
          </ac:spMkLst>
        </pc:spChg>
        <pc:spChg chg="add mod">
          <ac:chgData name="大典" userId="cefdf6f8-5840-44dd-bb19-53bf25de4cab" providerId="ADAL" clId="{D91912C4-D284-4A82-987D-85D9F360E523}" dt="2021-02-06T07:43:58.472" v="500" actId="1076"/>
          <ac:spMkLst>
            <pc:docMk/>
            <pc:sldMk cId="192381644" sldId="256"/>
            <ac:spMk id="46" creationId="{1E13E6FB-1D70-43FF-9430-49DB8C0BEE72}"/>
          </ac:spMkLst>
        </pc:spChg>
        <pc:spChg chg="add mod">
          <ac:chgData name="大典" userId="cefdf6f8-5840-44dd-bb19-53bf25de4cab" providerId="ADAL" clId="{D91912C4-D284-4A82-987D-85D9F360E523}" dt="2021-02-06T07:47:28.799" v="689" actId="1076"/>
          <ac:spMkLst>
            <pc:docMk/>
            <pc:sldMk cId="192381644" sldId="256"/>
            <ac:spMk id="48" creationId="{66A048A6-0F82-4A1F-9A93-B0F051433458}"/>
          </ac:spMkLst>
        </pc:spChg>
        <pc:spChg chg="add mod">
          <ac:chgData name="大典" userId="cefdf6f8-5840-44dd-bb19-53bf25de4cab" providerId="ADAL" clId="{D91912C4-D284-4A82-987D-85D9F360E523}" dt="2021-02-06T07:47:03.342" v="666" actId="14100"/>
          <ac:spMkLst>
            <pc:docMk/>
            <pc:sldMk cId="192381644" sldId="256"/>
            <ac:spMk id="50" creationId="{6D86D253-7926-4E9E-98C7-10CBBF3CAA2B}"/>
          </ac:spMkLst>
        </pc:spChg>
        <pc:spChg chg="add del mod">
          <ac:chgData name="大典" userId="cefdf6f8-5840-44dd-bb19-53bf25de4cab" providerId="ADAL" clId="{D91912C4-D284-4A82-987D-85D9F360E523}" dt="2021-02-06T07:46:13.712" v="604" actId="478"/>
          <ac:spMkLst>
            <pc:docMk/>
            <pc:sldMk cId="192381644" sldId="256"/>
            <ac:spMk id="52" creationId="{8E73CCAA-EC0F-4D7F-9D3C-6F95185D49F6}"/>
          </ac:spMkLst>
        </pc:spChg>
        <pc:spChg chg="add mod">
          <ac:chgData name="大典" userId="cefdf6f8-5840-44dd-bb19-53bf25de4cab" providerId="ADAL" clId="{D91912C4-D284-4A82-987D-85D9F360E523}" dt="2021-02-06T07:47:26.525" v="687" actId="1076"/>
          <ac:spMkLst>
            <pc:docMk/>
            <pc:sldMk cId="192381644" sldId="256"/>
            <ac:spMk id="55" creationId="{976C1837-2BEB-4395-BD75-8F1C4EA7B4B2}"/>
          </ac:spMkLst>
        </pc:spChg>
        <pc:spChg chg="add del mod">
          <ac:chgData name="大典" userId="cefdf6f8-5840-44dd-bb19-53bf25de4cab" providerId="ADAL" clId="{D91912C4-D284-4A82-987D-85D9F360E523}" dt="2021-02-06T07:47:19.839" v="683" actId="478"/>
          <ac:spMkLst>
            <pc:docMk/>
            <pc:sldMk cId="192381644" sldId="256"/>
            <ac:spMk id="58" creationId="{8B8ADCAE-B46B-432C-A325-2367CD938175}"/>
          </ac:spMkLst>
        </pc:spChg>
        <pc:spChg chg="add mod">
          <ac:chgData name="大典" userId="cefdf6f8-5840-44dd-bb19-53bf25de4cab" providerId="ADAL" clId="{D91912C4-D284-4A82-987D-85D9F360E523}" dt="2021-02-06T07:47:23.696" v="685" actId="571"/>
          <ac:spMkLst>
            <pc:docMk/>
            <pc:sldMk cId="192381644" sldId="256"/>
            <ac:spMk id="59" creationId="{66D5E5B9-9C0F-4171-BD88-D57E7825F967}"/>
          </ac:spMkLst>
        </pc:spChg>
        <pc:spChg chg="add mod">
          <ac:chgData name="大典" userId="cefdf6f8-5840-44dd-bb19-53bf25de4cab" providerId="ADAL" clId="{D91912C4-D284-4A82-987D-85D9F360E523}" dt="2021-02-06T07:50:49.197" v="907" actId="1076"/>
          <ac:spMkLst>
            <pc:docMk/>
            <pc:sldMk cId="192381644" sldId="256"/>
            <ac:spMk id="62" creationId="{EF68B738-7621-4F7F-A25C-44670C1ED760}"/>
          </ac:spMkLst>
        </pc:spChg>
        <pc:spChg chg="add mod">
          <ac:chgData name="大典" userId="cefdf6f8-5840-44dd-bb19-53bf25de4cab" providerId="ADAL" clId="{D91912C4-D284-4A82-987D-85D9F360E523}" dt="2021-02-06T07:51:11.387" v="908" actId="1076"/>
          <ac:spMkLst>
            <pc:docMk/>
            <pc:sldMk cId="192381644" sldId="256"/>
            <ac:spMk id="66" creationId="{F0061D9A-FEBD-4E29-AB9F-56E521E8D198}"/>
          </ac:spMkLst>
        </pc:spChg>
        <pc:spChg chg="add mod">
          <ac:chgData name="大典" userId="cefdf6f8-5840-44dd-bb19-53bf25de4cab" providerId="ADAL" clId="{D91912C4-D284-4A82-987D-85D9F360E523}" dt="2021-02-06T07:50:49.197" v="907" actId="1076"/>
          <ac:spMkLst>
            <pc:docMk/>
            <pc:sldMk cId="192381644" sldId="256"/>
            <ac:spMk id="71" creationId="{FCD64BF3-8CA1-4C0B-AA57-019999EFCAB7}"/>
          </ac:spMkLst>
        </pc:spChg>
        <pc:spChg chg="add mod">
          <ac:chgData name="大典" userId="cefdf6f8-5840-44dd-bb19-53bf25de4cab" providerId="ADAL" clId="{D91912C4-D284-4A82-987D-85D9F360E523}" dt="2021-02-06T07:50:49.197" v="907" actId="1076"/>
          <ac:spMkLst>
            <pc:docMk/>
            <pc:sldMk cId="192381644" sldId="256"/>
            <ac:spMk id="74" creationId="{68E89FA8-3DF2-470F-B9DF-1B8FE288E2D4}"/>
          </ac:spMkLst>
        </pc:spChg>
        <pc:spChg chg="add mod">
          <ac:chgData name="大典" userId="cefdf6f8-5840-44dd-bb19-53bf25de4cab" providerId="ADAL" clId="{D91912C4-D284-4A82-987D-85D9F360E523}" dt="2021-02-06T07:51:58.797" v="916" actId="1076"/>
          <ac:spMkLst>
            <pc:docMk/>
            <pc:sldMk cId="192381644" sldId="256"/>
            <ac:spMk id="76" creationId="{C5D8C7C6-908D-4D66-9EC9-417F60A8D9D1}"/>
          </ac:spMkLst>
        </pc:spChg>
        <pc:spChg chg="add mod">
          <ac:chgData name="大典" userId="cefdf6f8-5840-44dd-bb19-53bf25de4cab" providerId="ADAL" clId="{D91912C4-D284-4A82-987D-85D9F360E523}" dt="2021-02-06T07:52:49.515" v="935" actId="108"/>
          <ac:spMkLst>
            <pc:docMk/>
            <pc:sldMk cId="192381644" sldId="256"/>
            <ac:spMk id="83" creationId="{BB0D8A99-A4F3-4B59-8594-61AB0461AFD2}"/>
          </ac:spMkLst>
        </pc:spChg>
        <pc:spChg chg="add mod">
          <ac:chgData name="大典" userId="cefdf6f8-5840-44dd-bb19-53bf25de4cab" providerId="ADAL" clId="{D91912C4-D284-4A82-987D-85D9F360E523}" dt="2021-02-06T07:52:21.151" v="934" actId="20577"/>
          <ac:spMkLst>
            <pc:docMk/>
            <pc:sldMk cId="192381644" sldId="256"/>
            <ac:spMk id="85" creationId="{C9595297-8962-4DE4-8BEE-F581E0E26985}"/>
          </ac:spMkLst>
        </pc:spChg>
        <pc:spChg chg="add mod">
          <ac:chgData name="大典" userId="cefdf6f8-5840-44dd-bb19-53bf25de4cab" providerId="ADAL" clId="{D91912C4-D284-4A82-987D-85D9F360E523}" dt="2021-02-06T07:53:01.615" v="964" actId="20577"/>
          <ac:spMkLst>
            <pc:docMk/>
            <pc:sldMk cId="192381644" sldId="256"/>
            <ac:spMk id="88" creationId="{14FAED2A-EDF8-42AB-8672-C718A4A42988}"/>
          </ac:spMkLst>
        </pc:spChg>
        <pc:picChg chg="add del mod">
          <ac:chgData name="大典" userId="cefdf6f8-5840-44dd-bb19-53bf25de4cab" providerId="ADAL" clId="{D91912C4-D284-4A82-987D-85D9F360E523}" dt="2021-02-06T07:18:19.291" v="112" actId="478"/>
          <ac:picMkLst>
            <pc:docMk/>
            <pc:sldMk cId="192381644" sldId="256"/>
            <ac:picMk id="10" creationId="{3D32F7BE-3B54-4163-9CD9-6704EF269EBC}"/>
          </ac:picMkLst>
        </pc:picChg>
        <pc:picChg chg="add mod">
          <ac:chgData name="大典" userId="cefdf6f8-5840-44dd-bb19-53bf25de4cab" providerId="ADAL" clId="{D91912C4-D284-4A82-987D-85D9F360E523}" dt="2021-02-06T07:41:27.967" v="361" actId="1076"/>
          <ac:picMkLst>
            <pc:docMk/>
            <pc:sldMk cId="192381644" sldId="256"/>
            <ac:picMk id="12" creationId="{10F47914-413A-4670-8900-360EBDEA7049}"/>
          </ac:picMkLst>
        </pc:picChg>
        <pc:picChg chg="add del mod">
          <ac:chgData name="大典" userId="cefdf6f8-5840-44dd-bb19-53bf25de4cab" providerId="ADAL" clId="{D91912C4-D284-4A82-987D-85D9F360E523}" dt="2021-02-06T07:37:49.415" v="282" actId="478"/>
          <ac:picMkLst>
            <pc:docMk/>
            <pc:sldMk cId="192381644" sldId="256"/>
            <ac:picMk id="19" creationId="{0F68F620-4287-496F-97CE-DAC9E39FCE0A}"/>
          </ac:picMkLst>
        </pc:picChg>
        <pc:picChg chg="add del mod">
          <ac:chgData name="大典" userId="cefdf6f8-5840-44dd-bb19-53bf25de4cab" providerId="ADAL" clId="{D91912C4-D284-4A82-987D-85D9F360E523}" dt="2021-02-06T07:38:16.013" v="290" actId="478"/>
          <ac:picMkLst>
            <pc:docMk/>
            <pc:sldMk cId="192381644" sldId="256"/>
            <ac:picMk id="22" creationId="{D94B9299-11F6-4B81-A1AB-0838B3DA80BC}"/>
          </ac:picMkLst>
        </pc:picChg>
        <pc:picChg chg="add mod">
          <ac:chgData name="大典" userId="cefdf6f8-5840-44dd-bb19-53bf25de4cab" providerId="ADAL" clId="{D91912C4-D284-4A82-987D-85D9F360E523}" dt="2021-02-06T07:41:27.967" v="361" actId="1076"/>
          <ac:picMkLst>
            <pc:docMk/>
            <pc:sldMk cId="192381644" sldId="256"/>
            <ac:picMk id="25" creationId="{C5897899-FD1E-4C13-9A4B-4A0DB7589474}"/>
          </ac:picMkLst>
        </pc:picChg>
        <pc:cxnChg chg="add mod">
          <ac:chgData name="大典" userId="cefdf6f8-5840-44dd-bb19-53bf25de4cab" providerId="ADAL" clId="{D91912C4-D284-4A82-987D-85D9F360E523}" dt="2021-02-06T07:41:40.754" v="364" actId="208"/>
          <ac:cxnSpMkLst>
            <pc:docMk/>
            <pc:sldMk cId="192381644" sldId="256"/>
            <ac:cxnSpMk id="32" creationId="{2D5AD4C4-DE62-450B-B467-F3850C327CCF}"/>
          </ac:cxnSpMkLst>
        </pc:cxnChg>
        <pc:cxnChg chg="add mod">
          <ac:chgData name="大典" userId="cefdf6f8-5840-44dd-bb19-53bf25de4cab" providerId="ADAL" clId="{D91912C4-D284-4A82-987D-85D9F360E523}" dt="2021-02-06T07:41:43.179" v="365" actId="571"/>
          <ac:cxnSpMkLst>
            <pc:docMk/>
            <pc:sldMk cId="192381644" sldId="256"/>
            <ac:cxnSpMk id="33" creationId="{824A3172-A67E-43FE-9F10-1B99A344BD4B}"/>
          </ac:cxnSpMkLst>
        </pc:cxnChg>
        <pc:cxnChg chg="add mod">
          <ac:chgData name="大典" userId="cefdf6f8-5840-44dd-bb19-53bf25de4cab" providerId="ADAL" clId="{D91912C4-D284-4A82-987D-85D9F360E523}" dt="2021-02-06T07:42:44.953" v="425" actId="1076"/>
          <ac:cxnSpMkLst>
            <pc:docMk/>
            <pc:sldMk cId="192381644" sldId="256"/>
            <ac:cxnSpMk id="34" creationId="{FE921DD2-9A13-41D6-A6CF-FB1CE548A2F3}"/>
          </ac:cxnSpMkLst>
        </pc:cxnChg>
        <pc:cxnChg chg="add mod">
          <ac:chgData name="大典" userId="cefdf6f8-5840-44dd-bb19-53bf25de4cab" providerId="ADAL" clId="{D91912C4-D284-4A82-987D-85D9F360E523}" dt="2021-02-06T07:43:36.626" v="455" actId="1076"/>
          <ac:cxnSpMkLst>
            <pc:docMk/>
            <pc:sldMk cId="192381644" sldId="256"/>
            <ac:cxnSpMk id="35" creationId="{5C84D1AF-2E4E-4C44-BC6F-11688B3DD49D}"/>
          </ac:cxnSpMkLst>
        </pc:cxnChg>
        <pc:cxnChg chg="add mod">
          <ac:chgData name="大典" userId="cefdf6f8-5840-44dd-bb19-53bf25de4cab" providerId="ADAL" clId="{D91912C4-D284-4A82-987D-85D9F360E523}" dt="2021-02-06T07:44:47.686" v="563" actId="1076"/>
          <ac:cxnSpMkLst>
            <pc:docMk/>
            <pc:sldMk cId="192381644" sldId="256"/>
            <ac:cxnSpMk id="36" creationId="{C2B66324-0A48-47FB-A423-4A2FBC8071DC}"/>
          </ac:cxnSpMkLst>
        </pc:cxnChg>
        <pc:cxnChg chg="add mod">
          <ac:chgData name="大典" userId="cefdf6f8-5840-44dd-bb19-53bf25de4cab" providerId="ADAL" clId="{D91912C4-D284-4A82-987D-85D9F360E523}" dt="2021-02-06T07:45:20.698" v="573" actId="1076"/>
          <ac:cxnSpMkLst>
            <pc:docMk/>
            <pc:sldMk cId="192381644" sldId="256"/>
            <ac:cxnSpMk id="37" creationId="{FF50E628-F59E-4631-BF21-9641CC5D2680}"/>
          </ac:cxnSpMkLst>
        </pc:cxnChg>
        <pc:cxnChg chg="add mod">
          <ac:chgData name="大典" userId="cefdf6f8-5840-44dd-bb19-53bf25de4cab" providerId="ADAL" clId="{D91912C4-D284-4A82-987D-85D9F360E523}" dt="2021-02-06T07:42:51.524" v="427" actId="1076"/>
          <ac:cxnSpMkLst>
            <pc:docMk/>
            <pc:sldMk cId="192381644" sldId="256"/>
            <ac:cxnSpMk id="38" creationId="{090DA3A6-FD8D-49E6-AAC0-6DD5E50A2A45}"/>
          </ac:cxnSpMkLst>
        </pc:cxnChg>
        <pc:cxnChg chg="add mod">
          <ac:chgData name="大典" userId="cefdf6f8-5840-44dd-bb19-53bf25de4cab" providerId="ADAL" clId="{D91912C4-D284-4A82-987D-85D9F360E523}" dt="2021-02-06T07:43:15.341" v="432" actId="1076"/>
          <ac:cxnSpMkLst>
            <pc:docMk/>
            <pc:sldMk cId="192381644" sldId="256"/>
            <ac:cxnSpMk id="40" creationId="{8715A681-0644-4690-A6E0-83FF3FB54305}"/>
          </ac:cxnSpMkLst>
        </pc:cxnChg>
        <pc:cxnChg chg="add mod">
          <ac:chgData name="大典" userId="cefdf6f8-5840-44dd-bb19-53bf25de4cab" providerId="ADAL" clId="{D91912C4-D284-4A82-987D-85D9F360E523}" dt="2021-02-06T07:43:18.545" v="433" actId="1076"/>
          <ac:cxnSpMkLst>
            <pc:docMk/>
            <pc:sldMk cId="192381644" sldId="256"/>
            <ac:cxnSpMk id="42" creationId="{646847F9-386C-4D97-A3AD-B9DBC5F501CA}"/>
          </ac:cxnSpMkLst>
        </pc:cxnChg>
        <pc:cxnChg chg="add mod">
          <ac:chgData name="大典" userId="cefdf6f8-5840-44dd-bb19-53bf25de4cab" providerId="ADAL" clId="{D91912C4-D284-4A82-987D-85D9F360E523}" dt="2021-02-06T07:43:30.867" v="454" actId="571"/>
          <ac:cxnSpMkLst>
            <pc:docMk/>
            <pc:sldMk cId="192381644" sldId="256"/>
            <ac:cxnSpMk id="45" creationId="{C3E8C8C5-956B-467E-92AA-70DA9D78E91B}"/>
          </ac:cxnSpMkLst>
        </pc:cxnChg>
        <pc:cxnChg chg="add mod">
          <ac:chgData name="大典" userId="cefdf6f8-5840-44dd-bb19-53bf25de4cab" providerId="ADAL" clId="{D91912C4-D284-4A82-987D-85D9F360E523}" dt="2021-02-06T07:44:52.890" v="565" actId="14100"/>
          <ac:cxnSpMkLst>
            <pc:docMk/>
            <pc:sldMk cId="192381644" sldId="256"/>
            <ac:cxnSpMk id="47" creationId="{F1469A75-2A51-47C3-8DB5-32B682A804F2}"/>
          </ac:cxnSpMkLst>
        </pc:cxnChg>
        <pc:cxnChg chg="add mod">
          <ac:chgData name="大典" userId="cefdf6f8-5840-44dd-bb19-53bf25de4cab" providerId="ADAL" clId="{D91912C4-D284-4A82-987D-85D9F360E523}" dt="2021-02-06T07:46:07.594" v="602" actId="571"/>
          <ac:cxnSpMkLst>
            <pc:docMk/>
            <pc:sldMk cId="192381644" sldId="256"/>
            <ac:cxnSpMk id="51" creationId="{599D7060-260F-4210-B90E-0A38DDA0E993}"/>
          </ac:cxnSpMkLst>
        </pc:cxnChg>
        <pc:cxnChg chg="add mod">
          <ac:chgData name="大典" userId="cefdf6f8-5840-44dd-bb19-53bf25de4cab" providerId="ADAL" clId="{D91912C4-D284-4A82-987D-85D9F360E523}" dt="2021-02-06T07:47:13.022" v="669" actId="1076"/>
          <ac:cxnSpMkLst>
            <pc:docMk/>
            <pc:sldMk cId="192381644" sldId="256"/>
            <ac:cxnSpMk id="53" creationId="{FD27812F-7F03-4DDB-892F-067087B48B76}"/>
          </ac:cxnSpMkLst>
        </pc:cxnChg>
        <pc:cxnChg chg="add del mod">
          <ac:chgData name="大典" userId="cefdf6f8-5840-44dd-bb19-53bf25de4cab" providerId="ADAL" clId="{D91912C4-D284-4A82-987D-85D9F360E523}" dt="2021-02-06T07:46:40.365" v="631" actId="478"/>
          <ac:cxnSpMkLst>
            <pc:docMk/>
            <pc:sldMk cId="192381644" sldId="256"/>
            <ac:cxnSpMk id="56" creationId="{687B1E12-7286-4A24-8909-087D24310422}"/>
          </ac:cxnSpMkLst>
        </pc:cxnChg>
        <pc:cxnChg chg="add mod">
          <ac:chgData name="大典" userId="cefdf6f8-5840-44dd-bb19-53bf25de4cab" providerId="ADAL" clId="{D91912C4-D284-4A82-987D-85D9F360E523}" dt="2021-02-06T07:50:49.197" v="907" actId="1076"/>
          <ac:cxnSpMkLst>
            <pc:docMk/>
            <pc:sldMk cId="192381644" sldId="256"/>
            <ac:cxnSpMk id="60" creationId="{AF8774EA-8A2D-452C-ABE9-9C1D9EC9B5F7}"/>
          </ac:cxnSpMkLst>
        </pc:cxnChg>
        <pc:cxnChg chg="add mod">
          <ac:chgData name="大典" userId="cefdf6f8-5840-44dd-bb19-53bf25de4cab" providerId="ADAL" clId="{D91912C4-D284-4A82-987D-85D9F360E523}" dt="2021-02-06T07:51:11.387" v="908" actId="1076"/>
          <ac:cxnSpMkLst>
            <pc:docMk/>
            <pc:sldMk cId="192381644" sldId="256"/>
            <ac:cxnSpMk id="63" creationId="{C83485FF-C70C-48D0-84E9-36B657099DE4}"/>
          </ac:cxnSpMkLst>
        </pc:cxnChg>
        <pc:cxnChg chg="add del mod">
          <ac:chgData name="大典" userId="cefdf6f8-5840-44dd-bb19-53bf25de4cab" providerId="ADAL" clId="{D91912C4-D284-4A82-987D-85D9F360E523}" dt="2021-02-06T07:49:18.117" v="791" actId="478"/>
          <ac:cxnSpMkLst>
            <pc:docMk/>
            <pc:sldMk cId="192381644" sldId="256"/>
            <ac:cxnSpMk id="67" creationId="{6B536FB1-33F6-412E-95E3-A3BE0DA58ECA}"/>
          </ac:cxnSpMkLst>
        </pc:cxnChg>
        <pc:cxnChg chg="add mod">
          <ac:chgData name="大典" userId="cefdf6f8-5840-44dd-bb19-53bf25de4cab" providerId="ADAL" clId="{D91912C4-D284-4A82-987D-85D9F360E523}" dt="2021-02-06T07:50:49.197" v="907" actId="1076"/>
          <ac:cxnSpMkLst>
            <pc:docMk/>
            <pc:sldMk cId="192381644" sldId="256"/>
            <ac:cxnSpMk id="69" creationId="{8CEF0D6C-327F-4170-8820-D7E36EEADC3D}"/>
          </ac:cxnSpMkLst>
        </pc:cxnChg>
        <pc:cxnChg chg="add mod">
          <ac:chgData name="大典" userId="cefdf6f8-5840-44dd-bb19-53bf25de4cab" providerId="ADAL" clId="{D91912C4-D284-4A82-987D-85D9F360E523}" dt="2021-02-06T07:50:49.197" v="907" actId="1076"/>
          <ac:cxnSpMkLst>
            <pc:docMk/>
            <pc:sldMk cId="192381644" sldId="256"/>
            <ac:cxnSpMk id="72" creationId="{316DCF79-49CF-4CD6-9802-76AF71A7C99A}"/>
          </ac:cxnSpMkLst>
        </pc:cxnChg>
        <pc:cxnChg chg="add mod">
          <ac:chgData name="大典" userId="cefdf6f8-5840-44dd-bb19-53bf25de4cab" providerId="ADAL" clId="{D91912C4-D284-4A82-987D-85D9F360E523}" dt="2021-02-06T07:51:58.797" v="916" actId="1076"/>
          <ac:cxnSpMkLst>
            <pc:docMk/>
            <pc:sldMk cId="192381644" sldId="256"/>
            <ac:cxnSpMk id="75" creationId="{D85E4660-09A1-445D-8E7D-0C6BD4B7AF8F}"/>
          </ac:cxnSpMkLst>
        </pc:cxnChg>
        <pc:cxnChg chg="add del mod">
          <ac:chgData name="大典" userId="cefdf6f8-5840-44dd-bb19-53bf25de4cab" providerId="ADAL" clId="{D91912C4-D284-4A82-987D-85D9F360E523}" dt="2021-02-06T07:51:36.309" v="914" actId="478"/>
          <ac:cxnSpMkLst>
            <pc:docMk/>
            <pc:sldMk cId="192381644" sldId="256"/>
            <ac:cxnSpMk id="78" creationId="{1FACF531-4E7C-4210-A67C-4546A0AAADDF}"/>
          </ac:cxnSpMkLst>
        </pc:cxnChg>
        <pc:cxnChg chg="add mod">
          <ac:chgData name="大典" userId="cefdf6f8-5840-44dd-bb19-53bf25de4cab" providerId="ADAL" clId="{D91912C4-D284-4A82-987D-85D9F360E523}" dt="2021-02-06T07:52:09.896" v="921" actId="1076"/>
          <ac:cxnSpMkLst>
            <pc:docMk/>
            <pc:sldMk cId="192381644" sldId="256"/>
            <ac:cxnSpMk id="84" creationId="{2030179D-1402-40FE-869D-5654DE30B10B}"/>
          </ac:cxnSpMkLst>
        </pc:cxnChg>
      </pc:sldChg>
    </pc:docChg>
  </pc:docChgLst>
  <pc:docChgLst>
    <pc:chgData name="福山大典" userId="cefdf6f8-5840-44dd-bb19-53bf25de4cab" providerId="ADAL" clId="{9AA6937A-FAFC-468D-8D35-C2AEB3C45DFC}"/>
    <pc:docChg chg="undo custSel addSld delSld modSld">
      <pc:chgData name="福山大典" userId="cefdf6f8-5840-44dd-bb19-53bf25de4cab" providerId="ADAL" clId="{9AA6937A-FAFC-468D-8D35-C2AEB3C45DFC}" dt="2021-02-09T21:17:39.800" v="218" actId="14100"/>
      <pc:docMkLst>
        <pc:docMk/>
      </pc:docMkLst>
      <pc:sldChg chg="addSp delSp modSp mod">
        <pc:chgData name="福山大典" userId="cefdf6f8-5840-44dd-bb19-53bf25de4cab" providerId="ADAL" clId="{9AA6937A-FAFC-468D-8D35-C2AEB3C45DFC}" dt="2021-02-09T21:17:39.800" v="218" actId="14100"/>
        <pc:sldMkLst>
          <pc:docMk/>
          <pc:sldMk cId="192381644" sldId="256"/>
        </pc:sldMkLst>
        <pc:spChg chg="mod">
          <ac:chgData name="福山大典" userId="cefdf6f8-5840-44dd-bb19-53bf25de4cab" providerId="ADAL" clId="{9AA6937A-FAFC-468D-8D35-C2AEB3C45DFC}" dt="2021-02-09T21:17:32.336" v="216" actId="1076"/>
          <ac:spMkLst>
            <pc:docMk/>
            <pc:sldMk cId="192381644" sldId="256"/>
            <ac:spMk id="6" creationId="{62074529-3072-4AFE-A036-A8584AAD3700}"/>
          </ac:spMkLst>
        </pc:spChg>
        <pc:spChg chg="add mod ord">
          <ac:chgData name="福山大典" userId="cefdf6f8-5840-44dd-bb19-53bf25de4cab" providerId="ADAL" clId="{9AA6937A-FAFC-468D-8D35-C2AEB3C45DFC}" dt="2021-02-09T21:12:17.891" v="95" actId="1076"/>
          <ac:spMkLst>
            <pc:docMk/>
            <pc:sldMk cId="192381644" sldId="256"/>
            <ac:spMk id="7" creationId="{23C50963-A16D-4DEA-B091-8AFD68D4FF42}"/>
          </ac:spMkLst>
        </pc:spChg>
        <pc:spChg chg="mod">
          <ac:chgData name="福山大典" userId="cefdf6f8-5840-44dd-bb19-53bf25de4cab" providerId="ADAL" clId="{9AA6937A-FAFC-468D-8D35-C2AEB3C45DFC}" dt="2021-02-09T21:17:32.336" v="216" actId="1076"/>
          <ac:spMkLst>
            <pc:docMk/>
            <pc:sldMk cId="192381644" sldId="256"/>
            <ac:spMk id="8" creationId="{B3D998BB-0CA7-4AC3-BF8E-8CF563A9CBF9}"/>
          </ac:spMkLst>
        </pc:spChg>
        <pc:spChg chg="mod">
          <ac:chgData name="福山大典" userId="cefdf6f8-5840-44dd-bb19-53bf25de4cab" providerId="ADAL" clId="{9AA6937A-FAFC-468D-8D35-C2AEB3C45DFC}" dt="2021-02-09T21:17:32.336" v="216" actId="1076"/>
          <ac:spMkLst>
            <pc:docMk/>
            <pc:sldMk cId="192381644" sldId="256"/>
            <ac:spMk id="13" creationId="{7297ECE6-7245-48BE-936B-0BE32EB0BE00}"/>
          </ac:spMkLst>
        </pc:spChg>
        <pc:spChg chg="del mod">
          <ac:chgData name="福山大典" userId="cefdf6f8-5840-44dd-bb19-53bf25de4cab" providerId="ADAL" clId="{9AA6937A-FAFC-468D-8D35-C2AEB3C45DFC}" dt="2021-02-09T21:11:37.127" v="71" actId="478"/>
          <ac:spMkLst>
            <pc:docMk/>
            <pc:sldMk cId="192381644" sldId="256"/>
            <ac:spMk id="14" creationId="{552443E9-F0A0-4207-AC3D-FC3C8A791596}"/>
          </ac:spMkLst>
        </pc:spChg>
        <pc:spChg chg="del">
          <ac:chgData name="福山大典" userId="cefdf6f8-5840-44dd-bb19-53bf25de4cab" providerId="ADAL" clId="{9AA6937A-FAFC-468D-8D35-C2AEB3C45DFC}" dt="2021-02-09T21:09:08.126" v="36" actId="478"/>
          <ac:spMkLst>
            <pc:docMk/>
            <pc:sldMk cId="192381644" sldId="256"/>
            <ac:spMk id="17" creationId="{7ABEACC2-FE7E-4F0A-B60F-FECE1AAD33BA}"/>
          </ac:spMkLst>
        </pc:spChg>
        <pc:spChg chg="add mod">
          <ac:chgData name="福山大典" userId="cefdf6f8-5840-44dd-bb19-53bf25de4cab" providerId="ADAL" clId="{9AA6937A-FAFC-468D-8D35-C2AEB3C45DFC}" dt="2021-02-09T21:17:39.800" v="218" actId="14100"/>
          <ac:spMkLst>
            <pc:docMk/>
            <pc:sldMk cId="192381644" sldId="256"/>
            <ac:spMk id="19" creationId="{166D6B53-6C87-4CD0-B78E-2A4E24FF02F7}"/>
          </ac:spMkLst>
        </pc:spChg>
        <pc:spChg chg="del">
          <ac:chgData name="福山大典" userId="cefdf6f8-5840-44dd-bb19-53bf25de4cab" providerId="ADAL" clId="{9AA6937A-FAFC-468D-8D35-C2AEB3C45DFC}" dt="2021-02-09T21:10:23.508" v="38" actId="478"/>
          <ac:spMkLst>
            <pc:docMk/>
            <pc:sldMk cId="192381644" sldId="256"/>
            <ac:spMk id="27" creationId="{57E750BF-3C55-4F70-8EED-D9E3F41245EE}"/>
          </ac:spMkLst>
        </pc:spChg>
        <pc:spChg chg="mod">
          <ac:chgData name="福山大典" userId="cefdf6f8-5840-44dd-bb19-53bf25de4cab" providerId="ADAL" clId="{9AA6937A-FAFC-468D-8D35-C2AEB3C45DFC}" dt="2021-02-09T21:11:09.850" v="63" actId="1076"/>
          <ac:spMkLst>
            <pc:docMk/>
            <pc:sldMk cId="192381644" sldId="256"/>
            <ac:spMk id="44" creationId="{CF847B1A-E862-448D-BAA0-113B641B75B7}"/>
          </ac:spMkLst>
        </pc:spChg>
        <pc:spChg chg="mod">
          <ac:chgData name="福山大典" userId="cefdf6f8-5840-44dd-bb19-53bf25de4cab" providerId="ADAL" clId="{9AA6937A-FAFC-468D-8D35-C2AEB3C45DFC}" dt="2021-02-09T21:11:18.504" v="67" actId="1076"/>
          <ac:spMkLst>
            <pc:docMk/>
            <pc:sldMk cId="192381644" sldId="256"/>
            <ac:spMk id="46" creationId="{1E13E6FB-1D70-43FF-9430-49DB8C0BEE72}"/>
          </ac:spMkLst>
        </pc:spChg>
        <pc:spChg chg="mod">
          <ac:chgData name="福山大典" userId="cefdf6f8-5840-44dd-bb19-53bf25de4cab" providerId="ADAL" clId="{9AA6937A-FAFC-468D-8D35-C2AEB3C45DFC}" dt="2021-02-09T21:12:32.423" v="99" actId="1076"/>
          <ac:spMkLst>
            <pc:docMk/>
            <pc:sldMk cId="192381644" sldId="256"/>
            <ac:spMk id="48" creationId="{66A048A6-0F82-4A1F-9A93-B0F051433458}"/>
          </ac:spMkLst>
        </pc:spChg>
        <pc:spChg chg="add mod">
          <ac:chgData name="福山大典" userId="cefdf6f8-5840-44dd-bb19-53bf25de4cab" providerId="ADAL" clId="{9AA6937A-FAFC-468D-8D35-C2AEB3C45DFC}" dt="2021-02-09T21:17:09.029" v="213" actId="1076"/>
          <ac:spMkLst>
            <pc:docMk/>
            <pc:sldMk cId="192381644" sldId="256"/>
            <ac:spMk id="49" creationId="{027074BC-D7BB-4285-BA62-1C30B78B14EF}"/>
          </ac:spMkLst>
        </pc:spChg>
        <pc:spChg chg="mod">
          <ac:chgData name="福山大典" userId="cefdf6f8-5840-44dd-bb19-53bf25de4cab" providerId="ADAL" clId="{9AA6937A-FAFC-468D-8D35-C2AEB3C45DFC}" dt="2021-02-09T21:13:34.978" v="175" actId="20577"/>
          <ac:spMkLst>
            <pc:docMk/>
            <pc:sldMk cId="192381644" sldId="256"/>
            <ac:spMk id="50" creationId="{6D86D253-7926-4E9E-98C7-10CBBF3CAA2B}"/>
          </ac:spMkLst>
        </pc:spChg>
        <pc:spChg chg="add mod">
          <ac:chgData name="福山大典" userId="cefdf6f8-5840-44dd-bb19-53bf25de4cab" providerId="ADAL" clId="{9AA6937A-FAFC-468D-8D35-C2AEB3C45DFC}" dt="2021-02-09T21:12:17.891" v="95" actId="1076"/>
          <ac:spMkLst>
            <pc:docMk/>
            <pc:sldMk cId="192381644" sldId="256"/>
            <ac:spMk id="52" creationId="{98D9C5E7-0294-438D-B180-CD15CFCD6F39}"/>
          </ac:spMkLst>
        </pc:spChg>
        <pc:spChg chg="mod">
          <ac:chgData name="福山大典" userId="cefdf6f8-5840-44dd-bb19-53bf25de4cab" providerId="ADAL" clId="{9AA6937A-FAFC-468D-8D35-C2AEB3C45DFC}" dt="2021-02-09T21:14:04.548" v="186" actId="1076"/>
          <ac:spMkLst>
            <pc:docMk/>
            <pc:sldMk cId="192381644" sldId="256"/>
            <ac:spMk id="55" creationId="{976C1837-2BEB-4395-BD75-8F1C4EA7B4B2}"/>
          </ac:spMkLst>
        </pc:spChg>
        <pc:spChg chg="mod">
          <ac:chgData name="福山大典" userId="cefdf6f8-5840-44dd-bb19-53bf25de4cab" providerId="ADAL" clId="{9AA6937A-FAFC-468D-8D35-C2AEB3C45DFC}" dt="2021-02-09T21:14:36.083" v="193" actId="1076"/>
          <ac:spMkLst>
            <pc:docMk/>
            <pc:sldMk cId="192381644" sldId="256"/>
            <ac:spMk id="66" creationId="{F0061D9A-FEBD-4E29-AB9F-56E521E8D198}"/>
          </ac:spMkLst>
        </pc:spChg>
        <pc:spChg chg="mod">
          <ac:chgData name="福山大典" userId="cefdf6f8-5840-44dd-bb19-53bf25de4cab" providerId="ADAL" clId="{9AA6937A-FAFC-468D-8D35-C2AEB3C45DFC}" dt="2021-02-09T21:16:17.140" v="206" actId="1076"/>
          <ac:spMkLst>
            <pc:docMk/>
            <pc:sldMk cId="192381644" sldId="256"/>
            <ac:spMk id="71" creationId="{FCD64BF3-8CA1-4C0B-AA57-019999EFCAB7}"/>
          </ac:spMkLst>
        </pc:spChg>
        <pc:spChg chg="mod">
          <ac:chgData name="福山大典" userId="cefdf6f8-5840-44dd-bb19-53bf25de4cab" providerId="ADAL" clId="{9AA6937A-FAFC-468D-8D35-C2AEB3C45DFC}" dt="2021-02-09T21:16:17.140" v="206" actId="1076"/>
          <ac:spMkLst>
            <pc:docMk/>
            <pc:sldMk cId="192381644" sldId="256"/>
            <ac:spMk id="74" creationId="{68E89FA8-3DF2-470F-B9DF-1B8FE288E2D4}"/>
          </ac:spMkLst>
        </pc:spChg>
        <pc:spChg chg="mod">
          <ac:chgData name="福山大典" userId="cefdf6f8-5840-44dd-bb19-53bf25de4cab" providerId="ADAL" clId="{9AA6937A-FAFC-468D-8D35-C2AEB3C45DFC}" dt="2021-02-09T21:16:53.302" v="212" actId="1035"/>
          <ac:spMkLst>
            <pc:docMk/>
            <pc:sldMk cId="192381644" sldId="256"/>
            <ac:spMk id="76" creationId="{C5D8C7C6-908D-4D66-9EC9-417F60A8D9D1}"/>
          </ac:spMkLst>
        </pc:spChg>
        <pc:spChg chg="del">
          <ac:chgData name="福山大典" userId="cefdf6f8-5840-44dd-bb19-53bf25de4cab" providerId="ADAL" clId="{9AA6937A-FAFC-468D-8D35-C2AEB3C45DFC}" dt="2021-02-09T21:15:29.233" v="198" actId="478"/>
          <ac:spMkLst>
            <pc:docMk/>
            <pc:sldMk cId="192381644" sldId="256"/>
            <ac:spMk id="83" creationId="{BB0D8A99-A4F3-4B59-8594-61AB0461AFD2}"/>
          </ac:spMkLst>
        </pc:spChg>
        <pc:spChg chg="mod">
          <ac:chgData name="福山大典" userId="cefdf6f8-5840-44dd-bb19-53bf25de4cab" providerId="ADAL" clId="{9AA6937A-FAFC-468D-8D35-C2AEB3C45DFC}" dt="2021-02-09T21:14:30.486" v="192" actId="1076"/>
          <ac:spMkLst>
            <pc:docMk/>
            <pc:sldMk cId="192381644" sldId="256"/>
            <ac:spMk id="85" creationId="{C9595297-8962-4DE4-8BEE-F581E0E26985}"/>
          </ac:spMkLst>
        </pc:spChg>
        <pc:spChg chg="mod">
          <ac:chgData name="福山大典" userId="cefdf6f8-5840-44dd-bb19-53bf25de4cab" providerId="ADAL" clId="{9AA6937A-FAFC-468D-8D35-C2AEB3C45DFC}" dt="2021-02-09T21:16:22.598" v="207" actId="1076"/>
          <ac:spMkLst>
            <pc:docMk/>
            <pc:sldMk cId="192381644" sldId="256"/>
            <ac:spMk id="88" creationId="{14FAED2A-EDF8-42AB-8672-C718A4A42988}"/>
          </ac:spMkLst>
        </pc:spChg>
        <pc:grpChg chg="add del mod">
          <ac:chgData name="福山大典" userId="cefdf6f8-5840-44dd-bb19-53bf25de4cab" providerId="ADAL" clId="{9AA6937A-FAFC-468D-8D35-C2AEB3C45DFC}" dt="2021-02-09T21:17:28.597" v="215" actId="165"/>
          <ac:grpSpMkLst>
            <pc:docMk/>
            <pc:sldMk cId="192381644" sldId="256"/>
            <ac:grpSpMk id="20" creationId="{AEA67424-3F44-4F2C-993B-357140C0F5DD}"/>
          </ac:grpSpMkLst>
        </pc:grpChg>
        <pc:picChg chg="add mod">
          <ac:chgData name="福山大典" userId="cefdf6f8-5840-44dd-bb19-53bf25de4cab" providerId="ADAL" clId="{9AA6937A-FAFC-468D-8D35-C2AEB3C45DFC}" dt="2021-02-09T21:10:53.494" v="60" actId="1076"/>
          <ac:picMkLst>
            <pc:docMk/>
            <pc:sldMk cId="192381644" sldId="256"/>
            <ac:picMk id="3" creationId="{9A304F9B-6C28-4522-A854-7C7DC1022B74}"/>
          </ac:picMkLst>
        </pc:picChg>
        <pc:picChg chg="add mod">
          <ac:chgData name="福山大典" userId="cefdf6f8-5840-44dd-bb19-53bf25de4cab" providerId="ADAL" clId="{9AA6937A-FAFC-468D-8D35-C2AEB3C45DFC}" dt="2021-02-09T21:10:51.282" v="59" actId="1076"/>
          <ac:picMkLst>
            <pc:docMk/>
            <pc:sldMk cId="192381644" sldId="256"/>
            <ac:picMk id="1026" creationId="{78B7D273-08EB-40AD-81AC-C714EB012E72}"/>
          </ac:picMkLst>
        </pc:picChg>
        <pc:cxnChg chg="mod topLvl">
          <ac:chgData name="福山大典" userId="cefdf6f8-5840-44dd-bb19-53bf25de4cab" providerId="ADAL" clId="{9AA6937A-FAFC-468D-8D35-C2AEB3C45DFC}" dt="2021-02-09T21:17:28.597" v="215" actId="165"/>
          <ac:cxnSpMkLst>
            <pc:docMk/>
            <pc:sldMk cId="192381644" sldId="256"/>
            <ac:cxnSpMk id="32" creationId="{2D5AD4C4-DE62-450B-B467-F3850C327CCF}"/>
          </ac:cxnSpMkLst>
        </pc:cxnChg>
        <pc:cxnChg chg="mod topLvl">
          <ac:chgData name="福山大典" userId="cefdf6f8-5840-44dd-bb19-53bf25de4cab" providerId="ADAL" clId="{9AA6937A-FAFC-468D-8D35-C2AEB3C45DFC}" dt="2021-02-09T21:17:28.597" v="215" actId="165"/>
          <ac:cxnSpMkLst>
            <pc:docMk/>
            <pc:sldMk cId="192381644" sldId="256"/>
            <ac:cxnSpMk id="33" creationId="{824A3172-A67E-43FE-9F10-1B99A344BD4B}"/>
          </ac:cxnSpMkLst>
        </pc:cxnChg>
        <pc:cxnChg chg="mod topLvl">
          <ac:chgData name="福山大典" userId="cefdf6f8-5840-44dd-bb19-53bf25de4cab" providerId="ADAL" clId="{9AA6937A-FAFC-468D-8D35-C2AEB3C45DFC}" dt="2021-02-09T21:17:28.597" v="215" actId="165"/>
          <ac:cxnSpMkLst>
            <pc:docMk/>
            <pc:sldMk cId="192381644" sldId="256"/>
            <ac:cxnSpMk id="34" creationId="{FE921DD2-9A13-41D6-A6CF-FB1CE548A2F3}"/>
          </ac:cxnSpMkLst>
        </pc:cxnChg>
        <pc:cxnChg chg="mod topLvl">
          <ac:chgData name="福山大典" userId="cefdf6f8-5840-44dd-bb19-53bf25de4cab" providerId="ADAL" clId="{9AA6937A-FAFC-468D-8D35-C2AEB3C45DFC}" dt="2021-02-09T21:17:28.597" v="215" actId="165"/>
          <ac:cxnSpMkLst>
            <pc:docMk/>
            <pc:sldMk cId="192381644" sldId="256"/>
            <ac:cxnSpMk id="35" creationId="{5C84D1AF-2E4E-4C44-BC6F-11688B3DD49D}"/>
          </ac:cxnSpMkLst>
        </pc:cxnChg>
        <pc:cxnChg chg="mod topLvl">
          <ac:chgData name="福山大典" userId="cefdf6f8-5840-44dd-bb19-53bf25de4cab" providerId="ADAL" clId="{9AA6937A-FAFC-468D-8D35-C2AEB3C45DFC}" dt="2021-02-09T21:17:28.597" v="215" actId="165"/>
          <ac:cxnSpMkLst>
            <pc:docMk/>
            <pc:sldMk cId="192381644" sldId="256"/>
            <ac:cxnSpMk id="36" creationId="{C2B66324-0A48-47FB-A423-4A2FBC8071DC}"/>
          </ac:cxnSpMkLst>
        </pc:cxnChg>
        <pc:cxnChg chg="mod topLvl">
          <ac:chgData name="福山大典" userId="cefdf6f8-5840-44dd-bb19-53bf25de4cab" providerId="ADAL" clId="{9AA6937A-FAFC-468D-8D35-C2AEB3C45DFC}" dt="2021-02-09T21:17:28.597" v="215" actId="165"/>
          <ac:cxnSpMkLst>
            <pc:docMk/>
            <pc:sldMk cId="192381644" sldId="256"/>
            <ac:cxnSpMk id="37" creationId="{FF50E628-F59E-4631-BF21-9641CC5D2680}"/>
          </ac:cxnSpMkLst>
        </pc:cxnChg>
        <pc:cxnChg chg="mod topLvl">
          <ac:chgData name="福山大典" userId="cefdf6f8-5840-44dd-bb19-53bf25de4cab" providerId="ADAL" clId="{9AA6937A-FAFC-468D-8D35-C2AEB3C45DFC}" dt="2021-02-09T21:17:32.336" v="216" actId="1076"/>
          <ac:cxnSpMkLst>
            <pc:docMk/>
            <pc:sldMk cId="192381644" sldId="256"/>
            <ac:cxnSpMk id="38" creationId="{090DA3A6-FD8D-49E6-AAC0-6DD5E50A2A45}"/>
          </ac:cxnSpMkLst>
        </pc:cxnChg>
        <pc:cxnChg chg="mod">
          <ac:chgData name="福山大典" userId="cefdf6f8-5840-44dd-bb19-53bf25de4cab" providerId="ADAL" clId="{9AA6937A-FAFC-468D-8D35-C2AEB3C45DFC}" dt="2021-02-09T21:11:12.215" v="64" actId="14100"/>
          <ac:cxnSpMkLst>
            <pc:docMk/>
            <pc:sldMk cId="192381644" sldId="256"/>
            <ac:cxnSpMk id="42" creationId="{646847F9-386C-4D97-A3AD-B9DBC5F501CA}"/>
          </ac:cxnSpMkLst>
        </pc:cxnChg>
        <pc:cxnChg chg="mod">
          <ac:chgData name="福山大典" userId="cefdf6f8-5840-44dd-bb19-53bf25de4cab" providerId="ADAL" clId="{9AA6937A-FAFC-468D-8D35-C2AEB3C45DFC}" dt="2021-02-09T21:12:25.221" v="97" actId="14100"/>
          <ac:cxnSpMkLst>
            <pc:docMk/>
            <pc:sldMk cId="192381644" sldId="256"/>
            <ac:cxnSpMk id="45" creationId="{C3E8C8C5-956B-467E-92AA-70DA9D78E91B}"/>
          </ac:cxnSpMkLst>
        </pc:cxnChg>
        <pc:cxnChg chg="mod">
          <ac:chgData name="福山大典" userId="cefdf6f8-5840-44dd-bb19-53bf25de4cab" providerId="ADAL" clId="{9AA6937A-FAFC-468D-8D35-C2AEB3C45DFC}" dt="2021-02-09T21:13:56.514" v="184" actId="1076"/>
          <ac:cxnSpMkLst>
            <pc:docMk/>
            <pc:sldMk cId="192381644" sldId="256"/>
            <ac:cxnSpMk id="47" creationId="{F1469A75-2A51-47C3-8DB5-32B682A804F2}"/>
          </ac:cxnSpMkLst>
        </pc:cxnChg>
        <pc:cxnChg chg="mod topLvl">
          <ac:chgData name="福山大典" userId="cefdf6f8-5840-44dd-bb19-53bf25de4cab" providerId="ADAL" clId="{9AA6937A-FAFC-468D-8D35-C2AEB3C45DFC}" dt="2021-02-09T21:17:28.597" v="215" actId="165"/>
          <ac:cxnSpMkLst>
            <pc:docMk/>
            <pc:sldMk cId="192381644" sldId="256"/>
            <ac:cxnSpMk id="51" creationId="{599D7060-260F-4210-B90E-0A38DDA0E993}"/>
          </ac:cxnSpMkLst>
        </pc:cxnChg>
        <pc:cxnChg chg="del mod">
          <ac:chgData name="福山大典" userId="cefdf6f8-5840-44dd-bb19-53bf25de4cab" providerId="ADAL" clId="{9AA6937A-FAFC-468D-8D35-C2AEB3C45DFC}" dt="2021-02-09T21:13:49.727" v="182" actId="478"/>
          <ac:cxnSpMkLst>
            <pc:docMk/>
            <pc:sldMk cId="192381644" sldId="256"/>
            <ac:cxnSpMk id="53" creationId="{FD27812F-7F03-4DDB-892F-067087B48B76}"/>
          </ac:cxnSpMkLst>
        </pc:cxnChg>
        <pc:cxnChg chg="add mod">
          <ac:chgData name="福山大典" userId="cefdf6f8-5840-44dd-bb19-53bf25de4cab" providerId="ADAL" clId="{9AA6937A-FAFC-468D-8D35-C2AEB3C45DFC}" dt="2021-02-09T21:14:07.291" v="187" actId="14100"/>
          <ac:cxnSpMkLst>
            <pc:docMk/>
            <pc:sldMk cId="192381644" sldId="256"/>
            <ac:cxnSpMk id="58" creationId="{AEBCEE76-EDEB-4607-BEE5-A1981B99A3C6}"/>
          </ac:cxnSpMkLst>
        </pc:cxnChg>
        <pc:cxnChg chg="add del mod">
          <ac:chgData name="福山大典" userId="cefdf6f8-5840-44dd-bb19-53bf25de4cab" providerId="ADAL" clId="{9AA6937A-FAFC-468D-8D35-C2AEB3C45DFC}" dt="2021-02-09T21:14:24.227" v="191" actId="478"/>
          <ac:cxnSpMkLst>
            <pc:docMk/>
            <pc:sldMk cId="192381644" sldId="256"/>
            <ac:cxnSpMk id="61" creationId="{0AB89C63-D512-43EC-B9F1-32C5B152FB65}"/>
          </ac:cxnSpMkLst>
        </pc:cxnChg>
        <pc:cxnChg chg="mod">
          <ac:chgData name="福山大典" userId="cefdf6f8-5840-44dd-bb19-53bf25de4cab" providerId="ADAL" clId="{9AA6937A-FAFC-468D-8D35-C2AEB3C45DFC}" dt="2021-02-09T21:16:17.140" v="206" actId="1076"/>
          <ac:cxnSpMkLst>
            <pc:docMk/>
            <pc:sldMk cId="192381644" sldId="256"/>
            <ac:cxnSpMk id="69" creationId="{8CEF0D6C-327F-4170-8820-D7E36EEADC3D}"/>
          </ac:cxnSpMkLst>
        </pc:cxnChg>
        <pc:cxnChg chg="mod">
          <ac:chgData name="福山大典" userId="cefdf6f8-5840-44dd-bb19-53bf25de4cab" providerId="ADAL" clId="{9AA6937A-FAFC-468D-8D35-C2AEB3C45DFC}" dt="2021-02-09T21:16:17.140" v="206" actId="1076"/>
          <ac:cxnSpMkLst>
            <pc:docMk/>
            <pc:sldMk cId="192381644" sldId="256"/>
            <ac:cxnSpMk id="72" creationId="{316DCF79-49CF-4CD6-9802-76AF71A7C99A}"/>
          </ac:cxnSpMkLst>
        </pc:cxnChg>
        <pc:cxnChg chg="mod">
          <ac:chgData name="福山大典" userId="cefdf6f8-5840-44dd-bb19-53bf25de4cab" providerId="ADAL" clId="{9AA6937A-FAFC-468D-8D35-C2AEB3C45DFC}" dt="2021-02-09T21:16:53.302" v="212" actId="1035"/>
          <ac:cxnSpMkLst>
            <pc:docMk/>
            <pc:sldMk cId="192381644" sldId="256"/>
            <ac:cxnSpMk id="75" creationId="{D85E4660-09A1-445D-8E7D-0C6BD4B7AF8F}"/>
          </ac:cxnSpMkLst>
        </pc:cxnChg>
      </pc:sldChg>
      <pc:sldChg chg="addSp delSp modSp add del mod">
        <pc:chgData name="福山大典" userId="cefdf6f8-5840-44dd-bb19-53bf25de4cab" providerId="ADAL" clId="{9AA6937A-FAFC-468D-8D35-C2AEB3C45DFC}" dt="2021-02-09T21:17:13.347" v="214" actId="47"/>
        <pc:sldMkLst>
          <pc:docMk/>
          <pc:sldMk cId="1292621562" sldId="257"/>
        </pc:sldMkLst>
        <pc:spChg chg="mod">
          <ac:chgData name="福山大典" userId="cefdf6f8-5840-44dd-bb19-53bf25de4cab" providerId="ADAL" clId="{9AA6937A-FAFC-468D-8D35-C2AEB3C45DFC}" dt="2021-02-09T21:07:44.339" v="3" actId="20577"/>
          <ac:spMkLst>
            <pc:docMk/>
            <pc:sldMk cId="1292621562" sldId="257"/>
            <ac:spMk id="14" creationId="{552443E9-F0A0-4207-AC3D-FC3C8A791596}"/>
          </ac:spMkLst>
        </pc:spChg>
        <pc:spChg chg="add del">
          <ac:chgData name="福山大典" userId="cefdf6f8-5840-44dd-bb19-53bf25de4cab" providerId="ADAL" clId="{9AA6937A-FAFC-468D-8D35-C2AEB3C45DFC}" dt="2021-02-09T21:07:44.761" v="4" actId="478"/>
          <ac:spMkLst>
            <pc:docMk/>
            <pc:sldMk cId="1292621562" sldId="257"/>
            <ac:spMk id="17" creationId="{7ABEACC2-FE7E-4F0A-B60F-FECE1AAD33BA}"/>
          </ac:spMkLst>
        </pc:spChg>
        <pc:spChg chg="add del">
          <ac:chgData name="福山大典" userId="cefdf6f8-5840-44dd-bb19-53bf25de4cab" providerId="ADAL" clId="{9AA6937A-FAFC-468D-8D35-C2AEB3C45DFC}" dt="2021-02-09T21:07:44.761" v="4" actId="478"/>
          <ac:spMkLst>
            <pc:docMk/>
            <pc:sldMk cId="1292621562" sldId="257"/>
            <ac:spMk id="27" creationId="{57E750BF-3C55-4F70-8EED-D9E3F41245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62EE-BFD5-45FD-BDA8-E80BCC04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CE56E9-0ADD-4193-952E-C992269E3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E2B6B-6041-47BE-A8B6-14F7E855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E2999-CE52-4289-8387-D621F515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399DD-2F2D-4E0B-BD54-171355A2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4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085CB-A8B2-41CC-BAF2-775B442A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800CD8-42D3-42AC-89EC-523D33860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5C4B4-8C80-40B2-BA2A-52985F22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55A12-5A7F-428D-AFF7-B9BFAC1A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7EBD87-028A-4C67-9C20-335F388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1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2E89D-E44E-4448-A857-8AFEE1033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F5766B-5B9B-4C8A-A71F-1EC66F92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B3EA3-EB04-456A-99FF-A425F9A0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68F3FD-B11A-4CE6-B749-896362F2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CCD9ED-EDF1-4E31-80D2-FE5BA49B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7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C45F0-7CB5-4EB7-9C62-EFB1398E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406678-CA62-41DD-9F43-8F78673B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50581-7911-4FEA-84EB-6DB6FB08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61C8D-C70E-45DB-BC5D-E4461D23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A0538F-684A-4D00-8F35-5CB0F4A9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07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962D1-E02E-463D-BA29-789016D0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A23D04-55F6-4F75-BF4F-7B3BDF0D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D7A077-0259-4974-B672-4014A860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32D8F-2BA4-4E7F-AFE4-D07EB5EA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CFC132-5EF8-44E8-B1DF-4547024F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FAD90E-358E-49A7-9C9E-D22E694F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02C6B-DB9D-4439-B672-0F33AEFBE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98D173-4A2C-4439-9AE1-9573C770E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99FEAD-5661-4D69-84CB-C46AAA5B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646B11-5963-42BD-833F-68A32A32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588329-9811-469A-A88D-B4A542C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6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FA19A-2C89-47BF-98C0-33B1C715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C0F896-E52B-474A-B5DB-B5D7FB4B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0431D9-B6DF-45BD-962D-EF4945C7D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C2D525-614F-4E4A-BF36-4304DBF63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E7D077-CE1D-4A05-9DC8-34EC95CF0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CFE0C3-8B29-4CA0-B715-0246D540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6B6CA4-22F2-4873-A73A-2B033CCB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7A58B0-9E03-431C-B3A7-698938B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40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2AABA-F297-4C1E-B2D3-DFC9CB06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D149CA-1A79-46C8-9C21-C905C4DD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669164-0E1B-49EF-A395-6798B50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19D00B-4888-483D-9E10-9AD7B6CD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70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484C76-8B57-4477-B298-69DD10D0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257544-B179-4A26-84EC-225D855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13A351-A83B-41DF-8402-0B56729F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60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F92E4-CEF9-444E-A29B-01C08127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5B8A2-D66B-46BA-843F-C107172F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DDE5A4-BE04-4D2B-85FA-3975DD3C1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E316F-AA7C-4298-916D-13876CCB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EAF34-398D-4731-AEF9-D2C6D480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29091-37C2-4903-A411-E81C6A53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12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D9C13-9189-43E0-AC51-6C937924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4B9B24-4068-4EF9-A442-F2F068C00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0E9761-CEDB-4E0C-B6A0-BA07049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A812C9-2438-4579-AEE5-60AB532D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070B9C-58C4-41ED-863B-58827AC2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B114E2-D5F2-486B-8341-99A1AE7D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2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58D577-382F-4720-BC2D-CF65DD53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E8884-60EB-4ABA-814D-51A486AB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1E304F-CDA9-4858-A4A3-B2BD59DDC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B893-2A49-4295-9FFA-EC4F9EFE9A22}" type="datetimeFigureOut">
              <a:rPr kumimoji="1" lang="ja-JP" altLang="en-US" smtClean="0"/>
              <a:t>2021/2/10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D981C5-261E-45BE-9D0B-C59E19418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B8E66-0257-46ED-9B50-9F9C9B2FC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BF4B-180C-4C46-9EB6-CB3479A91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37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User_icon_2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C50963-A16D-4DEA-B091-8AFD68D4FF42}"/>
              </a:ext>
            </a:extLst>
          </p:cNvPr>
          <p:cNvSpPr/>
          <p:nvPr/>
        </p:nvSpPr>
        <p:spPr>
          <a:xfrm>
            <a:off x="6602972" y="359985"/>
            <a:ext cx="2527999" cy="278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4F89A84-1FB2-4631-9B79-7AF0A9117841}"/>
              </a:ext>
            </a:extLst>
          </p:cNvPr>
          <p:cNvSpPr/>
          <p:nvPr/>
        </p:nvSpPr>
        <p:spPr>
          <a:xfrm>
            <a:off x="2113080" y="378071"/>
            <a:ext cx="1099034" cy="101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900"/>
              <a:t>スピーカー</a:t>
            </a:r>
            <a:endParaRPr kumimoji="1" lang="en-US" altLang="ja-JP" sz="900"/>
          </a:p>
          <a:p>
            <a:pPr algn="ctr"/>
            <a:r>
              <a:rPr kumimoji="1" lang="en-US" altLang="ja-JP" sz="900"/>
              <a:t>Google nest mini</a:t>
            </a:r>
            <a:endParaRPr kumimoji="1" lang="ja-JP" altLang="en-US" sz="9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074529-3072-4AFE-A036-A8584AAD3700}"/>
              </a:ext>
            </a:extLst>
          </p:cNvPr>
          <p:cNvSpPr/>
          <p:nvPr/>
        </p:nvSpPr>
        <p:spPr>
          <a:xfrm>
            <a:off x="9502286" y="378071"/>
            <a:ext cx="1330712" cy="101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/>
              <a:t>NAS</a:t>
            </a: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B3D998BB-0CA7-4AC3-BF8E-8CF563A9CBF9}"/>
              </a:ext>
            </a:extLst>
          </p:cNvPr>
          <p:cNvSpPr/>
          <p:nvPr/>
        </p:nvSpPr>
        <p:spPr>
          <a:xfrm>
            <a:off x="9670738" y="734767"/>
            <a:ext cx="959560" cy="6095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0F47914-413A-4670-8900-360EBDEA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45" y="744100"/>
            <a:ext cx="782104" cy="64986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97ECE6-7245-48BE-936B-0BE32EB0BE00}"/>
              </a:ext>
            </a:extLst>
          </p:cNvPr>
          <p:cNvSpPr txBox="1"/>
          <p:nvPr/>
        </p:nvSpPr>
        <p:spPr>
          <a:xfrm>
            <a:off x="9670737" y="965579"/>
            <a:ext cx="959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mp3</a:t>
            </a:r>
            <a:r>
              <a:rPr kumimoji="1" lang="ja-JP" altLang="en-US" sz="1200"/>
              <a:t>データ</a:t>
            </a:r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C5897899-FD1E-4C13-9A4B-4A0DB7589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7970" y="533350"/>
            <a:ext cx="860614" cy="86061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5B851B1-A24C-4569-9945-C28C205A64A7}"/>
              </a:ext>
            </a:extLst>
          </p:cNvPr>
          <p:cNvSpPr txBox="1"/>
          <p:nvPr/>
        </p:nvSpPr>
        <p:spPr>
          <a:xfrm>
            <a:off x="-2397638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4" tooltip="https://en.wikipedia.org/wiki/File:User_icon_2.svg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5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0C23350-F950-4AC3-B09D-68174BD51A7B}"/>
              </a:ext>
            </a:extLst>
          </p:cNvPr>
          <p:cNvSpPr/>
          <p:nvPr/>
        </p:nvSpPr>
        <p:spPr>
          <a:xfrm>
            <a:off x="6602972" y="847725"/>
            <a:ext cx="692906" cy="546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err="1"/>
              <a:t>hubot</a:t>
            </a:r>
            <a:endParaRPr kumimoji="1" lang="ja-JP" altLang="en-US" sz="12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70CAE5-BBA2-4198-9000-53AF608C48E3}"/>
              </a:ext>
            </a:extLst>
          </p:cNvPr>
          <p:cNvSpPr/>
          <p:nvPr/>
        </p:nvSpPr>
        <p:spPr>
          <a:xfrm>
            <a:off x="8208641" y="847725"/>
            <a:ext cx="922330" cy="546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050" dirty="0"/>
              <a:t>Web</a:t>
            </a:r>
            <a:r>
              <a:rPr lang="ja-JP" altLang="en-US" sz="1050" dirty="0"/>
              <a:t>サーバ</a:t>
            </a:r>
          </a:p>
          <a:p>
            <a:r>
              <a:rPr lang="en-US" altLang="ja-JP" sz="1050" dirty="0"/>
              <a:t>node.js express</a:t>
            </a:r>
            <a:endParaRPr kumimoji="1" lang="ja-JP" altLang="en-US" sz="105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715A681-0644-4690-A6E0-83FF3FB54305}"/>
              </a:ext>
            </a:extLst>
          </p:cNvPr>
          <p:cNvCxnSpPr/>
          <p:nvPr/>
        </p:nvCxnSpPr>
        <p:spPr>
          <a:xfrm>
            <a:off x="1342104" y="1856487"/>
            <a:ext cx="133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01FC4F1-5078-4B38-A040-51DB56CF644F}"/>
              </a:ext>
            </a:extLst>
          </p:cNvPr>
          <p:cNvSpPr txBox="1"/>
          <p:nvPr/>
        </p:nvSpPr>
        <p:spPr>
          <a:xfrm>
            <a:off x="1618208" y="159487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音声命令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46847F9-386C-4D97-A3AD-B9DBC5F501CA}"/>
              </a:ext>
            </a:extLst>
          </p:cNvPr>
          <p:cNvCxnSpPr>
            <a:cxnSpLocks/>
          </p:cNvCxnSpPr>
          <p:nvPr/>
        </p:nvCxnSpPr>
        <p:spPr>
          <a:xfrm>
            <a:off x="2676424" y="2094612"/>
            <a:ext cx="1325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F847B1A-E862-448D-BAA0-113B641B75B7}"/>
              </a:ext>
            </a:extLst>
          </p:cNvPr>
          <p:cNvSpPr txBox="1"/>
          <p:nvPr/>
        </p:nvSpPr>
        <p:spPr>
          <a:xfrm>
            <a:off x="2939005" y="185648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連携処理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3E8C8C5-956B-467E-92AA-70DA9D78E91B}"/>
              </a:ext>
            </a:extLst>
          </p:cNvPr>
          <p:cNvCxnSpPr>
            <a:cxnSpLocks/>
          </p:cNvCxnSpPr>
          <p:nvPr/>
        </p:nvCxnSpPr>
        <p:spPr>
          <a:xfrm>
            <a:off x="4016146" y="2304162"/>
            <a:ext cx="1443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13E6FB-1D70-43FF-9430-49DB8C0BEE72}"/>
              </a:ext>
            </a:extLst>
          </p:cNvPr>
          <p:cNvSpPr txBox="1"/>
          <p:nvPr/>
        </p:nvSpPr>
        <p:spPr>
          <a:xfrm>
            <a:off x="4210367" y="208733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/>
              <a:t>メッセージ送信</a:t>
            </a:r>
            <a:endParaRPr kumimoji="1" lang="ja-JP" altLang="en-US" sz="105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1469A75-2A51-47C3-8DB5-32B682A804F2}"/>
              </a:ext>
            </a:extLst>
          </p:cNvPr>
          <p:cNvCxnSpPr>
            <a:cxnSpLocks/>
          </p:cNvCxnSpPr>
          <p:nvPr/>
        </p:nvCxnSpPr>
        <p:spPr>
          <a:xfrm>
            <a:off x="5466760" y="2454665"/>
            <a:ext cx="1415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6A048A6-0F82-4A1F-9A93-B0F051433458}"/>
              </a:ext>
            </a:extLst>
          </p:cNvPr>
          <p:cNvSpPr txBox="1"/>
          <p:nvPr/>
        </p:nvSpPr>
        <p:spPr>
          <a:xfrm>
            <a:off x="5587664" y="2249257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メッセージ受信</a:t>
            </a:r>
            <a:endParaRPr kumimoji="1" lang="ja-JP" altLang="en-US" sz="105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D86D253-7926-4E9E-98C7-10CBBF3CAA2B}"/>
              </a:ext>
            </a:extLst>
          </p:cNvPr>
          <p:cNvSpPr/>
          <p:nvPr/>
        </p:nvSpPr>
        <p:spPr>
          <a:xfrm>
            <a:off x="7309706" y="847725"/>
            <a:ext cx="898934" cy="546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/>
              <a:t>Node.js</a:t>
            </a:r>
          </a:p>
          <a:p>
            <a:r>
              <a:rPr lang="en-US" altLang="ja-JP" sz="1100" dirty="0"/>
              <a:t>Bash </a:t>
            </a:r>
            <a:r>
              <a:rPr lang="en-US" altLang="ja-JP" sz="1100" dirty="0" err="1"/>
              <a:t>etc</a:t>
            </a:r>
            <a:r>
              <a:rPr lang="ja-JP" altLang="en-US" sz="1100" dirty="0"/>
              <a:t>のスクリプト</a:t>
            </a:r>
            <a:endParaRPr kumimoji="1" lang="ja-JP" altLang="en-US" sz="11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D5AD4C4-DE62-450B-B467-F3850C327CCF}"/>
              </a:ext>
            </a:extLst>
          </p:cNvPr>
          <p:cNvCxnSpPr>
            <a:stCxn id="25" idx="2"/>
          </p:cNvCxnSpPr>
          <p:nvPr/>
        </p:nvCxnSpPr>
        <p:spPr>
          <a:xfrm flipH="1">
            <a:off x="1314450" y="1393964"/>
            <a:ext cx="13827" cy="424589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24A3172-A67E-43FE-9F10-1B99A344BD4B}"/>
              </a:ext>
            </a:extLst>
          </p:cNvPr>
          <p:cNvCxnSpPr/>
          <p:nvPr/>
        </p:nvCxnSpPr>
        <p:spPr>
          <a:xfrm flipH="1">
            <a:off x="2662597" y="1393964"/>
            <a:ext cx="13827" cy="424589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E921DD2-9A13-41D6-A6CF-FB1CE548A2F3}"/>
              </a:ext>
            </a:extLst>
          </p:cNvPr>
          <p:cNvCxnSpPr/>
          <p:nvPr/>
        </p:nvCxnSpPr>
        <p:spPr>
          <a:xfrm flipH="1">
            <a:off x="4002319" y="1393964"/>
            <a:ext cx="13827" cy="424589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C84D1AF-2E4E-4C44-BC6F-11688B3DD49D}"/>
              </a:ext>
            </a:extLst>
          </p:cNvPr>
          <p:cNvCxnSpPr/>
          <p:nvPr/>
        </p:nvCxnSpPr>
        <p:spPr>
          <a:xfrm flipH="1">
            <a:off x="5452933" y="1393964"/>
            <a:ext cx="13827" cy="424589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2B66324-0A48-47FB-A423-4A2FBC8071DC}"/>
              </a:ext>
            </a:extLst>
          </p:cNvPr>
          <p:cNvCxnSpPr/>
          <p:nvPr/>
        </p:nvCxnSpPr>
        <p:spPr>
          <a:xfrm flipH="1">
            <a:off x="6882293" y="1393963"/>
            <a:ext cx="13827" cy="424589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F50E628-F59E-4631-BF21-9641CC5D2680}"/>
              </a:ext>
            </a:extLst>
          </p:cNvPr>
          <p:cNvCxnSpPr/>
          <p:nvPr/>
        </p:nvCxnSpPr>
        <p:spPr>
          <a:xfrm flipH="1">
            <a:off x="8699984" y="1393964"/>
            <a:ext cx="13827" cy="424589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90DA3A6-FD8D-49E6-AAC0-6DD5E50A2A45}"/>
              </a:ext>
            </a:extLst>
          </p:cNvPr>
          <p:cNvCxnSpPr/>
          <p:nvPr/>
        </p:nvCxnSpPr>
        <p:spPr>
          <a:xfrm flipH="1">
            <a:off x="10160728" y="1393964"/>
            <a:ext cx="13827" cy="424589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99D7060-260F-4210-B90E-0A38DDA0E993}"/>
              </a:ext>
            </a:extLst>
          </p:cNvPr>
          <p:cNvCxnSpPr/>
          <p:nvPr/>
        </p:nvCxnSpPr>
        <p:spPr>
          <a:xfrm flipH="1">
            <a:off x="7737803" y="1393964"/>
            <a:ext cx="13827" cy="424589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6C1837-2BEB-4395-BD75-8F1C4EA7B4B2}"/>
              </a:ext>
            </a:extLst>
          </p:cNvPr>
          <p:cNvSpPr txBox="1"/>
          <p:nvPr/>
        </p:nvSpPr>
        <p:spPr>
          <a:xfrm>
            <a:off x="6896120" y="2260708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スクリプト</a:t>
            </a:r>
            <a:endParaRPr lang="en-US" altLang="ja-JP" sz="1050" dirty="0"/>
          </a:p>
          <a:p>
            <a:r>
              <a:rPr lang="ja-JP" altLang="en-US" sz="1050" dirty="0"/>
              <a:t>起動</a:t>
            </a:r>
            <a:endParaRPr kumimoji="1" lang="ja-JP" altLang="en-US" sz="1050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F8774EA-8A2D-452C-ABE9-9C1D9EC9B5F7}"/>
              </a:ext>
            </a:extLst>
          </p:cNvPr>
          <p:cNvCxnSpPr>
            <a:cxnSpLocks/>
          </p:cNvCxnSpPr>
          <p:nvPr/>
        </p:nvCxnSpPr>
        <p:spPr>
          <a:xfrm flipH="1">
            <a:off x="2676424" y="3838919"/>
            <a:ext cx="50613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F68B738-7621-4F7F-A25C-44670C1ED760}"/>
              </a:ext>
            </a:extLst>
          </p:cNvPr>
          <p:cNvSpPr txBox="1"/>
          <p:nvPr/>
        </p:nvSpPr>
        <p:spPr>
          <a:xfrm>
            <a:off x="4752396" y="3637881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指定した</a:t>
            </a:r>
            <a:r>
              <a:rPr lang="en-US" altLang="ja-JP" sz="1050" dirty="0"/>
              <a:t>mp3</a:t>
            </a:r>
            <a:r>
              <a:rPr lang="ja-JP" altLang="en-US" sz="1050" dirty="0"/>
              <a:t>を再生する命令</a:t>
            </a:r>
            <a:endParaRPr kumimoji="1" lang="ja-JP" altLang="en-US" sz="105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C83485FF-C70C-48D0-84E9-36B657099DE4}"/>
              </a:ext>
            </a:extLst>
          </p:cNvPr>
          <p:cNvCxnSpPr>
            <a:cxnSpLocks/>
          </p:cNvCxnSpPr>
          <p:nvPr/>
        </p:nvCxnSpPr>
        <p:spPr>
          <a:xfrm>
            <a:off x="2676424" y="4211846"/>
            <a:ext cx="5993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0061D9A-FEBD-4E29-AB9F-56E521E8D198}"/>
              </a:ext>
            </a:extLst>
          </p:cNvPr>
          <p:cNvSpPr txBox="1"/>
          <p:nvPr/>
        </p:nvSpPr>
        <p:spPr>
          <a:xfrm>
            <a:off x="4819721" y="4002810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mp3</a:t>
            </a:r>
            <a:r>
              <a:rPr lang="ja-JP" altLang="en-US" sz="1050" dirty="0"/>
              <a:t>ファイルをリクエスト</a:t>
            </a:r>
            <a:endParaRPr kumimoji="1" lang="ja-JP" altLang="en-US" sz="105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CEF0D6C-327F-4170-8820-D7E36EEADC3D}"/>
              </a:ext>
            </a:extLst>
          </p:cNvPr>
          <p:cNvCxnSpPr>
            <a:cxnSpLocks/>
          </p:cNvCxnSpPr>
          <p:nvPr/>
        </p:nvCxnSpPr>
        <p:spPr>
          <a:xfrm flipH="1">
            <a:off x="2669510" y="4807947"/>
            <a:ext cx="6000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D64BF3-8CA1-4C0B-AA57-019999EFCAB7}"/>
              </a:ext>
            </a:extLst>
          </p:cNvPr>
          <p:cNvSpPr txBox="1"/>
          <p:nvPr/>
        </p:nvSpPr>
        <p:spPr>
          <a:xfrm>
            <a:off x="4901644" y="458798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/>
              <a:t>mp3</a:t>
            </a:r>
            <a:r>
              <a:rPr lang="ja-JP" altLang="en-US" sz="1050"/>
              <a:t>ファイルデータ送信</a:t>
            </a:r>
            <a:endParaRPr kumimoji="1" lang="ja-JP" altLang="en-US" sz="105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CF79-49CF-4CD6-9802-76AF71A7C99A}"/>
              </a:ext>
            </a:extLst>
          </p:cNvPr>
          <p:cNvCxnSpPr>
            <a:cxnSpLocks/>
          </p:cNvCxnSpPr>
          <p:nvPr/>
        </p:nvCxnSpPr>
        <p:spPr>
          <a:xfrm flipH="1">
            <a:off x="1342104" y="5066826"/>
            <a:ext cx="1315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8E89FA8-3DF2-470F-B9DF-1B8FE288E2D4}"/>
              </a:ext>
            </a:extLst>
          </p:cNvPr>
          <p:cNvSpPr txBox="1"/>
          <p:nvPr/>
        </p:nvSpPr>
        <p:spPr>
          <a:xfrm>
            <a:off x="1638032" y="48419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/>
              <a:t>m</a:t>
            </a:r>
            <a:r>
              <a:rPr kumimoji="1" lang="en-US" altLang="ja-JP" sz="1050"/>
              <a:t>p3</a:t>
            </a:r>
            <a:r>
              <a:rPr kumimoji="1" lang="ja-JP" altLang="en-US" sz="1050"/>
              <a:t>再生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D85E4660-09A1-445D-8E7D-0C6BD4B7AF8F}"/>
              </a:ext>
            </a:extLst>
          </p:cNvPr>
          <p:cNvCxnSpPr>
            <a:cxnSpLocks/>
          </p:cNvCxnSpPr>
          <p:nvPr/>
        </p:nvCxnSpPr>
        <p:spPr>
          <a:xfrm flipH="1">
            <a:off x="1342104" y="3576582"/>
            <a:ext cx="1315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5D8C7C6-908D-4D66-9EC9-417F60A8D9D1}"/>
              </a:ext>
            </a:extLst>
          </p:cNvPr>
          <p:cNvSpPr txBox="1"/>
          <p:nvPr/>
        </p:nvSpPr>
        <p:spPr>
          <a:xfrm>
            <a:off x="1638032" y="335165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/>
              <a:t>音声応答</a:t>
            </a:r>
            <a:endParaRPr kumimoji="1" lang="ja-JP" altLang="en-US" sz="1050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030179D-1402-40FE-869D-5654DE30B10B}"/>
              </a:ext>
            </a:extLst>
          </p:cNvPr>
          <p:cNvCxnSpPr>
            <a:cxnSpLocks/>
          </p:cNvCxnSpPr>
          <p:nvPr/>
        </p:nvCxnSpPr>
        <p:spPr>
          <a:xfrm flipH="1">
            <a:off x="2691422" y="3276362"/>
            <a:ext cx="50463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9595297-8962-4DE4-8BEE-F581E0E26985}"/>
              </a:ext>
            </a:extLst>
          </p:cNvPr>
          <p:cNvSpPr txBox="1"/>
          <p:nvPr/>
        </p:nvSpPr>
        <p:spPr>
          <a:xfrm>
            <a:off x="5546212" y="3051436"/>
            <a:ext cx="10995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音声応答命令</a:t>
            </a:r>
            <a:endParaRPr kumimoji="1" lang="ja-JP" altLang="en-US" sz="105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4FAED2A-EDF8-42AB-8672-C718A4A42988}"/>
              </a:ext>
            </a:extLst>
          </p:cNvPr>
          <p:cNvSpPr txBox="1"/>
          <p:nvPr/>
        </p:nvSpPr>
        <p:spPr>
          <a:xfrm>
            <a:off x="8991010" y="4131243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/>
              <a:t>mp3</a:t>
            </a:r>
            <a:r>
              <a:rPr lang="ja-JP" altLang="en-US" sz="1050"/>
              <a:t>データ取得</a:t>
            </a:r>
            <a:endParaRPr kumimoji="1" lang="ja-JP" altLang="en-US" sz="105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27074BC-D7BB-4285-BA62-1C30B78B14EF}"/>
              </a:ext>
            </a:extLst>
          </p:cNvPr>
          <p:cNvSpPr txBox="1"/>
          <p:nvPr/>
        </p:nvSpPr>
        <p:spPr>
          <a:xfrm>
            <a:off x="980466" y="27324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ユーザー</a:t>
            </a:r>
            <a:endParaRPr kumimoji="1" lang="ja-JP" altLang="en-US" sz="1050" dirty="0"/>
          </a:p>
        </p:txBody>
      </p:sp>
      <p:pic>
        <p:nvPicPr>
          <p:cNvPr id="1026" name="Picture 2" descr="IFTTT Wordmark">
            <a:extLst>
              <a:ext uri="{FF2B5EF4-FFF2-40B4-BE49-F238E27FC236}">
                <a16:creationId xmlns:a16="http://schemas.microsoft.com/office/drawing/2014/main" id="{78B7D273-08EB-40AD-81AC-C714EB01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47" y="725603"/>
            <a:ext cx="1127233" cy="41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A304F9B-6C28-4522-A854-7C7DC1022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141" y="639397"/>
            <a:ext cx="1455528" cy="640884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D9C5E7-0294-438D-B180-CD15CFCD6F39}"/>
              </a:ext>
            </a:extLst>
          </p:cNvPr>
          <p:cNvSpPr txBox="1"/>
          <p:nvPr/>
        </p:nvSpPr>
        <p:spPr>
          <a:xfrm>
            <a:off x="7280737" y="370184"/>
            <a:ext cx="11480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Raspberry PI W</a:t>
            </a:r>
            <a:endParaRPr kumimoji="1" lang="ja-JP" altLang="en-US" sz="1050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EBCEE76-EDEB-4607-BEE5-A1981B99A3C6}"/>
              </a:ext>
            </a:extLst>
          </p:cNvPr>
          <p:cNvCxnSpPr>
            <a:cxnSpLocks/>
          </p:cNvCxnSpPr>
          <p:nvPr/>
        </p:nvCxnSpPr>
        <p:spPr>
          <a:xfrm>
            <a:off x="6896120" y="2646154"/>
            <a:ext cx="863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弧 18">
            <a:extLst>
              <a:ext uri="{FF2B5EF4-FFF2-40B4-BE49-F238E27FC236}">
                <a16:creationId xmlns:a16="http://schemas.microsoft.com/office/drawing/2014/main" id="{166D6B53-6C87-4CD0-B78E-2A4E24FF02F7}"/>
              </a:ext>
            </a:extLst>
          </p:cNvPr>
          <p:cNvSpPr/>
          <p:nvPr/>
        </p:nvSpPr>
        <p:spPr>
          <a:xfrm>
            <a:off x="7253581" y="4385160"/>
            <a:ext cx="2864661" cy="253916"/>
          </a:xfrm>
          <a:prstGeom prst="arc">
            <a:avLst>
              <a:gd name="adj1" fmla="val 16200000"/>
              <a:gd name="adj2" fmla="val 59569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8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ふく ３</dc:creator>
  <cp:lastModifiedBy>福山大典</cp:lastModifiedBy>
  <cp:revision>1</cp:revision>
  <dcterms:created xsi:type="dcterms:W3CDTF">2021-02-06T07:13:13Z</dcterms:created>
  <dcterms:modified xsi:type="dcterms:W3CDTF">2021-02-09T21:17:42Z</dcterms:modified>
</cp:coreProperties>
</file>