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836"/>
    <a:srgbClr val="FFFFFF"/>
    <a:srgbClr val="EB5D3C"/>
    <a:srgbClr val="EF7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FB7-2BF0-4BE4-A46D-8D2EE14A0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0E588-244C-46F3-93EC-327BFD51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31A6-EDE9-43C5-9E0A-216D7D6D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FA5C-5D69-400F-8ADD-FAA78A3C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4853-245F-4D78-85E6-1EE65DEB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CAAE-4EE4-4649-8379-197E6C68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0532-E05E-4E5E-BE66-2A9AE123E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98D6-3ED4-4EBD-95D5-1B24963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53BE-50EF-49E8-8796-CA3F4DA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5397-A581-41FF-8A1E-04C73294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0C31E-FA11-42F4-9502-F43EE765E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05B9B-D9BA-48B3-AD4F-B44C5F80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8658-1485-4C82-925E-D8E1471B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7EE9-6268-4CB6-9FB7-1BFB0207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95ED-2129-4344-A40F-2B032B7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1348-3D7A-4164-AA8F-770128B2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1C89-19A5-4BC5-8591-8E495A46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76CA-9E89-420E-919D-710D2BB2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D2AD-5EC1-4F87-87BA-657D3C60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CE51-96C9-4A6A-A8FE-3549A85D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98AF-B861-449D-B8E7-DEB9DE2D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EE621-C5FB-4B21-8374-8AD3D9BD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D272-9DE9-4AEE-8D85-01E2EEB5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A2F2-1B6B-46B5-9DB5-8E3D1ADE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98A7-FA02-4892-A190-CB81781F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1A4E-DA82-4AF9-92D0-49C8004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EDE5-C3A0-4D36-A852-1BDC319D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D4860-C423-4C42-8369-C8C64C51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FB6BE-D50B-49D5-B841-BE54923E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0B587-DEE6-43FE-9B74-00ED160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DBEC5-91FC-4B51-B030-3E6A61C8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E96F-1307-448F-AB22-FE45F5F9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CABE-6F42-47B1-83BA-EC27491FC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F21E4-58E1-4E16-8454-73AA1EC5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46CB6-F1D2-452A-B3F5-AD577446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FEB83-B9F8-418E-BDBD-4ACE9B7F5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AA0F9-559C-4402-992D-073F757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01EAF-B5CE-4C46-970E-778F147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2884-94FF-44E2-9A28-D14E0740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5D59-4893-4CE5-9BBF-BAFBF42D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68D5E-2BDA-4766-9C1B-C12D127F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A33F7-434D-48BA-BCCC-7EB6834F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0A642-E9E5-4A78-BECA-4E5C4DB2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756AC-CF33-42C6-9D73-48C1CFF4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83722-56FA-4AA6-BA17-DD06EB2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7A90-0C0B-475E-8CB1-D9B34EA1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C2EA-E3F8-406E-8614-6C568F4F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FCAF-9506-4EEA-A236-31A62FC5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94C8-B10A-4F24-BE6A-8126693CB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6F7F-A068-4E2E-A0F2-AC49EA27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5E42-54BB-49BC-99FB-D07812C7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94F8C-81E4-4587-A811-10C0EBF8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3DAF-0640-40B1-B35F-CCAE7B99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DC480-099A-4E96-9605-1D2119FDF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7BDEA-02AF-4451-B535-2423084E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25F7-861F-4B0F-865D-8BF4E6F0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55FD-DBEA-4EE8-8F07-5A131931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3EB20-0E79-460C-A80D-E72ACFB1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F6223-97F7-4979-B117-FFB1F90C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E5287-7DEF-498E-B686-F5CEA027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803E8-2917-447F-9CFE-ED0F9D04C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1076-18D4-4FBE-9E87-FDE40555E3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98DD-5197-4805-9124-FFE9A5C7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FBEE-941E-42D4-A4F2-7CCBB036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E26D-CA3F-4C3D-AF91-0B9252F2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n 12">
            <a:extLst>
              <a:ext uri="{FF2B5EF4-FFF2-40B4-BE49-F238E27FC236}">
                <a16:creationId xmlns:a16="http://schemas.microsoft.com/office/drawing/2014/main" id="{D8F68523-FFB6-47B6-85C4-1A795D501C5E}"/>
              </a:ext>
            </a:extLst>
          </p:cNvPr>
          <p:cNvSpPr/>
          <p:nvPr/>
        </p:nvSpPr>
        <p:spPr>
          <a:xfrm>
            <a:off x="3277566" y="362759"/>
            <a:ext cx="3462391" cy="3092521"/>
          </a:xfrm>
          <a:prstGeom prst="su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2D987-6E14-4F43-AECD-49F0A1B7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4938" y="3336786"/>
            <a:ext cx="3948494" cy="3930274"/>
          </a:xfrm>
          <a:prstGeom prst="rect">
            <a:avLst/>
          </a:prstGeom>
        </p:spPr>
      </p:pic>
      <p:sp>
        <p:nvSpPr>
          <p:cNvPr id="8" name="Sun 7">
            <a:extLst>
              <a:ext uri="{FF2B5EF4-FFF2-40B4-BE49-F238E27FC236}">
                <a16:creationId xmlns:a16="http://schemas.microsoft.com/office/drawing/2014/main" id="{9F8526A5-7172-4B9C-8C87-57062341C14F}"/>
              </a:ext>
            </a:extLst>
          </p:cNvPr>
          <p:cNvSpPr/>
          <p:nvPr/>
        </p:nvSpPr>
        <p:spPr>
          <a:xfrm>
            <a:off x="7184490" y="2358376"/>
            <a:ext cx="3462391" cy="3092521"/>
          </a:xfrm>
          <a:prstGeom prst="su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B4823-C6FD-4937-A645-1F777C19A7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3718" y="-916864"/>
            <a:ext cx="3948494" cy="3930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F54DA-5504-4988-BFC2-BEC4B396EC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4490" y="2181303"/>
            <a:ext cx="3375274" cy="3350874"/>
          </a:xfrm>
          <a:prstGeom prst="rect">
            <a:avLst/>
          </a:prstGeom>
        </p:spPr>
      </p:pic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4ABBADD3-3626-475D-84ED-B551784C6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3911" y="2374806"/>
            <a:ext cx="2943547" cy="2943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B0B1C-9970-46D6-8F3B-1EB7529856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70801" y="2229199"/>
            <a:ext cx="3375274" cy="3350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C4BDF-B254-4A9F-9303-B6349DC8B7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DFBF9"/>
              </a:clrFrom>
              <a:clrTo>
                <a:srgbClr val="FDFB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0200" y="81133"/>
            <a:ext cx="3676542" cy="3655771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BD59AB35-ED6D-4BDA-A339-520501F16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35737" y="393239"/>
            <a:ext cx="2943547" cy="29435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BAB4D3-D834-414A-BC7F-31DBC46EA5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339" t="30306" r="40343" b="56936"/>
          <a:stretch/>
        </p:blipFill>
        <p:spPr>
          <a:xfrm>
            <a:off x="7809187" y="-567484"/>
            <a:ext cx="6707512" cy="21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onitor, sitting, computer, photo&#10;&#10;Description automatically generated">
            <a:extLst>
              <a:ext uri="{FF2B5EF4-FFF2-40B4-BE49-F238E27FC236}">
                <a16:creationId xmlns:a16="http://schemas.microsoft.com/office/drawing/2014/main" id="{3352C9A6-955F-4A76-B849-F353F833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0" y="1398230"/>
            <a:ext cx="10603103" cy="4258005"/>
          </a:xfrm>
        </p:spPr>
      </p:pic>
    </p:spTree>
    <p:extLst>
      <p:ext uri="{BB962C8B-B14F-4D97-AF65-F5344CB8AC3E}">
        <p14:creationId xmlns:p14="http://schemas.microsoft.com/office/powerpoint/2010/main" val="217102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White</dc:creator>
  <cp:lastModifiedBy>Tina White</cp:lastModifiedBy>
  <cp:revision>7</cp:revision>
  <dcterms:created xsi:type="dcterms:W3CDTF">2020-02-24T21:53:24Z</dcterms:created>
  <dcterms:modified xsi:type="dcterms:W3CDTF">2020-02-25T00:58:23Z</dcterms:modified>
</cp:coreProperties>
</file>