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ED454-9EA6-47EB-8433-8EEF1587B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467B76-C6F8-4157-A19F-06D406A53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1D1BA-77CB-4BBE-8D30-BBF858DE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01F5B-9BF6-40C1-9932-6C78CAAA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33DD2-FD05-4A77-B4A3-1F578C30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2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54E3A-FFA2-4BE4-A8F7-82B72CCE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C41B78-E14E-4301-8814-16F8FF4AC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E57D9-42E0-41A8-9CEB-BA0C7FFA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395686-D3CF-4A73-84D1-35921333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6DEEA-D419-497B-AB73-73145DF2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7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C02D01-8E16-4AEE-900C-2744B5A02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91BA2B-C6AB-49C8-946E-CD6A19467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7B624-9228-4097-9034-F39918E7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1CD4E-A81D-42E9-A54A-B6F43F3F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83639-8561-4A33-9CB1-E653166F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05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94F9A-C6E1-49F0-A08F-213A160D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A38C7-BB8C-473A-97F3-90AE1C6C1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5D31F-3952-460C-9D35-A55A47F9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5B83C-8598-476F-AB42-9F7C4F94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FC07D-262F-4D32-9BA8-16E04091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5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17A17-CB59-4D8F-9B9C-47C4BC10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6CCF24-68CC-4691-81D3-7A6D3564B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1E946-05CC-41E5-844D-BD3E976E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FEC2F-5459-4AE0-A817-E333A303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17C84-21DF-427F-8637-E09C9309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9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BDC98-A380-49EA-84CF-C1D0491B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5A312-ED97-4843-A81B-5808EB4D2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6F3726-4165-45B9-8EBD-5246F00D3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EE3044-0575-4404-AE24-F1D746B2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1987F-AF03-4244-8E0B-C21B0F18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C06812-9C37-4D47-84A4-68E3A92A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58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7D444-852C-4F79-AF76-88F7F8CE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756749-C257-495E-8E3E-F124AB68E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E9D14-CF42-4DCF-859E-60FAE23A4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A0E19-493A-464F-B37A-A7399D4BB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0B3488-F289-47D0-A56A-7787A89B8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896F19-9230-4F92-97F9-C775AC50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4280E2-5930-4062-89E0-83429808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6EE53-6C60-4168-A1B0-CD3B6D37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8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9C37C-1366-41EF-8A18-90C796CE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86EED2-9612-4AFC-9DB6-9C8C830F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B04E3C-326B-4256-AA98-1B7B354B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96B44A-97F2-422D-8931-C12E392A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5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FA6D7C-897F-4DE7-8437-36694689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47E182-CB0D-42D9-9BB9-393AB2CD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C5596-CB5C-45AC-8350-9317C8F8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2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ECAE9-F037-4F25-8626-865D4FA0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0D973-F166-4225-89AE-EE106C672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4044E8-A810-4BC0-ADD6-08B9BB87C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B8D46-E774-4BE3-AB58-BDDD8063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357BD4-4678-4883-A2C2-A80B04A4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D501B-6CD6-4CF6-B7FA-E41AED0A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15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CDA3F-5CE8-4FC1-B597-E2CF3EE7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D1147A-73F7-42CD-99AA-E702E127A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92D5D3-1D54-45B4-9068-45F9685B8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434D02-3CA1-4583-BDD8-33F3E121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35BAA6-4C58-41A1-A204-31FA5177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396A9A-BD2D-4500-ACF2-ED7A341B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1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92BC5F-7A56-4F2C-BE95-9527A5C9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D87249-5927-4252-87BF-3B98E65DF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344AB-8B6C-4BF1-A41B-40529E0E1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58D0A-3DEC-4A21-9D48-249C5788E07A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3198E-1506-46C7-AA4D-5E895A1F4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142D4-AB76-4F44-B308-2351AF3A5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2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914D9AE-8DB7-44D8-8032-DC5CE72FA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39449"/>
              </p:ext>
            </p:extLst>
          </p:nvPr>
        </p:nvGraphicFramePr>
        <p:xfrm>
          <a:off x="2143593" y="1499016"/>
          <a:ext cx="8004748" cy="2107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872">
                  <a:extLst>
                    <a:ext uri="{9D8B030D-6E8A-4147-A177-3AD203B41FA5}">
                      <a16:colId xmlns:a16="http://schemas.microsoft.com/office/drawing/2014/main" val="971952768"/>
                    </a:ext>
                  </a:extLst>
                </a:gridCol>
                <a:gridCol w="2671676">
                  <a:extLst>
                    <a:ext uri="{9D8B030D-6E8A-4147-A177-3AD203B41FA5}">
                      <a16:colId xmlns:a16="http://schemas.microsoft.com/office/drawing/2014/main" val="204377560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070212027"/>
                    </a:ext>
                  </a:extLst>
                </a:gridCol>
              </a:tblGrid>
              <a:tr h="3038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1" dirty="0">
                          <a:ln>
                            <a:solidFill>
                              <a:sysClr val="windowText" lastClr="000000"/>
                            </a:solidFill>
                          </a:ln>
                          <a:latin typeface="+mj-lt"/>
                        </a:rPr>
                        <a:t>리스트</a:t>
                      </a:r>
                      <a:r>
                        <a:rPr lang="en-US" altLang="ko-KR" b="0" i="1" dirty="0">
                          <a:ln>
                            <a:solidFill>
                              <a:sysClr val="windowText" lastClr="000000"/>
                            </a:solidFill>
                          </a:ln>
                          <a:latin typeface="+mj-lt"/>
                        </a:rPr>
                        <a:t>   </a:t>
                      </a:r>
                      <a:endParaRPr lang="ko-KR" altLang="en-US" b="0" i="1" dirty="0">
                        <a:ln>
                          <a:solidFill>
                            <a:sysClr val="windowText" lastClr="000000"/>
                          </a:solidFill>
                        </a:ln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연결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83746"/>
                  </a:ext>
                </a:extLst>
              </a:tr>
              <a:tr h="580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시간 효율성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</a:t>
                      </a:r>
                      <a:r>
                        <a:rPr lang="ko-KR" altLang="en-US" dirty="0"/>
                        <a:t>↓</a:t>
                      </a:r>
                      <a:r>
                        <a:rPr lang="en-US" altLang="ko-KR" dirty="0"/>
                        <a:t>           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</a:t>
                      </a:r>
                      <a:r>
                        <a:rPr lang="ko-KR" altLang="en-US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548868"/>
                  </a:ext>
                </a:extLst>
              </a:tr>
              <a:tr h="580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lt"/>
                        </a:rPr>
                        <a:t> </a:t>
                      </a:r>
                      <a:r>
                        <a:rPr lang="ko-KR" altLang="en-US" dirty="0">
                          <a:latin typeface="+mj-lt"/>
                        </a:rPr>
                        <a:t>공간 효율성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</a:t>
                      </a:r>
                      <a:r>
                        <a:rPr lang="ko-KR" altLang="en-US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52065"/>
                  </a:ext>
                </a:extLst>
              </a:tr>
              <a:tr h="580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코드의 효율성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</a:t>
                      </a:r>
                      <a:r>
                        <a:rPr lang="ko-KR" altLang="en-US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</a:t>
                      </a:r>
                      <a:r>
                        <a:rPr lang="ko-KR" altLang="en-US" dirty="0"/>
                        <a:t>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594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0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34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24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16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36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2CF0BCDE-03D1-4961-91F3-07D05AE29D8E}"/>
              </a:ext>
            </a:extLst>
          </p:cNvPr>
          <p:cNvSpPr/>
          <p:nvPr/>
        </p:nvSpPr>
        <p:spPr>
          <a:xfrm>
            <a:off x="286792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58452106-6869-4987-94DB-F9934DD42A42}"/>
              </a:ext>
            </a:extLst>
          </p:cNvPr>
          <p:cNvSpPr/>
          <p:nvPr/>
        </p:nvSpPr>
        <p:spPr>
          <a:xfrm>
            <a:off x="286792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“A”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A51946-EDB2-447B-B9BE-5CC7D8353A31}"/>
              </a:ext>
            </a:extLst>
          </p:cNvPr>
          <p:cNvSpPr txBox="1"/>
          <p:nvPr/>
        </p:nvSpPr>
        <p:spPr>
          <a:xfrm>
            <a:off x="586594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3ADF2486-8755-437C-9C91-A7D6BDE89A5D}"/>
              </a:ext>
            </a:extLst>
          </p:cNvPr>
          <p:cNvSpPr/>
          <p:nvPr/>
        </p:nvSpPr>
        <p:spPr>
          <a:xfrm>
            <a:off x="2914441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64622604-CDE8-4FA2-9886-2DCFDE6ACB37}"/>
              </a:ext>
            </a:extLst>
          </p:cNvPr>
          <p:cNvSpPr/>
          <p:nvPr/>
        </p:nvSpPr>
        <p:spPr>
          <a:xfrm>
            <a:off x="2914441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“B”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55BD43-B634-41CF-8A0A-9E45969B97F1}"/>
              </a:ext>
            </a:extLst>
          </p:cNvPr>
          <p:cNvSpPr txBox="1"/>
          <p:nvPr/>
        </p:nvSpPr>
        <p:spPr>
          <a:xfrm>
            <a:off x="3214243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A1C5835B-EAAE-4DD0-9D3D-764D1B1D3C40}"/>
              </a:ext>
            </a:extLst>
          </p:cNvPr>
          <p:cNvSpPr/>
          <p:nvPr/>
        </p:nvSpPr>
        <p:spPr>
          <a:xfrm>
            <a:off x="5426757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C6B43A21-75E2-48ED-8B38-6C8C1212308F}"/>
              </a:ext>
            </a:extLst>
          </p:cNvPr>
          <p:cNvSpPr/>
          <p:nvPr/>
        </p:nvSpPr>
        <p:spPr>
          <a:xfrm>
            <a:off x="5426757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“C”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E1CF73-E2D9-4838-8979-1C956FF0DAB3}"/>
              </a:ext>
            </a:extLst>
          </p:cNvPr>
          <p:cNvSpPr txBox="1"/>
          <p:nvPr/>
        </p:nvSpPr>
        <p:spPr>
          <a:xfrm>
            <a:off x="5726559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D494210E-3E7B-40DD-9595-13A6F2BE4566}"/>
              </a:ext>
            </a:extLst>
          </p:cNvPr>
          <p:cNvSpPr/>
          <p:nvPr/>
        </p:nvSpPr>
        <p:spPr>
          <a:xfrm>
            <a:off x="7961754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D04202E6-A3FD-45E7-8E30-34208413AA05}"/>
              </a:ext>
            </a:extLst>
          </p:cNvPr>
          <p:cNvSpPr/>
          <p:nvPr/>
        </p:nvSpPr>
        <p:spPr>
          <a:xfrm>
            <a:off x="7961754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“D”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7A3D0A-90A3-4480-A87C-C942BEC63333}"/>
              </a:ext>
            </a:extLst>
          </p:cNvPr>
          <p:cNvSpPr txBox="1"/>
          <p:nvPr/>
        </p:nvSpPr>
        <p:spPr>
          <a:xfrm>
            <a:off x="8261556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AC034F29-0938-44B7-9FDF-4C5F2B71433E}"/>
              </a:ext>
            </a:extLst>
          </p:cNvPr>
          <p:cNvSpPr/>
          <p:nvPr/>
        </p:nvSpPr>
        <p:spPr>
          <a:xfrm>
            <a:off x="10263992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173415DB-A255-4A13-A5B4-CF3A50CA159C}"/>
              </a:ext>
            </a:extLst>
          </p:cNvPr>
          <p:cNvSpPr/>
          <p:nvPr/>
        </p:nvSpPr>
        <p:spPr>
          <a:xfrm>
            <a:off x="10263992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“E”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6C8694-B728-4EB8-AAD8-6DE506F71222}"/>
              </a:ext>
            </a:extLst>
          </p:cNvPr>
          <p:cNvSpPr txBox="1"/>
          <p:nvPr/>
        </p:nvSpPr>
        <p:spPr>
          <a:xfrm>
            <a:off x="10563794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0D81DD67-C2F2-4E74-A893-82BA9C321474}"/>
              </a:ext>
            </a:extLst>
          </p:cNvPr>
          <p:cNvSpPr/>
          <p:nvPr/>
        </p:nvSpPr>
        <p:spPr>
          <a:xfrm rot="19057029">
            <a:off x="1871728" y="1755760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E225A8FB-645F-46FD-BA7A-28051548DB25}"/>
              </a:ext>
            </a:extLst>
          </p:cNvPr>
          <p:cNvSpPr/>
          <p:nvPr/>
        </p:nvSpPr>
        <p:spPr>
          <a:xfrm rot="19057029">
            <a:off x="4426290" y="1755759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C5F21FE6-92E1-4C29-9991-B4C4CF944CCE}"/>
              </a:ext>
            </a:extLst>
          </p:cNvPr>
          <p:cNvSpPr/>
          <p:nvPr/>
        </p:nvSpPr>
        <p:spPr>
          <a:xfrm rot="19057029">
            <a:off x="6980851" y="1658594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58F45D10-1FCA-4B38-92E8-AA0E61FD465A}"/>
              </a:ext>
            </a:extLst>
          </p:cNvPr>
          <p:cNvSpPr/>
          <p:nvPr/>
        </p:nvSpPr>
        <p:spPr>
          <a:xfrm rot="19057029">
            <a:off x="9425303" y="1680780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69F3210E-6560-472B-B2B1-C6DF7401D2F7}"/>
              </a:ext>
            </a:extLst>
          </p:cNvPr>
          <p:cNvSpPr/>
          <p:nvPr/>
        </p:nvSpPr>
        <p:spPr>
          <a:xfrm>
            <a:off x="1221455" y="4086723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EEC5C077-F687-45CF-8EC8-9B9C7E1DF67C}"/>
              </a:ext>
            </a:extLst>
          </p:cNvPr>
          <p:cNvSpPr/>
          <p:nvPr/>
        </p:nvSpPr>
        <p:spPr>
          <a:xfrm>
            <a:off x="1221455" y="4086723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“B”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BC0271-BE91-45FD-BEDC-7A3F8E2BD2C2}"/>
              </a:ext>
            </a:extLst>
          </p:cNvPr>
          <p:cNvSpPr txBox="1"/>
          <p:nvPr/>
        </p:nvSpPr>
        <p:spPr>
          <a:xfrm>
            <a:off x="1521257" y="3797127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B52E839D-C367-4D4A-B91C-0A196BC1FFC0}"/>
              </a:ext>
            </a:extLst>
          </p:cNvPr>
          <p:cNvSpPr/>
          <p:nvPr/>
        </p:nvSpPr>
        <p:spPr>
          <a:xfrm>
            <a:off x="3733771" y="4086723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AE11F4EB-AF3C-421A-9778-0571548931D8}"/>
              </a:ext>
            </a:extLst>
          </p:cNvPr>
          <p:cNvSpPr/>
          <p:nvPr/>
        </p:nvSpPr>
        <p:spPr>
          <a:xfrm>
            <a:off x="3733771" y="4086723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“C”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569137-FA6A-499D-A36C-AAAED83EC080}"/>
              </a:ext>
            </a:extLst>
          </p:cNvPr>
          <p:cNvSpPr txBox="1"/>
          <p:nvPr/>
        </p:nvSpPr>
        <p:spPr>
          <a:xfrm>
            <a:off x="4033573" y="3797127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B59816FE-0C81-462A-8593-4B39B86A2CDE}"/>
              </a:ext>
            </a:extLst>
          </p:cNvPr>
          <p:cNvSpPr/>
          <p:nvPr/>
        </p:nvSpPr>
        <p:spPr>
          <a:xfrm>
            <a:off x="6268768" y="4086723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FE188FF4-254D-4C6C-B6E7-CCA6F57ABA64}"/>
              </a:ext>
            </a:extLst>
          </p:cNvPr>
          <p:cNvSpPr/>
          <p:nvPr/>
        </p:nvSpPr>
        <p:spPr>
          <a:xfrm>
            <a:off x="6268768" y="4086723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“D”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D23961-D725-4704-AACD-F93051F61854}"/>
              </a:ext>
            </a:extLst>
          </p:cNvPr>
          <p:cNvSpPr txBox="1"/>
          <p:nvPr/>
        </p:nvSpPr>
        <p:spPr>
          <a:xfrm>
            <a:off x="6568570" y="3797127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0DD01DF9-D1F6-477E-95F1-4A59769284F8}"/>
              </a:ext>
            </a:extLst>
          </p:cNvPr>
          <p:cNvSpPr/>
          <p:nvPr/>
        </p:nvSpPr>
        <p:spPr>
          <a:xfrm>
            <a:off x="8571006" y="4086723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6200EE64-BDBA-4F2F-AAA2-1A404644A948}"/>
              </a:ext>
            </a:extLst>
          </p:cNvPr>
          <p:cNvSpPr/>
          <p:nvPr/>
        </p:nvSpPr>
        <p:spPr>
          <a:xfrm>
            <a:off x="8571006" y="4086723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“E”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040F6E-07FB-4BD3-9942-14735685EFA1}"/>
              </a:ext>
            </a:extLst>
          </p:cNvPr>
          <p:cNvSpPr txBox="1"/>
          <p:nvPr/>
        </p:nvSpPr>
        <p:spPr>
          <a:xfrm>
            <a:off x="8870808" y="3797127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9FA60D60-B0E0-416E-92C9-88F3C6C0825C}"/>
              </a:ext>
            </a:extLst>
          </p:cNvPr>
          <p:cNvSpPr/>
          <p:nvPr/>
        </p:nvSpPr>
        <p:spPr>
          <a:xfrm rot="19057029">
            <a:off x="2733304" y="5000558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F434BEBA-B4D5-4B05-A57D-F9D9C4CA964D}"/>
              </a:ext>
            </a:extLst>
          </p:cNvPr>
          <p:cNvSpPr/>
          <p:nvPr/>
        </p:nvSpPr>
        <p:spPr>
          <a:xfrm rot="19057029">
            <a:off x="5287865" y="4903393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4A364800-81A0-4F26-877C-B8946613BBC5}"/>
              </a:ext>
            </a:extLst>
          </p:cNvPr>
          <p:cNvSpPr/>
          <p:nvPr/>
        </p:nvSpPr>
        <p:spPr>
          <a:xfrm rot="19057029">
            <a:off x="7732317" y="4925579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C5DDFDCB-3BC2-4079-8746-5E90ED2A70FB}"/>
              </a:ext>
            </a:extLst>
          </p:cNvPr>
          <p:cNvSpPr/>
          <p:nvPr/>
        </p:nvSpPr>
        <p:spPr>
          <a:xfrm>
            <a:off x="5276538" y="2922833"/>
            <a:ext cx="1023139" cy="854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2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64FC321F-DCA2-4737-BB63-EBDB0743343D}"/>
              </a:ext>
            </a:extLst>
          </p:cNvPr>
          <p:cNvSpPr/>
          <p:nvPr/>
        </p:nvSpPr>
        <p:spPr>
          <a:xfrm>
            <a:off x="286792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E1960C11-10B5-4BE4-B4CD-686E785C8906}"/>
              </a:ext>
            </a:extLst>
          </p:cNvPr>
          <p:cNvSpPr/>
          <p:nvPr/>
        </p:nvSpPr>
        <p:spPr>
          <a:xfrm>
            <a:off x="286792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“A”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D8A58-7351-40F3-81F0-A87C0362055B}"/>
              </a:ext>
            </a:extLst>
          </p:cNvPr>
          <p:cNvSpPr txBox="1"/>
          <p:nvPr/>
        </p:nvSpPr>
        <p:spPr>
          <a:xfrm>
            <a:off x="586594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AF5E8E49-7F28-4457-A508-8F6BE3911DFC}"/>
              </a:ext>
            </a:extLst>
          </p:cNvPr>
          <p:cNvSpPr/>
          <p:nvPr/>
        </p:nvSpPr>
        <p:spPr>
          <a:xfrm>
            <a:off x="2914441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6761B36A-BA80-487C-B528-F0B1BD0C92E7}"/>
              </a:ext>
            </a:extLst>
          </p:cNvPr>
          <p:cNvSpPr/>
          <p:nvPr/>
        </p:nvSpPr>
        <p:spPr>
          <a:xfrm>
            <a:off x="2914441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“B”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A3295-6FF7-48B7-87BC-19489B71648C}"/>
              </a:ext>
            </a:extLst>
          </p:cNvPr>
          <p:cNvSpPr txBox="1"/>
          <p:nvPr/>
        </p:nvSpPr>
        <p:spPr>
          <a:xfrm>
            <a:off x="3214243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A5C7EDD0-F248-46B4-9055-DBE764CCBBE8}"/>
              </a:ext>
            </a:extLst>
          </p:cNvPr>
          <p:cNvSpPr/>
          <p:nvPr/>
        </p:nvSpPr>
        <p:spPr>
          <a:xfrm>
            <a:off x="5426757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FC7E7452-E655-4A82-9734-CBC70CFB383E}"/>
              </a:ext>
            </a:extLst>
          </p:cNvPr>
          <p:cNvSpPr/>
          <p:nvPr/>
        </p:nvSpPr>
        <p:spPr>
          <a:xfrm>
            <a:off x="5426757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“C”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62A33-A05B-4FD4-8778-F70254702A90}"/>
              </a:ext>
            </a:extLst>
          </p:cNvPr>
          <p:cNvSpPr txBox="1"/>
          <p:nvPr/>
        </p:nvSpPr>
        <p:spPr>
          <a:xfrm>
            <a:off x="5726559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6A4D9B0C-0E17-4B4B-9E07-091406F077CB}"/>
              </a:ext>
            </a:extLst>
          </p:cNvPr>
          <p:cNvSpPr/>
          <p:nvPr/>
        </p:nvSpPr>
        <p:spPr>
          <a:xfrm>
            <a:off x="7961754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578F4251-4F35-4419-8D38-0C9B58D3DF74}"/>
              </a:ext>
            </a:extLst>
          </p:cNvPr>
          <p:cNvSpPr/>
          <p:nvPr/>
        </p:nvSpPr>
        <p:spPr>
          <a:xfrm>
            <a:off x="7961754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“D”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7E19EE-80C6-418B-9A65-6C955DB37396}"/>
              </a:ext>
            </a:extLst>
          </p:cNvPr>
          <p:cNvSpPr txBox="1"/>
          <p:nvPr/>
        </p:nvSpPr>
        <p:spPr>
          <a:xfrm>
            <a:off x="8261556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E852E31-20D1-4EC3-A5AF-02831292BFDB}"/>
              </a:ext>
            </a:extLst>
          </p:cNvPr>
          <p:cNvSpPr/>
          <p:nvPr/>
        </p:nvSpPr>
        <p:spPr>
          <a:xfrm>
            <a:off x="10263992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64E2286E-8BFB-4576-BDE3-662673F86DDF}"/>
              </a:ext>
            </a:extLst>
          </p:cNvPr>
          <p:cNvSpPr/>
          <p:nvPr/>
        </p:nvSpPr>
        <p:spPr>
          <a:xfrm>
            <a:off x="10263992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“E”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87E699-E101-4715-89B2-8AA038C91DEF}"/>
              </a:ext>
            </a:extLst>
          </p:cNvPr>
          <p:cNvSpPr txBox="1"/>
          <p:nvPr/>
        </p:nvSpPr>
        <p:spPr>
          <a:xfrm>
            <a:off x="10563794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314A1B7-9436-4C39-85C6-F8248E9312CE}"/>
              </a:ext>
            </a:extLst>
          </p:cNvPr>
          <p:cNvSpPr/>
          <p:nvPr/>
        </p:nvSpPr>
        <p:spPr>
          <a:xfrm rot="19057029">
            <a:off x="1871728" y="1755760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1F2F0FC-6448-4343-8DE4-C2AE93FB34B5}"/>
              </a:ext>
            </a:extLst>
          </p:cNvPr>
          <p:cNvSpPr/>
          <p:nvPr/>
        </p:nvSpPr>
        <p:spPr>
          <a:xfrm rot="19057029">
            <a:off x="4426290" y="1755759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192F535D-5B8C-4687-BFEB-23F856C1CDE3}"/>
              </a:ext>
            </a:extLst>
          </p:cNvPr>
          <p:cNvSpPr/>
          <p:nvPr/>
        </p:nvSpPr>
        <p:spPr>
          <a:xfrm rot="19057029">
            <a:off x="6980851" y="1658594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9A2B52E-161B-43AC-8B0E-6F5F0EBFB291}"/>
              </a:ext>
            </a:extLst>
          </p:cNvPr>
          <p:cNvSpPr/>
          <p:nvPr/>
        </p:nvSpPr>
        <p:spPr>
          <a:xfrm rot="19057029">
            <a:off x="9425303" y="1680780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7E1A3A3F-4CC0-4194-909F-1BE218DC4548}"/>
              </a:ext>
            </a:extLst>
          </p:cNvPr>
          <p:cNvSpPr/>
          <p:nvPr/>
        </p:nvSpPr>
        <p:spPr>
          <a:xfrm>
            <a:off x="286792" y="4257642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FE11592D-2D86-443A-8DCA-613A8B49A09D}"/>
              </a:ext>
            </a:extLst>
          </p:cNvPr>
          <p:cNvSpPr/>
          <p:nvPr/>
        </p:nvSpPr>
        <p:spPr>
          <a:xfrm>
            <a:off x="286792" y="4257642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“A”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0DF727-31D0-4831-ADB3-6B118A71A195}"/>
              </a:ext>
            </a:extLst>
          </p:cNvPr>
          <p:cNvSpPr txBox="1"/>
          <p:nvPr/>
        </p:nvSpPr>
        <p:spPr>
          <a:xfrm>
            <a:off x="586594" y="3968046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1EF10151-CE3D-4FD9-90FD-5AA03DE02D91}"/>
              </a:ext>
            </a:extLst>
          </p:cNvPr>
          <p:cNvSpPr/>
          <p:nvPr/>
        </p:nvSpPr>
        <p:spPr>
          <a:xfrm>
            <a:off x="2914441" y="4257642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DBAC47E1-4727-40F8-8A11-87E2427C595D}"/>
              </a:ext>
            </a:extLst>
          </p:cNvPr>
          <p:cNvSpPr/>
          <p:nvPr/>
        </p:nvSpPr>
        <p:spPr>
          <a:xfrm>
            <a:off x="2914441" y="4257642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“B”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FA0B30-5C1C-4F2D-ADBC-7CBF76246AA8}"/>
              </a:ext>
            </a:extLst>
          </p:cNvPr>
          <p:cNvSpPr txBox="1"/>
          <p:nvPr/>
        </p:nvSpPr>
        <p:spPr>
          <a:xfrm>
            <a:off x="3214243" y="3968046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0F4EA72C-5E8A-4630-91C2-6B58B1DAE87D}"/>
              </a:ext>
            </a:extLst>
          </p:cNvPr>
          <p:cNvSpPr/>
          <p:nvPr/>
        </p:nvSpPr>
        <p:spPr>
          <a:xfrm>
            <a:off x="7961754" y="4257642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02ABA29E-4B79-48A6-8E61-0B5FB3EFFD27}"/>
              </a:ext>
            </a:extLst>
          </p:cNvPr>
          <p:cNvSpPr/>
          <p:nvPr/>
        </p:nvSpPr>
        <p:spPr>
          <a:xfrm>
            <a:off x="7961754" y="4257642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“D”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31F84C-89AE-475B-A10E-AD45550D3BBD}"/>
              </a:ext>
            </a:extLst>
          </p:cNvPr>
          <p:cNvSpPr txBox="1"/>
          <p:nvPr/>
        </p:nvSpPr>
        <p:spPr>
          <a:xfrm>
            <a:off x="8261556" y="3968046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B536BDFB-0C66-47C7-A9C0-B9017322921F}"/>
              </a:ext>
            </a:extLst>
          </p:cNvPr>
          <p:cNvSpPr/>
          <p:nvPr/>
        </p:nvSpPr>
        <p:spPr>
          <a:xfrm>
            <a:off x="10263992" y="4257642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F29A80F4-C0A5-4CA0-8E0B-7C09B1A68F89}"/>
              </a:ext>
            </a:extLst>
          </p:cNvPr>
          <p:cNvSpPr/>
          <p:nvPr/>
        </p:nvSpPr>
        <p:spPr>
          <a:xfrm>
            <a:off x="10263992" y="4257642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“E”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2CC7A8-1320-4A60-862E-94A86FB885F5}"/>
              </a:ext>
            </a:extLst>
          </p:cNvPr>
          <p:cNvSpPr txBox="1"/>
          <p:nvPr/>
        </p:nvSpPr>
        <p:spPr>
          <a:xfrm>
            <a:off x="10563794" y="3968046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2FFD5C86-E021-4CC3-BF33-1D5275DE04CA}"/>
              </a:ext>
            </a:extLst>
          </p:cNvPr>
          <p:cNvSpPr/>
          <p:nvPr/>
        </p:nvSpPr>
        <p:spPr>
          <a:xfrm rot="19057029">
            <a:off x="1871728" y="5171478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5DD701C6-FE85-47DA-95D0-1C5E12124304}"/>
              </a:ext>
            </a:extLst>
          </p:cNvPr>
          <p:cNvSpPr/>
          <p:nvPr/>
        </p:nvSpPr>
        <p:spPr>
          <a:xfrm rot="19057029">
            <a:off x="9425303" y="5096498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CB5E57CF-E833-459B-BAD9-30F2912EF9D7}"/>
              </a:ext>
            </a:extLst>
          </p:cNvPr>
          <p:cNvSpPr/>
          <p:nvPr/>
        </p:nvSpPr>
        <p:spPr>
          <a:xfrm rot="20290636">
            <a:off x="4654949" y="5176855"/>
            <a:ext cx="3219302" cy="32968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82FDEE86-F0E3-41DC-9D0C-C6DE67082FB4}"/>
              </a:ext>
            </a:extLst>
          </p:cNvPr>
          <p:cNvSpPr/>
          <p:nvPr/>
        </p:nvSpPr>
        <p:spPr>
          <a:xfrm>
            <a:off x="5276538" y="2922833"/>
            <a:ext cx="1023139" cy="854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07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5EB5D56-B9F9-472B-B409-C1F7D9999145}"/>
              </a:ext>
            </a:extLst>
          </p:cNvPr>
          <p:cNvSpPr/>
          <p:nvPr/>
        </p:nvSpPr>
        <p:spPr>
          <a:xfrm>
            <a:off x="584616" y="494675"/>
            <a:ext cx="1798820" cy="21885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B8AB94-A578-4F8E-B13C-DC48089EB6E7}"/>
              </a:ext>
            </a:extLst>
          </p:cNvPr>
          <p:cNvSpPr/>
          <p:nvPr/>
        </p:nvSpPr>
        <p:spPr>
          <a:xfrm>
            <a:off x="584616" y="1573967"/>
            <a:ext cx="899411" cy="1109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4166D2-DA55-4FD4-A1BA-BE729FFBECE3}"/>
              </a:ext>
            </a:extLst>
          </p:cNvPr>
          <p:cNvSpPr/>
          <p:nvPr/>
        </p:nvSpPr>
        <p:spPr>
          <a:xfrm>
            <a:off x="1484027" y="1573967"/>
            <a:ext cx="899410" cy="1109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AB41AF-A8B3-4AA1-8C5F-B5A2A0C0B3AD}"/>
              </a:ext>
            </a:extLst>
          </p:cNvPr>
          <p:cNvSpPr/>
          <p:nvPr/>
        </p:nvSpPr>
        <p:spPr>
          <a:xfrm>
            <a:off x="584616" y="494675"/>
            <a:ext cx="1798820" cy="107929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“A”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59DAC9-6691-4CF4-A4BC-20B46FD6CF53}"/>
              </a:ext>
            </a:extLst>
          </p:cNvPr>
          <p:cNvSpPr txBox="1"/>
          <p:nvPr/>
        </p:nvSpPr>
        <p:spPr>
          <a:xfrm>
            <a:off x="869429" y="310009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9D50C9-0E80-491B-8176-218F5E05FFB9}"/>
              </a:ext>
            </a:extLst>
          </p:cNvPr>
          <p:cNvSpPr/>
          <p:nvPr/>
        </p:nvSpPr>
        <p:spPr>
          <a:xfrm>
            <a:off x="3480216" y="494675"/>
            <a:ext cx="1798820" cy="21885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A73731-A14F-4948-910D-E371C42B8324}"/>
              </a:ext>
            </a:extLst>
          </p:cNvPr>
          <p:cNvSpPr/>
          <p:nvPr/>
        </p:nvSpPr>
        <p:spPr>
          <a:xfrm>
            <a:off x="3480216" y="1573967"/>
            <a:ext cx="899411" cy="1109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81323E-7E6F-4482-A165-74CF57D54BEF}"/>
              </a:ext>
            </a:extLst>
          </p:cNvPr>
          <p:cNvSpPr/>
          <p:nvPr/>
        </p:nvSpPr>
        <p:spPr>
          <a:xfrm>
            <a:off x="4379627" y="1573967"/>
            <a:ext cx="899410" cy="1109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5F284A-C1B4-49F9-83DA-F9A4131EF530}"/>
              </a:ext>
            </a:extLst>
          </p:cNvPr>
          <p:cNvSpPr/>
          <p:nvPr/>
        </p:nvSpPr>
        <p:spPr>
          <a:xfrm>
            <a:off x="3480216" y="494675"/>
            <a:ext cx="1798820" cy="107929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“B”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679E58-C3EA-477F-9E50-92ECDF17BD93}"/>
              </a:ext>
            </a:extLst>
          </p:cNvPr>
          <p:cNvSpPr txBox="1"/>
          <p:nvPr/>
        </p:nvSpPr>
        <p:spPr>
          <a:xfrm>
            <a:off x="3765029" y="310009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1B764A-361D-455A-BEF7-862044BE19F1}"/>
              </a:ext>
            </a:extLst>
          </p:cNvPr>
          <p:cNvSpPr/>
          <p:nvPr/>
        </p:nvSpPr>
        <p:spPr>
          <a:xfrm>
            <a:off x="6654383" y="494675"/>
            <a:ext cx="1798820" cy="21885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8A5B88-8440-41E1-B425-0E616B29648A}"/>
              </a:ext>
            </a:extLst>
          </p:cNvPr>
          <p:cNvSpPr/>
          <p:nvPr/>
        </p:nvSpPr>
        <p:spPr>
          <a:xfrm>
            <a:off x="6654383" y="1573967"/>
            <a:ext cx="899411" cy="1109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BDEC08-CB38-4A01-95B2-7F7116B6C56C}"/>
              </a:ext>
            </a:extLst>
          </p:cNvPr>
          <p:cNvSpPr/>
          <p:nvPr/>
        </p:nvSpPr>
        <p:spPr>
          <a:xfrm>
            <a:off x="7553794" y="1573967"/>
            <a:ext cx="899410" cy="1109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F84E47-B88E-4812-A069-2FDF0AD293FB}"/>
              </a:ext>
            </a:extLst>
          </p:cNvPr>
          <p:cNvSpPr/>
          <p:nvPr/>
        </p:nvSpPr>
        <p:spPr>
          <a:xfrm>
            <a:off x="6654383" y="494675"/>
            <a:ext cx="1798820" cy="107929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“D”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9DCBE7-20F3-4A2A-9AA5-43132E5ED8AC}"/>
              </a:ext>
            </a:extLst>
          </p:cNvPr>
          <p:cNvSpPr txBox="1"/>
          <p:nvPr/>
        </p:nvSpPr>
        <p:spPr>
          <a:xfrm>
            <a:off x="6939196" y="310009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2F949A2-2016-4718-9F1A-F9CFD7D6FF3B}"/>
              </a:ext>
            </a:extLst>
          </p:cNvPr>
          <p:cNvSpPr/>
          <p:nvPr/>
        </p:nvSpPr>
        <p:spPr>
          <a:xfrm>
            <a:off x="9656164" y="494675"/>
            <a:ext cx="1798820" cy="21885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07AC-5376-4CB9-8D40-613B6AC277CE}"/>
              </a:ext>
            </a:extLst>
          </p:cNvPr>
          <p:cNvSpPr/>
          <p:nvPr/>
        </p:nvSpPr>
        <p:spPr>
          <a:xfrm>
            <a:off x="9656164" y="1573967"/>
            <a:ext cx="899411" cy="1109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62F2B4-1B6A-4E97-9862-68F83B2525D3}"/>
              </a:ext>
            </a:extLst>
          </p:cNvPr>
          <p:cNvSpPr/>
          <p:nvPr/>
        </p:nvSpPr>
        <p:spPr>
          <a:xfrm>
            <a:off x="10555575" y="1573967"/>
            <a:ext cx="899410" cy="1109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C219FEE-0148-4D70-AC3B-579FCB47690D}"/>
              </a:ext>
            </a:extLst>
          </p:cNvPr>
          <p:cNvSpPr/>
          <p:nvPr/>
        </p:nvSpPr>
        <p:spPr>
          <a:xfrm>
            <a:off x="9656164" y="494675"/>
            <a:ext cx="1798820" cy="107929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“E”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A92EFC-B523-4ED4-879B-7B88584C80D9}"/>
              </a:ext>
            </a:extLst>
          </p:cNvPr>
          <p:cNvSpPr txBox="1"/>
          <p:nvPr/>
        </p:nvSpPr>
        <p:spPr>
          <a:xfrm>
            <a:off x="9940977" y="310009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5E70E5-88BC-4088-B94D-31FDAD1FF24D}"/>
              </a:ext>
            </a:extLst>
          </p:cNvPr>
          <p:cNvSpPr/>
          <p:nvPr/>
        </p:nvSpPr>
        <p:spPr>
          <a:xfrm>
            <a:off x="5139125" y="3762531"/>
            <a:ext cx="1798820" cy="21885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A267C7-00F4-4633-9384-F878D40DFF9D}"/>
              </a:ext>
            </a:extLst>
          </p:cNvPr>
          <p:cNvSpPr/>
          <p:nvPr/>
        </p:nvSpPr>
        <p:spPr>
          <a:xfrm>
            <a:off x="5139125" y="4841823"/>
            <a:ext cx="899411" cy="1109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F9512A-9F74-4B6D-8985-403F1405088F}"/>
              </a:ext>
            </a:extLst>
          </p:cNvPr>
          <p:cNvSpPr/>
          <p:nvPr/>
        </p:nvSpPr>
        <p:spPr>
          <a:xfrm>
            <a:off x="6038536" y="4841823"/>
            <a:ext cx="899410" cy="1109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F17C09-3585-4EDE-BF8D-70FB12565A1C}"/>
              </a:ext>
            </a:extLst>
          </p:cNvPr>
          <p:cNvSpPr/>
          <p:nvPr/>
        </p:nvSpPr>
        <p:spPr>
          <a:xfrm>
            <a:off x="5139125" y="3762531"/>
            <a:ext cx="1798820" cy="107929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“C”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A1C90B-7153-4FDB-84AE-E516AEF1EE03}"/>
              </a:ext>
            </a:extLst>
          </p:cNvPr>
          <p:cNvSpPr txBox="1"/>
          <p:nvPr/>
        </p:nvSpPr>
        <p:spPr>
          <a:xfrm>
            <a:off x="5423938" y="3577865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7D9129D5-5D83-4BF5-BF95-B0321D899D56}"/>
              </a:ext>
            </a:extLst>
          </p:cNvPr>
          <p:cNvSpPr/>
          <p:nvPr/>
        </p:nvSpPr>
        <p:spPr>
          <a:xfrm rot="19575853">
            <a:off x="2091511" y="1651901"/>
            <a:ext cx="1838536" cy="201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8380DFCB-66C4-4814-A119-8A4BE186179B}"/>
              </a:ext>
            </a:extLst>
          </p:cNvPr>
          <p:cNvSpPr/>
          <p:nvPr/>
        </p:nvSpPr>
        <p:spPr>
          <a:xfrm rot="19575853">
            <a:off x="8287191" y="1650703"/>
            <a:ext cx="1838536" cy="215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CA2FD4C9-D060-45D8-A784-D8D09DC2EEE9}"/>
              </a:ext>
            </a:extLst>
          </p:cNvPr>
          <p:cNvSpPr/>
          <p:nvPr/>
        </p:nvSpPr>
        <p:spPr>
          <a:xfrm rot="12703677">
            <a:off x="1989141" y="1563324"/>
            <a:ext cx="1838536" cy="20162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1CABAC9-0F9B-43C3-BD40-3593DC939C29}"/>
              </a:ext>
            </a:extLst>
          </p:cNvPr>
          <p:cNvSpPr/>
          <p:nvPr/>
        </p:nvSpPr>
        <p:spPr>
          <a:xfrm rot="12703677">
            <a:off x="8186805" y="1563324"/>
            <a:ext cx="1838536" cy="20162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8D6582D4-B139-4D3B-94DB-3416609EAC83}"/>
              </a:ext>
            </a:extLst>
          </p:cNvPr>
          <p:cNvSpPr/>
          <p:nvPr/>
        </p:nvSpPr>
        <p:spPr>
          <a:xfrm rot="14715117">
            <a:off x="3006909" y="4117738"/>
            <a:ext cx="2955297" cy="30039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78C5B2B1-BEC9-4FBA-9599-576A05028CE0}"/>
              </a:ext>
            </a:extLst>
          </p:cNvPr>
          <p:cNvSpPr/>
          <p:nvPr/>
        </p:nvSpPr>
        <p:spPr>
          <a:xfrm rot="7428367">
            <a:off x="6374420" y="3121945"/>
            <a:ext cx="991427" cy="25534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1121E370-4BA7-46DD-89B5-5C84AAA81417}"/>
              </a:ext>
            </a:extLst>
          </p:cNvPr>
          <p:cNvSpPr/>
          <p:nvPr/>
        </p:nvSpPr>
        <p:spPr>
          <a:xfrm rot="17755703">
            <a:off x="5894442" y="4084568"/>
            <a:ext cx="3269030" cy="244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86AFD62B-0142-4B61-AFD4-0AAAEDE7FCA8}"/>
              </a:ext>
            </a:extLst>
          </p:cNvPr>
          <p:cNvSpPr/>
          <p:nvPr/>
        </p:nvSpPr>
        <p:spPr>
          <a:xfrm rot="2930992" flipV="1">
            <a:off x="4670176" y="2981142"/>
            <a:ext cx="1185153" cy="198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795EAA-717E-4547-97BB-117E6E3400C5}"/>
              </a:ext>
            </a:extLst>
          </p:cNvPr>
          <p:cNvSpPr/>
          <p:nvPr/>
        </p:nvSpPr>
        <p:spPr>
          <a:xfrm>
            <a:off x="7709265" y="4103042"/>
            <a:ext cx="329783" cy="32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2FEC738-7538-4C01-A52C-8880A59C23B6}"/>
              </a:ext>
            </a:extLst>
          </p:cNvPr>
          <p:cNvSpPr/>
          <p:nvPr/>
        </p:nvSpPr>
        <p:spPr>
          <a:xfrm>
            <a:off x="4105242" y="4432825"/>
            <a:ext cx="329783" cy="32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1E5CD65-56C6-467F-BA86-41D7310F5775}"/>
              </a:ext>
            </a:extLst>
          </p:cNvPr>
          <p:cNvSpPr/>
          <p:nvPr/>
        </p:nvSpPr>
        <p:spPr>
          <a:xfrm>
            <a:off x="4787779" y="3072983"/>
            <a:ext cx="329783" cy="32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CF483EF-0033-4DDA-9C0C-86520BA86C53}"/>
              </a:ext>
            </a:extLst>
          </p:cNvPr>
          <p:cNvSpPr/>
          <p:nvPr/>
        </p:nvSpPr>
        <p:spPr>
          <a:xfrm>
            <a:off x="6431503" y="2878112"/>
            <a:ext cx="329783" cy="32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95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DF8FE5-4E00-4733-B3D3-A2B271D2EDB3}"/>
              </a:ext>
            </a:extLst>
          </p:cNvPr>
          <p:cNvSpPr/>
          <p:nvPr/>
        </p:nvSpPr>
        <p:spPr>
          <a:xfrm>
            <a:off x="5088467" y="2607733"/>
            <a:ext cx="2015066" cy="397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EC17269-4319-4331-8ED3-C1DCD08C744D}"/>
              </a:ext>
            </a:extLst>
          </p:cNvPr>
          <p:cNvCxnSpPr>
            <a:cxnSpLocks/>
          </p:cNvCxnSpPr>
          <p:nvPr/>
        </p:nvCxnSpPr>
        <p:spPr>
          <a:xfrm>
            <a:off x="5105400" y="5350933"/>
            <a:ext cx="2015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A54719-84B2-4855-9C3E-DE7B250E1A33}"/>
              </a:ext>
            </a:extLst>
          </p:cNvPr>
          <p:cNvCxnSpPr>
            <a:cxnSpLocks/>
          </p:cNvCxnSpPr>
          <p:nvPr/>
        </p:nvCxnSpPr>
        <p:spPr>
          <a:xfrm>
            <a:off x="5088466" y="3945466"/>
            <a:ext cx="2015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8476654-737D-4872-8C8F-0972C7B7C48D}"/>
              </a:ext>
            </a:extLst>
          </p:cNvPr>
          <p:cNvCxnSpPr/>
          <p:nvPr/>
        </p:nvCxnSpPr>
        <p:spPr>
          <a:xfrm flipV="1">
            <a:off x="7103533" y="1439333"/>
            <a:ext cx="0" cy="116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B57C6F3-70FB-42ED-A5A8-5EBCBD8BBE62}"/>
              </a:ext>
            </a:extLst>
          </p:cNvPr>
          <p:cNvCxnSpPr/>
          <p:nvPr/>
        </p:nvCxnSpPr>
        <p:spPr>
          <a:xfrm flipV="1">
            <a:off x="5105400" y="1405467"/>
            <a:ext cx="0" cy="120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아래로 구부러짐 19">
            <a:extLst>
              <a:ext uri="{FF2B5EF4-FFF2-40B4-BE49-F238E27FC236}">
                <a16:creationId xmlns:a16="http://schemas.microsoft.com/office/drawing/2014/main" id="{B12056A0-3C48-4483-AB7E-2EA8B47C3CA2}"/>
              </a:ext>
            </a:extLst>
          </p:cNvPr>
          <p:cNvSpPr/>
          <p:nvPr/>
        </p:nvSpPr>
        <p:spPr>
          <a:xfrm>
            <a:off x="3776141" y="567269"/>
            <a:ext cx="2319858" cy="1168395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화살표: 아래로 구부러짐 20">
            <a:extLst>
              <a:ext uri="{FF2B5EF4-FFF2-40B4-BE49-F238E27FC236}">
                <a16:creationId xmlns:a16="http://schemas.microsoft.com/office/drawing/2014/main" id="{6E5ABA33-395A-43C9-A47B-0A543ECA10B1}"/>
              </a:ext>
            </a:extLst>
          </p:cNvPr>
          <p:cNvSpPr/>
          <p:nvPr/>
        </p:nvSpPr>
        <p:spPr>
          <a:xfrm>
            <a:off x="6434658" y="821264"/>
            <a:ext cx="1981199" cy="914400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37CB53-3823-46A3-BE7A-E9602E358BAE}"/>
              </a:ext>
            </a:extLst>
          </p:cNvPr>
          <p:cNvSpPr txBox="1"/>
          <p:nvPr/>
        </p:nvSpPr>
        <p:spPr>
          <a:xfrm>
            <a:off x="3776141" y="3285067"/>
            <a:ext cx="96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8A4BD4-BBA5-4B21-88B2-D612BECFC78D}"/>
              </a:ext>
            </a:extLst>
          </p:cNvPr>
          <p:cNvSpPr txBox="1"/>
          <p:nvPr/>
        </p:nvSpPr>
        <p:spPr>
          <a:xfrm>
            <a:off x="6722528" y="1151466"/>
            <a:ext cx="109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</a:t>
            </a:r>
            <a:r>
              <a:rPr lang="en-US" altLang="ko-KR" dirty="0"/>
              <a:t>pop{}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F478C0-60B8-44C4-9C8F-156FE97A262F}"/>
              </a:ext>
            </a:extLst>
          </p:cNvPr>
          <p:cNvSpPr txBox="1"/>
          <p:nvPr/>
        </p:nvSpPr>
        <p:spPr>
          <a:xfrm>
            <a:off x="4343404" y="1373200"/>
            <a:ext cx="144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</a:t>
            </a:r>
            <a:r>
              <a:rPr lang="en-US" altLang="ko-KR" dirty="0"/>
              <a:t>push{}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C781AD-618B-43EA-AE77-B222D7B8995D}"/>
              </a:ext>
            </a:extLst>
          </p:cNvPr>
          <p:cNvSpPr txBox="1"/>
          <p:nvPr/>
        </p:nvSpPr>
        <p:spPr>
          <a:xfrm>
            <a:off x="9804407" y="2777067"/>
            <a:ext cx="9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15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정육면체 4">
            <a:extLst>
              <a:ext uri="{FF2B5EF4-FFF2-40B4-BE49-F238E27FC236}">
                <a16:creationId xmlns:a16="http://schemas.microsoft.com/office/drawing/2014/main" id="{AC1E15FE-2C45-42E2-924F-A6B65EA0AC36}"/>
              </a:ext>
            </a:extLst>
          </p:cNvPr>
          <p:cNvSpPr/>
          <p:nvPr/>
        </p:nvSpPr>
        <p:spPr>
          <a:xfrm>
            <a:off x="423333" y="745065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CF473E5B-BD28-4C63-AB02-94E4DD018A0E}"/>
              </a:ext>
            </a:extLst>
          </p:cNvPr>
          <p:cNvSpPr/>
          <p:nvPr/>
        </p:nvSpPr>
        <p:spPr>
          <a:xfrm>
            <a:off x="1380063" y="745065"/>
            <a:ext cx="1117601" cy="999067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D017E923-00AA-4A48-B30C-E0B3B3C47E15}"/>
              </a:ext>
            </a:extLst>
          </p:cNvPr>
          <p:cNvSpPr/>
          <p:nvPr/>
        </p:nvSpPr>
        <p:spPr>
          <a:xfrm>
            <a:off x="2336793" y="745065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BAEC302A-32B5-42F2-8EF1-23195661CEFF}"/>
              </a:ext>
            </a:extLst>
          </p:cNvPr>
          <p:cNvSpPr/>
          <p:nvPr/>
        </p:nvSpPr>
        <p:spPr>
          <a:xfrm>
            <a:off x="3318939" y="745064"/>
            <a:ext cx="1117601" cy="999067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CAC8EE89-BBA8-4D91-A2AD-756ED450CA35}"/>
              </a:ext>
            </a:extLst>
          </p:cNvPr>
          <p:cNvSpPr/>
          <p:nvPr/>
        </p:nvSpPr>
        <p:spPr>
          <a:xfrm>
            <a:off x="4318018" y="745064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02623D8C-DCE1-410E-8192-08AE5E41C1EE}"/>
              </a:ext>
            </a:extLst>
          </p:cNvPr>
          <p:cNvSpPr/>
          <p:nvPr/>
        </p:nvSpPr>
        <p:spPr>
          <a:xfrm>
            <a:off x="6299243" y="745065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B3B4B9E5-DDB6-45CC-9E60-5982023E601A}"/>
              </a:ext>
            </a:extLst>
          </p:cNvPr>
          <p:cNvSpPr/>
          <p:nvPr/>
        </p:nvSpPr>
        <p:spPr>
          <a:xfrm>
            <a:off x="7264462" y="745065"/>
            <a:ext cx="1117601" cy="999067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*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정육면체 17">
            <a:extLst>
              <a:ext uri="{FF2B5EF4-FFF2-40B4-BE49-F238E27FC236}">
                <a16:creationId xmlns:a16="http://schemas.microsoft.com/office/drawing/2014/main" id="{3008593D-E3B7-429D-A228-70C64007523A}"/>
              </a:ext>
            </a:extLst>
          </p:cNvPr>
          <p:cNvSpPr/>
          <p:nvPr/>
        </p:nvSpPr>
        <p:spPr>
          <a:xfrm>
            <a:off x="8238119" y="745064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9DBF8520-BF03-4AF5-8AE5-D47410EA677F}"/>
              </a:ext>
            </a:extLst>
          </p:cNvPr>
          <p:cNvSpPr/>
          <p:nvPr/>
        </p:nvSpPr>
        <p:spPr>
          <a:xfrm>
            <a:off x="5655733" y="1100667"/>
            <a:ext cx="440267" cy="389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2186E27-0CA4-4A3C-AE86-E57761CA081D}"/>
              </a:ext>
            </a:extLst>
          </p:cNvPr>
          <p:cNvSpPr/>
          <p:nvPr/>
        </p:nvSpPr>
        <p:spPr>
          <a:xfrm>
            <a:off x="9635073" y="1049864"/>
            <a:ext cx="440267" cy="389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D78443E8-208A-475D-86EC-A86C34975316}"/>
              </a:ext>
            </a:extLst>
          </p:cNvPr>
          <p:cNvSpPr/>
          <p:nvPr/>
        </p:nvSpPr>
        <p:spPr>
          <a:xfrm>
            <a:off x="10358946" y="745064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C72AC413-E118-46F4-AF7D-201C373D7BE3}"/>
              </a:ext>
            </a:extLst>
          </p:cNvPr>
          <p:cNvSpPr/>
          <p:nvPr/>
        </p:nvSpPr>
        <p:spPr>
          <a:xfrm>
            <a:off x="427543" y="3132665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9F1E0505-EAE1-40A5-BFDE-1C56C755FF0F}"/>
              </a:ext>
            </a:extLst>
          </p:cNvPr>
          <p:cNvSpPr/>
          <p:nvPr/>
        </p:nvSpPr>
        <p:spPr>
          <a:xfrm>
            <a:off x="1380062" y="3132664"/>
            <a:ext cx="1117601" cy="999067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63D7C886-4EDF-44B3-888A-63F8BF4B3932}"/>
              </a:ext>
            </a:extLst>
          </p:cNvPr>
          <p:cNvSpPr/>
          <p:nvPr/>
        </p:nvSpPr>
        <p:spPr>
          <a:xfrm>
            <a:off x="2332581" y="3132664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E4277D04-3B97-4DF1-8040-251CE22AF557}"/>
              </a:ext>
            </a:extLst>
          </p:cNvPr>
          <p:cNvSpPr/>
          <p:nvPr/>
        </p:nvSpPr>
        <p:spPr>
          <a:xfrm>
            <a:off x="4013233" y="3289296"/>
            <a:ext cx="1117601" cy="685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정육면체 26">
            <a:extLst>
              <a:ext uri="{FF2B5EF4-FFF2-40B4-BE49-F238E27FC236}">
                <a16:creationId xmlns:a16="http://schemas.microsoft.com/office/drawing/2014/main" id="{BE2BF133-AFA8-49D7-A141-3BCCD6674BB0}"/>
              </a:ext>
            </a:extLst>
          </p:cNvPr>
          <p:cNvSpPr/>
          <p:nvPr/>
        </p:nvSpPr>
        <p:spPr>
          <a:xfrm>
            <a:off x="5740475" y="3115728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88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정육면체 1">
            <a:extLst>
              <a:ext uri="{FF2B5EF4-FFF2-40B4-BE49-F238E27FC236}">
                <a16:creationId xmlns:a16="http://schemas.microsoft.com/office/drawing/2014/main" id="{78BB6AD1-5A54-431C-86A3-D32658FDC277}"/>
              </a:ext>
            </a:extLst>
          </p:cNvPr>
          <p:cNvSpPr/>
          <p:nvPr/>
        </p:nvSpPr>
        <p:spPr>
          <a:xfrm>
            <a:off x="3369733" y="575731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정육면체 2">
            <a:extLst>
              <a:ext uri="{FF2B5EF4-FFF2-40B4-BE49-F238E27FC236}">
                <a16:creationId xmlns:a16="http://schemas.microsoft.com/office/drawing/2014/main" id="{B93DF77B-9C97-4A7F-AAF3-774EABBF7727}"/>
              </a:ext>
            </a:extLst>
          </p:cNvPr>
          <p:cNvSpPr/>
          <p:nvPr/>
        </p:nvSpPr>
        <p:spPr>
          <a:xfrm>
            <a:off x="4326463" y="575731"/>
            <a:ext cx="1117601" cy="999067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B300525E-A2FA-481C-A524-F09BD2DE6E04}"/>
              </a:ext>
            </a:extLst>
          </p:cNvPr>
          <p:cNvSpPr/>
          <p:nvPr/>
        </p:nvSpPr>
        <p:spPr>
          <a:xfrm>
            <a:off x="5283193" y="575731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A60578E5-B3FA-43E4-AE69-F042CECEF4CD}"/>
              </a:ext>
            </a:extLst>
          </p:cNvPr>
          <p:cNvSpPr/>
          <p:nvPr/>
        </p:nvSpPr>
        <p:spPr>
          <a:xfrm>
            <a:off x="6265339" y="575730"/>
            <a:ext cx="1117601" cy="999067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3EB0FF67-471C-4B35-A502-3AEB2538B1B3}"/>
              </a:ext>
            </a:extLst>
          </p:cNvPr>
          <p:cNvSpPr/>
          <p:nvPr/>
        </p:nvSpPr>
        <p:spPr>
          <a:xfrm>
            <a:off x="7264418" y="575730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9F7FA35A-208D-4645-A248-381EE519A021}"/>
              </a:ext>
            </a:extLst>
          </p:cNvPr>
          <p:cNvSpPr/>
          <p:nvPr/>
        </p:nvSpPr>
        <p:spPr>
          <a:xfrm>
            <a:off x="457216" y="575729"/>
            <a:ext cx="1456250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operand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C825BD0F-072A-4DE3-8ED0-9E0497E412BA}"/>
              </a:ext>
            </a:extLst>
          </p:cNvPr>
          <p:cNvSpPr/>
          <p:nvPr/>
        </p:nvSpPr>
        <p:spPr>
          <a:xfrm>
            <a:off x="482613" y="1574796"/>
            <a:ext cx="1456250" cy="999067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operator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76754DE-889A-424E-ADB3-B05F03D2398C}"/>
              </a:ext>
            </a:extLst>
          </p:cNvPr>
          <p:cNvCxnSpPr/>
          <p:nvPr/>
        </p:nvCxnSpPr>
        <p:spPr>
          <a:xfrm>
            <a:off x="5909733" y="2065867"/>
            <a:ext cx="0" cy="3928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E72D6AD2-6BFF-41F2-A25D-6A0B119A74AB}"/>
              </a:ext>
            </a:extLst>
          </p:cNvPr>
          <p:cNvSpPr/>
          <p:nvPr/>
        </p:nvSpPr>
        <p:spPr>
          <a:xfrm>
            <a:off x="2573862" y="2074329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정육면체 30">
            <a:extLst>
              <a:ext uri="{FF2B5EF4-FFF2-40B4-BE49-F238E27FC236}">
                <a16:creationId xmlns:a16="http://schemas.microsoft.com/office/drawing/2014/main" id="{8E0EC794-66B2-4F3D-8296-029F8924CB39}"/>
              </a:ext>
            </a:extLst>
          </p:cNvPr>
          <p:cNvSpPr/>
          <p:nvPr/>
        </p:nvSpPr>
        <p:spPr>
          <a:xfrm>
            <a:off x="2573861" y="4995333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정육면체 31">
            <a:extLst>
              <a:ext uri="{FF2B5EF4-FFF2-40B4-BE49-F238E27FC236}">
                <a16:creationId xmlns:a16="http://schemas.microsoft.com/office/drawing/2014/main" id="{A382D1C8-AF6C-4477-A726-EE8F90057FD8}"/>
              </a:ext>
            </a:extLst>
          </p:cNvPr>
          <p:cNvSpPr/>
          <p:nvPr/>
        </p:nvSpPr>
        <p:spPr>
          <a:xfrm>
            <a:off x="2506129" y="3141125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정육면체 32">
            <a:extLst>
              <a:ext uri="{FF2B5EF4-FFF2-40B4-BE49-F238E27FC236}">
                <a16:creationId xmlns:a16="http://schemas.microsoft.com/office/drawing/2014/main" id="{B14D6EFE-6796-45EA-8F85-70EF309FCC96}"/>
              </a:ext>
            </a:extLst>
          </p:cNvPr>
          <p:cNvSpPr/>
          <p:nvPr/>
        </p:nvSpPr>
        <p:spPr>
          <a:xfrm>
            <a:off x="4241797" y="3174992"/>
            <a:ext cx="1117601" cy="999067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34" name="정육면체 33">
            <a:extLst>
              <a:ext uri="{FF2B5EF4-FFF2-40B4-BE49-F238E27FC236}">
                <a16:creationId xmlns:a16="http://schemas.microsoft.com/office/drawing/2014/main" id="{A858C6EE-6467-4C2B-949A-2BE5F2C16172}"/>
              </a:ext>
            </a:extLst>
          </p:cNvPr>
          <p:cNvSpPr/>
          <p:nvPr/>
        </p:nvSpPr>
        <p:spPr>
          <a:xfrm>
            <a:off x="7599611" y="2074329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정육면체 34">
            <a:extLst>
              <a:ext uri="{FF2B5EF4-FFF2-40B4-BE49-F238E27FC236}">
                <a16:creationId xmlns:a16="http://schemas.microsoft.com/office/drawing/2014/main" id="{4C979740-AE24-4122-9755-BEECF9B067A0}"/>
              </a:ext>
            </a:extLst>
          </p:cNvPr>
          <p:cNvSpPr/>
          <p:nvPr/>
        </p:nvSpPr>
        <p:spPr>
          <a:xfrm>
            <a:off x="7569203" y="3073396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정육면체 35">
            <a:extLst>
              <a:ext uri="{FF2B5EF4-FFF2-40B4-BE49-F238E27FC236}">
                <a16:creationId xmlns:a16="http://schemas.microsoft.com/office/drawing/2014/main" id="{FFBF626F-90E4-48B5-8D8F-F26F16965C8A}"/>
              </a:ext>
            </a:extLst>
          </p:cNvPr>
          <p:cNvSpPr/>
          <p:nvPr/>
        </p:nvSpPr>
        <p:spPr>
          <a:xfrm>
            <a:off x="9364138" y="3064934"/>
            <a:ext cx="1117601" cy="999067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8" name="정육면체 37">
            <a:extLst>
              <a:ext uri="{FF2B5EF4-FFF2-40B4-BE49-F238E27FC236}">
                <a16:creationId xmlns:a16="http://schemas.microsoft.com/office/drawing/2014/main" id="{8328CB55-F044-4CD5-81AC-718D3C8600F2}"/>
              </a:ext>
            </a:extLst>
          </p:cNvPr>
          <p:cNvSpPr/>
          <p:nvPr/>
        </p:nvSpPr>
        <p:spPr>
          <a:xfrm>
            <a:off x="7569203" y="5071528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B46B04-EF80-44A5-A771-6E6904D4AA83}"/>
              </a:ext>
            </a:extLst>
          </p:cNvPr>
          <p:cNvSpPr txBox="1"/>
          <p:nvPr/>
        </p:nvSpPr>
        <p:spPr>
          <a:xfrm>
            <a:off x="745067" y="3174992"/>
            <a:ext cx="1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</a:t>
            </a:r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97A51F-E953-443C-B9BF-A0BA7FC5315B}"/>
              </a:ext>
            </a:extLst>
          </p:cNvPr>
          <p:cNvSpPr txBox="1"/>
          <p:nvPr/>
        </p:nvSpPr>
        <p:spPr>
          <a:xfrm>
            <a:off x="643477" y="5386395"/>
            <a:ext cx="1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 </a:t>
            </a:r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04C3C7-4AF0-414E-8BBA-15E1F4109D22}"/>
              </a:ext>
            </a:extLst>
          </p:cNvPr>
          <p:cNvSpPr txBox="1"/>
          <p:nvPr/>
        </p:nvSpPr>
        <p:spPr>
          <a:xfrm>
            <a:off x="6265334" y="2565400"/>
            <a:ext cx="1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 </a:t>
            </a:r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0FC3FA-59CF-4710-9BA4-2C476C5FE896}"/>
              </a:ext>
            </a:extLst>
          </p:cNvPr>
          <p:cNvSpPr txBox="1"/>
          <p:nvPr/>
        </p:nvSpPr>
        <p:spPr>
          <a:xfrm>
            <a:off x="6231472" y="5550923"/>
            <a:ext cx="1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④ </a:t>
            </a:r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00F5C5-439F-4CBD-A3F7-14CC73B0B22F}"/>
              </a:ext>
            </a:extLst>
          </p:cNvPr>
          <p:cNvSpPr txBox="1"/>
          <p:nvPr/>
        </p:nvSpPr>
        <p:spPr>
          <a:xfrm>
            <a:off x="4360336" y="2363796"/>
            <a:ext cx="1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94FDE7-8863-44DB-B585-F021ADBB8C48}"/>
              </a:ext>
            </a:extLst>
          </p:cNvPr>
          <p:cNvSpPr txBox="1"/>
          <p:nvPr/>
        </p:nvSpPr>
        <p:spPr>
          <a:xfrm>
            <a:off x="9618138" y="2179130"/>
            <a:ext cx="1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1BE8FF6C-C795-4602-9FBD-14EB663BA12F}"/>
              </a:ext>
            </a:extLst>
          </p:cNvPr>
          <p:cNvSpPr/>
          <p:nvPr/>
        </p:nvSpPr>
        <p:spPr>
          <a:xfrm rot="16200000">
            <a:off x="1902484" y="3003725"/>
            <a:ext cx="347130" cy="826284"/>
          </a:xfrm>
          <a:prstGeom prst="downArrow">
            <a:avLst>
              <a:gd name="adj1" fmla="val 50000"/>
              <a:gd name="adj2" fmla="val 4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B2D49501-DB83-45EC-9AC1-60037CE57EDA}"/>
              </a:ext>
            </a:extLst>
          </p:cNvPr>
          <p:cNvSpPr/>
          <p:nvPr/>
        </p:nvSpPr>
        <p:spPr>
          <a:xfrm rot="16200000">
            <a:off x="1868622" y="5169020"/>
            <a:ext cx="347130" cy="826284"/>
          </a:xfrm>
          <a:prstGeom prst="downArrow">
            <a:avLst>
              <a:gd name="adj1" fmla="val 50000"/>
              <a:gd name="adj2" fmla="val 4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E91D15BE-5161-4AB7-BFAE-C455B237D7D7}"/>
              </a:ext>
            </a:extLst>
          </p:cNvPr>
          <p:cNvSpPr/>
          <p:nvPr/>
        </p:nvSpPr>
        <p:spPr>
          <a:xfrm rot="16200000">
            <a:off x="6814880" y="2695155"/>
            <a:ext cx="347130" cy="826284"/>
          </a:xfrm>
          <a:prstGeom prst="downArrow">
            <a:avLst>
              <a:gd name="adj1" fmla="val 50000"/>
              <a:gd name="adj2" fmla="val 4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A451475E-4C5C-49DF-985D-2C0D83734C99}"/>
              </a:ext>
            </a:extLst>
          </p:cNvPr>
          <p:cNvSpPr/>
          <p:nvPr/>
        </p:nvSpPr>
        <p:spPr>
          <a:xfrm rot="16200000">
            <a:off x="7012904" y="5526672"/>
            <a:ext cx="347130" cy="826284"/>
          </a:xfrm>
          <a:prstGeom prst="downArrow">
            <a:avLst>
              <a:gd name="adj1" fmla="val 50000"/>
              <a:gd name="adj2" fmla="val 4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987E43B7-A660-4C25-AFD9-21784B2C8F5B}"/>
              </a:ext>
            </a:extLst>
          </p:cNvPr>
          <p:cNvSpPr/>
          <p:nvPr/>
        </p:nvSpPr>
        <p:spPr>
          <a:xfrm>
            <a:off x="9880604" y="2516441"/>
            <a:ext cx="304802" cy="556955"/>
          </a:xfrm>
          <a:prstGeom prst="downArrow">
            <a:avLst>
              <a:gd name="adj1" fmla="val 50000"/>
              <a:gd name="adj2" fmla="val 4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A7D85714-4CA5-4995-9FA0-277A95ED2646}"/>
              </a:ext>
            </a:extLst>
          </p:cNvPr>
          <p:cNvSpPr/>
          <p:nvPr/>
        </p:nvSpPr>
        <p:spPr>
          <a:xfrm>
            <a:off x="4461940" y="2733128"/>
            <a:ext cx="304802" cy="556955"/>
          </a:xfrm>
          <a:prstGeom prst="downArrow">
            <a:avLst>
              <a:gd name="adj1" fmla="val 50000"/>
              <a:gd name="adj2" fmla="val 4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39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3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55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239</Words>
  <Application>Microsoft Office PowerPoint</Application>
  <PresentationFormat>와이드스크린</PresentationFormat>
  <Paragraphs>181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B0103</dc:creator>
  <cp:lastModifiedBy>B0103</cp:lastModifiedBy>
  <cp:revision>10</cp:revision>
  <dcterms:created xsi:type="dcterms:W3CDTF">2020-02-08T04:58:26Z</dcterms:created>
  <dcterms:modified xsi:type="dcterms:W3CDTF">2020-02-08T07:55:28Z</dcterms:modified>
</cp:coreProperties>
</file>