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ED454-9EA6-47EB-8433-8EEF1587B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67B76-C6F8-4157-A19F-06D406A53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1D1BA-77CB-4BBE-8D30-BBF858DE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01F5B-9BF6-40C1-9932-6C78CAAA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33DD2-FD05-4A77-B4A3-1F578C30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2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4E3A-FFA2-4BE4-A8F7-82B72CCE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41B78-E14E-4301-8814-16F8FF4AC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E57D9-42E0-41A8-9CEB-BA0C7FFA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95686-D3CF-4A73-84D1-35921333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6DEEA-D419-497B-AB73-73145DF2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7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C02D01-8E16-4AEE-900C-2744B5A02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1BA2B-C6AB-49C8-946E-CD6A1946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7B624-9228-4097-9034-F39918E7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1CD4E-A81D-42E9-A54A-B6F43F3F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83639-8561-4A33-9CB1-E653166F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94F9A-C6E1-49F0-A08F-213A160D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A38C7-BB8C-473A-97F3-90AE1C6C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5D31F-3952-460C-9D35-A55A47F9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5B83C-8598-476F-AB42-9F7C4F94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FC07D-262F-4D32-9BA8-16E04091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5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17A17-CB59-4D8F-9B9C-47C4BC10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CCF24-68CC-4691-81D3-7A6D3564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1E946-05CC-41E5-844D-BD3E976E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FEC2F-5459-4AE0-A817-E333A30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17C84-21DF-427F-8637-E09C9309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DC98-A380-49EA-84CF-C1D0491B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5A312-ED97-4843-A81B-5808EB4D2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F3726-4165-45B9-8EBD-5246F00D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EE3044-0575-4404-AE24-F1D746B2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1987F-AF03-4244-8E0B-C21B0F18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06812-9C37-4D47-84A4-68E3A92A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7D444-852C-4F79-AF76-88F7F8CE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56749-C257-495E-8E3E-F124AB68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E9D14-CF42-4DCF-859E-60FAE23A4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A0E19-493A-464F-B37A-A7399D4BB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0B3488-F289-47D0-A56A-7787A89B8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896F19-9230-4F92-97F9-C775AC50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4280E2-5930-4062-89E0-83429808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6EE53-6C60-4168-A1B0-CD3B6D37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8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9C37C-1366-41EF-8A18-90C796CE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86EED2-9612-4AFC-9DB6-9C8C830F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B04E3C-326B-4256-AA98-1B7B354B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96B44A-97F2-422D-8931-C12E392A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A6D7C-897F-4DE7-8437-36694689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47E182-CB0D-42D9-9BB9-393AB2CD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596-CB5C-45AC-8350-9317C8F8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2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ECAE9-F037-4F25-8626-865D4FA0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0D973-F166-4225-89AE-EE106C67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4044E8-A810-4BC0-ADD6-08B9BB87C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B8D46-E774-4BE3-AB58-BDDD8063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57BD4-4678-4883-A2C2-A80B04A4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D501B-6CD6-4CF6-B7FA-E41AED0A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5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DA3F-5CE8-4FC1-B597-E2CF3EE7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D1147A-73F7-42CD-99AA-E702E127A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2D5D3-1D54-45B4-9068-45F9685B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34D02-3CA1-4583-BDD8-33F3E121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5BAA6-4C58-41A1-A204-31FA5177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96A9A-BD2D-4500-ACF2-ED7A341B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1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92BC5F-7A56-4F2C-BE95-9527A5C9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87249-5927-4252-87BF-3B98E65D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44AB-8B6C-4BF1-A41B-40529E0E1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8D0A-3DEC-4A21-9D48-249C5788E07A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3198E-1506-46C7-AA4D-5E895A1F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142D4-AB76-4F44-B308-2351AF3A5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2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914D9AE-8DB7-44D8-8032-DC5CE72FA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39449"/>
              </p:ext>
            </p:extLst>
          </p:nvPr>
        </p:nvGraphicFramePr>
        <p:xfrm>
          <a:off x="2143593" y="1499016"/>
          <a:ext cx="8004748" cy="210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872">
                  <a:extLst>
                    <a:ext uri="{9D8B030D-6E8A-4147-A177-3AD203B41FA5}">
                      <a16:colId xmlns:a16="http://schemas.microsoft.com/office/drawing/2014/main" val="971952768"/>
                    </a:ext>
                  </a:extLst>
                </a:gridCol>
                <a:gridCol w="2671676">
                  <a:extLst>
                    <a:ext uri="{9D8B030D-6E8A-4147-A177-3AD203B41FA5}">
                      <a16:colId xmlns:a16="http://schemas.microsoft.com/office/drawing/2014/main" val="20437756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70212027"/>
                    </a:ext>
                  </a:extLst>
                </a:gridCol>
              </a:tblGrid>
              <a:tr h="3038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1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+mj-lt"/>
                        </a:rPr>
                        <a:t>리스트</a:t>
                      </a:r>
                      <a:r>
                        <a:rPr lang="en-US" altLang="ko-KR" b="0" i="1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+mj-lt"/>
                        </a:rPr>
                        <a:t>   </a:t>
                      </a:r>
                      <a:endParaRPr lang="ko-KR" altLang="en-US" b="0" i="1" dirty="0">
                        <a:ln>
                          <a:solidFill>
                            <a:sysClr val="windowText" lastClr="000000"/>
                          </a:solidFill>
                        </a:ln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연결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83746"/>
                  </a:ext>
                </a:extLst>
              </a:tr>
              <a:tr h="58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시간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↓</a:t>
                      </a:r>
                      <a:r>
                        <a:rPr lang="en-US" altLang="ko-KR" dirty="0"/>
                        <a:t>        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48868"/>
                  </a:ext>
                </a:extLst>
              </a:tr>
              <a:tr h="58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lt"/>
                        </a:rPr>
                        <a:t> </a:t>
                      </a:r>
                      <a:r>
                        <a:rPr lang="ko-KR" altLang="en-US" dirty="0">
                          <a:latin typeface="+mj-lt"/>
                        </a:rPr>
                        <a:t>공간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52065"/>
                  </a:ext>
                </a:extLst>
              </a:tr>
              <a:tr h="58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코드의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59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0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2CF0BCDE-03D1-4961-91F3-07D05AE29D8E}"/>
              </a:ext>
            </a:extLst>
          </p:cNvPr>
          <p:cNvSpPr/>
          <p:nvPr/>
        </p:nvSpPr>
        <p:spPr>
          <a:xfrm>
            <a:off x="2867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58452106-6869-4987-94DB-F9934DD42A42}"/>
              </a:ext>
            </a:extLst>
          </p:cNvPr>
          <p:cNvSpPr/>
          <p:nvPr/>
        </p:nvSpPr>
        <p:spPr>
          <a:xfrm>
            <a:off x="2867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A51946-EDB2-447B-B9BE-5CC7D8353A31}"/>
              </a:ext>
            </a:extLst>
          </p:cNvPr>
          <p:cNvSpPr txBox="1"/>
          <p:nvPr/>
        </p:nvSpPr>
        <p:spPr>
          <a:xfrm>
            <a:off x="5865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3ADF2486-8755-437C-9C91-A7D6BDE89A5D}"/>
              </a:ext>
            </a:extLst>
          </p:cNvPr>
          <p:cNvSpPr/>
          <p:nvPr/>
        </p:nvSpPr>
        <p:spPr>
          <a:xfrm>
            <a:off x="2914441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64622604-CDE8-4FA2-9886-2DCFDE6ACB37}"/>
              </a:ext>
            </a:extLst>
          </p:cNvPr>
          <p:cNvSpPr/>
          <p:nvPr/>
        </p:nvSpPr>
        <p:spPr>
          <a:xfrm>
            <a:off x="2914441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5BD43-B634-41CF-8A0A-9E45969B97F1}"/>
              </a:ext>
            </a:extLst>
          </p:cNvPr>
          <p:cNvSpPr txBox="1"/>
          <p:nvPr/>
        </p:nvSpPr>
        <p:spPr>
          <a:xfrm>
            <a:off x="3214243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A1C5835B-EAAE-4DD0-9D3D-764D1B1D3C40}"/>
              </a:ext>
            </a:extLst>
          </p:cNvPr>
          <p:cNvSpPr/>
          <p:nvPr/>
        </p:nvSpPr>
        <p:spPr>
          <a:xfrm>
            <a:off x="5426757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C6B43A21-75E2-48ED-8B38-6C8C1212308F}"/>
              </a:ext>
            </a:extLst>
          </p:cNvPr>
          <p:cNvSpPr/>
          <p:nvPr/>
        </p:nvSpPr>
        <p:spPr>
          <a:xfrm>
            <a:off x="5426757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E1CF73-E2D9-4838-8979-1C956FF0DAB3}"/>
              </a:ext>
            </a:extLst>
          </p:cNvPr>
          <p:cNvSpPr txBox="1"/>
          <p:nvPr/>
        </p:nvSpPr>
        <p:spPr>
          <a:xfrm>
            <a:off x="5726559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D494210E-3E7B-40DD-9595-13A6F2BE4566}"/>
              </a:ext>
            </a:extLst>
          </p:cNvPr>
          <p:cNvSpPr/>
          <p:nvPr/>
        </p:nvSpPr>
        <p:spPr>
          <a:xfrm>
            <a:off x="7961754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D04202E6-A3FD-45E7-8E30-34208413AA05}"/>
              </a:ext>
            </a:extLst>
          </p:cNvPr>
          <p:cNvSpPr/>
          <p:nvPr/>
        </p:nvSpPr>
        <p:spPr>
          <a:xfrm>
            <a:off x="7961754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A3D0A-90A3-4480-A87C-C942BEC63333}"/>
              </a:ext>
            </a:extLst>
          </p:cNvPr>
          <p:cNvSpPr txBox="1"/>
          <p:nvPr/>
        </p:nvSpPr>
        <p:spPr>
          <a:xfrm>
            <a:off x="8261556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AC034F29-0938-44B7-9FDF-4C5F2B71433E}"/>
              </a:ext>
            </a:extLst>
          </p:cNvPr>
          <p:cNvSpPr/>
          <p:nvPr/>
        </p:nvSpPr>
        <p:spPr>
          <a:xfrm>
            <a:off x="102639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173415DB-A255-4A13-A5B4-CF3A50CA159C}"/>
              </a:ext>
            </a:extLst>
          </p:cNvPr>
          <p:cNvSpPr/>
          <p:nvPr/>
        </p:nvSpPr>
        <p:spPr>
          <a:xfrm>
            <a:off x="102639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C8694-B728-4EB8-AAD8-6DE506F71222}"/>
              </a:ext>
            </a:extLst>
          </p:cNvPr>
          <p:cNvSpPr txBox="1"/>
          <p:nvPr/>
        </p:nvSpPr>
        <p:spPr>
          <a:xfrm>
            <a:off x="105637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D81DD67-C2F2-4E74-A893-82BA9C321474}"/>
              </a:ext>
            </a:extLst>
          </p:cNvPr>
          <p:cNvSpPr/>
          <p:nvPr/>
        </p:nvSpPr>
        <p:spPr>
          <a:xfrm rot="19057029">
            <a:off x="1871728" y="175576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225A8FB-645F-46FD-BA7A-28051548DB25}"/>
              </a:ext>
            </a:extLst>
          </p:cNvPr>
          <p:cNvSpPr/>
          <p:nvPr/>
        </p:nvSpPr>
        <p:spPr>
          <a:xfrm rot="19057029">
            <a:off x="4426290" y="1755759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C5F21FE6-92E1-4C29-9991-B4C4CF944CCE}"/>
              </a:ext>
            </a:extLst>
          </p:cNvPr>
          <p:cNvSpPr/>
          <p:nvPr/>
        </p:nvSpPr>
        <p:spPr>
          <a:xfrm rot="19057029">
            <a:off x="6980851" y="1658594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8F45D10-1FCA-4B38-92E8-AA0E61FD465A}"/>
              </a:ext>
            </a:extLst>
          </p:cNvPr>
          <p:cNvSpPr/>
          <p:nvPr/>
        </p:nvSpPr>
        <p:spPr>
          <a:xfrm rot="19057029">
            <a:off x="9425303" y="168078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69F3210E-6560-472B-B2B1-C6DF7401D2F7}"/>
              </a:ext>
            </a:extLst>
          </p:cNvPr>
          <p:cNvSpPr/>
          <p:nvPr/>
        </p:nvSpPr>
        <p:spPr>
          <a:xfrm>
            <a:off x="1221455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EC5C077-F687-45CF-8EC8-9B9C7E1DF67C}"/>
              </a:ext>
            </a:extLst>
          </p:cNvPr>
          <p:cNvSpPr/>
          <p:nvPr/>
        </p:nvSpPr>
        <p:spPr>
          <a:xfrm>
            <a:off x="1221455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BC0271-BE91-45FD-BEDC-7A3F8E2BD2C2}"/>
              </a:ext>
            </a:extLst>
          </p:cNvPr>
          <p:cNvSpPr txBox="1"/>
          <p:nvPr/>
        </p:nvSpPr>
        <p:spPr>
          <a:xfrm>
            <a:off x="1521257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B52E839D-C367-4D4A-B91C-0A196BC1FFC0}"/>
              </a:ext>
            </a:extLst>
          </p:cNvPr>
          <p:cNvSpPr/>
          <p:nvPr/>
        </p:nvSpPr>
        <p:spPr>
          <a:xfrm>
            <a:off x="3733771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AE11F4EB-AF3C-421A-9778-0571548931D8}"/>
              </a:ext>
            </a:extLst>
          </p:cNvPr>
          <p:cNvSpPr/>
          <p:nvPr/>
        </p:nvSpPr>
        <p:spPr>
          <a:xfrm>
            <a:off x="3733771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569137-FA6A-499D-A36C-AAAED83EC080}"/>
              </a:ext>
            </a:extLst>
          </p:cNvPr>
          <p:cNvSpPr txBox="1"/>
          <p:nvPr/>
        </p:nvSpPr>
        <p:spPr>
          <a:xfrm>
            <a:off x="4033573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B59816FE-0C81-462A-8593-4B39B86A2CDE}"/>
              </a:ext>
            </a:extLst>
          </p:cNvPr>
          <p:cNvSpPr/>
          <p:nvPr/>
        </p:nvSpPr>
        <p:spPr>
          <a:xfrm>
            <a:off x="6268768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FE188FF4-254D-4C6C-B6E7-CCA6F57ABA64}"/>
              </a:ext>
            </a:extLst>
          </p:cNvPr>
          <p:cNvSpPr/>
          <p:nvPr/>
        </p:nvSpPr>
        <p:spPr>
          <a:xfrm>
            <a:off x="6268768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D23961-D725-4704-AACD-F93051F61854}"/>
              </a:ext>
            </a:extLst>
          </p:cNvPr>
          <p:cNvSpPr txBox="1"/>
          <p:nvPr/>
        </p:nvSpPr>
        <p:spPr>
          <a:xfrm>
            <a:off x="6568570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0DD01DF9-D1F6-477E-95F1-4A59769284F8}"/>
              </a:ext>
            </a:extLst>
          </p:cNvPr>
          <p:cNvSpPr/>
          <p:nvPr/>
        </p:nvSpPr>
        <p:spPr>
          <a:xfrm>
            <a:off x="8571006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6200EE64-BDBA-4F2F-AAA2-1A404644A948}"/>
              </a:ext>
            </a:extLst>
          </p:cNvPr>
          <p:cNvSpPr/>
          <p:nvPr/>
        </p:nvSpPr>
        <p:spPr>
          <a:xfrm>
            <a:off x="8571006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040F6E-07FB-4BD3-9942-14735685EFA1}"/>
              </a:ext>
            </a:extLst>
          </p:cNvPr>
          <p:cNvSpPr txBox="1"/>
          <p:nvPr/>
        </p:nvSpPr>
        <p:spPr>
          <a:xfrm>
            <a:off x="8870808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FA60D60-B0E0-416E-92C9-88F3C6C0825C}"/>
              </a:ext>
            </a:extLst>
          </p:cNvPr>
          <p:cNvSpPr/>
          <p:nvPr/>
        </p:nvSpPr>
        <p:spPr>
          <a:xfrm rot="19057029">
            <a:off x="2733304" y="5000558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F434BEBA-B4D5-4B05-A57D-F9D9C4CA964D}"/>
              </a:ext>
            </a:extLst>
          </p:cNvPr>
          <p:cNvSpPr/>
          <p:nvPr/>
        </p:nvSpPr>
        <p:spPr>
          <a:xfrm rot="19057029">
            <a:off x="5287865" y="4903393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4A364800-81A0-4F26-877C-B8946613BBC5}"/>
              </a:ext>
            </a:extLst>
          </p:cNvPr>
          <p:cNvSpPr/>
          <p:nvPr/>
        </p:nvSpPr>
        <p:spPr>
          <a:xfrm rot="19057029">
            <a:off x="7732317" y="4925579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C5DDFDCB-3BC2-4079-8746-5E90ED2A70FB}"/>
              </a:ext>
            </a:extLst>
          </p:cNvPr>
          <p:cNvSpPr/>
          <p:nvPr/>
        </p:nvSpPr>
        <p:spPr>
          <a:xfrm>
            <a:off x="5276538" y="2922833"/>
            <a:ext cx="1023139" cy="854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2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64FC321F-DCA2-4737-BB63-EBDB0743343D}"/>
              </a:ext>
            </a:extLst>
          </p:cNvPr>
          <p:cNvSpPr/>
          <p:nvPr/>
        </p:nvSpPr>
        <p:spPr>
          <a:xfrm>
            <a:off x="2867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E1960C11-10B5-4BE4-B4CD-686E785C8906}"/>
              </a:ext>
            </a:extLst>
          </p:cNvPr>
          <p:cNvSpPr/>
          <p:nvPr/>
        </p:nvSpPr>
        <p:spPr>
          <a:xfrm>
            <a:off x="2867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8A58-7351-40F3-81F0-A87C0362055B}"/>
              </a:ext>
            </a:extLst>
          </p:cNvPr>
          <p:cNvSpPr txBox="1"/>
          <p:nvPr/>
        </p:nvSpPr>
        <p:spPr>
          <a:xfrm>
            <a:off x="5865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AF5E8E49-7F28-4457-A508-8F6BE3911DFC}"/>
              </a:ext>
            </a:extLst>
          </p:cNvPr>
          <p:cNvSpPr/>
          <p:nvPr/>
        </p:nvSpPr>
        <p:spPr>
          <a:xfrm>
            <a:off x="2914441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6761B36A-BA80-487C-B528-F0B1BD0C92E7}"/>
              </a:ext>
            </a:extLst>
          </p:cNvPr>
          <p:cNvSpPr/>
          <p:nvPr/>
        </p:nvSpPr>
        <p:spPr>
          <a:xfrm>
            <a:off x="2914441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A3295-6FF7-48B7-87BC-19489B71648C}"/>
              </a:ext>
            </a:extLst>
          </p:cNvPr>
          <p:cNvSpPr txBox="1"/>
          <p:nvPr/>
        </p:nvSpPr>
        <p:spPr>
          <a:xfrm>
            <a:off x="3214243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A5C7EDD0-F248-46B4-9055-DBE764CCBBE8}"/>
              </a:ext>
            </a:extLst>
          </p:cNvPr>
          <p:cNvSpPr/>
          <p:nvPr/>
        </p:nvSpPr>
        <p:spPr>
          <a:xfrm>
            <a:off x="5426757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FC7E7452-E655-4A82-9734-CBC70CFB383E}"/>
              </a:ext>
            </a:extLst>
          </p:cNvPr>
          <p:cNvSpPr/>
          <p:nvPr/>
        </p:nvSpPr>
        <p:spPr>
          <a:xfrm>
            <a:off x="5426757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62A33-A05B-4FD4-8778-F70254702A90}"/>
              </a:ext>
            </a:extLst>
          </p:cNvPr>
          <p:cNvSpPr txBox="1"/>
          <p:nvPr/>
        </p:nvSpPr>
        <p:spPr>
          <a:xfrm>
            <a:off x="5726559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6A4D9B0C-0E17-4B4B-9E07-091406F077CB}"/>
              </a:ext>
            </a:extLst>
          </p:cNvPr>
          <p:cNvSpPr/>
          <p:nvPr/>
        </p:nvSpPr>
        <p:spPr>
          <a:xfrm>
            <a:off x="7961754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78F4251-4F35-4419-8D38-0C9B58D3DF74}"/>
              </a:ext>
            </a:extLst>
          </p:cNvPr>
          <p:cNvSpPr/>
          <p:nvPr/>
        </p:nvSpPr>
        <p:spPr>
          <a:xfrm>
            <a:off x="7961754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E19EE-80C6-418B-9A65-6C955DB37396}"/>
              </a:ext>
            </a:extLst>
          </p:cNvPr>
          <p:cNvSpPr txBox="1"/>
          <p:nvPr/>
        </p:nvSpPr>
        <p:spPr>
          <a:xfrm>
            <a:off x="8261556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E852E31-20D1-4EC3-A5AF-02831292BFDB}"/>
              </a:ext>
            </a:extLst>
          </p:cNvPr>
          <p:cNvSpPr/>
          <p:nvPr/>
        </p:nvSpPr>
        <p:spPr>
          <a:xfrm>
            <a:off x="102639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64E2286E-8BFB-4576-BDE3-662673F86DDF}"/>
              </a:ext>
            </a:extLst>
          </p:cNvPr>
          <p:cNvSpPr/>
          <p:nvPr/>
        </p:nvSpPr>
        <p:spPr>
          <a:xfrm>
            <a:off x="102639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7E699-E101-4715-89B2-8AA038C91DEF}"/>
              </a:ext>
            </a:extLst>
          </p:cNvPr>
          <p:cNvSpPr txBox="1"/>
          <p:nvPr/>
        </p:nvSpPr>
        <p:spPr>
          <a:xfrm>
            <a:off x="105637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14A1B7-9436-4C39-85C6-F8248E9312CE}"/>
              </a:ext>
            </a:extLst>
          </p:cNvPr>
          <p:cNvSpPr/>
          <p:nvPr/>
        </p:nvSpPr>
        <p:spPr>
          <a:xfrm rot="19057029">
            <a:off x="1871728" y="175576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1F2F0FC-6448-4343-8DE4-C2AE93FB34B5}"/>
              </a:ext>
            </a:extLst>
          </p:cNvPr>
          <p:cNvSpPr/>
          <p:nvPr/>
        </p:nvSpPr>
        <p:spPr>
          <a:xfrm rot="19057029">
            <a:off x="4426290" y="1755759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92F535D-5B8C-4687-BFEB-23F856C1CDE3}"/>
              </a:ext>
            </a:extLst>
          </p:cNvPr>
          <p:cNvSpPr/>
          <p:nvPr/>
        </p:nvSpPr>
        <p:spPr>
          <a:xfrm rot="19057029">
            <a:off x="6980851" y="1658594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9A2B52E-161B-43AC-8B0E-6F5F0EBFB291}"/>
              </a:ext>
            </a:extLst>
          </p:cNvPr>
          <p:cNvSpPr/>
          <p:nvPr/>
        </p:nvSpPr>
        <p:spPr>
          <a:xfrm rot="19057029">
            <a:off x="9425303" y="168078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7E1A3A3F-4CC0-4194-909F-1BE218DC4548}"/>
              </a:ext>
            </a:extLst>
          </p:cNvPr>
          <p:cNvSpPr/>
          <p:nvPr/>
        </p:nvSpPr>
        <p:spPr>
          <a:xfrm>
            <a:off x="286792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FE11592D-2D86-443A-8DCA-613A8B49A09D}"/>
              </a:ext>
            </a:extLst>
          </p:cNvPr>
          <p:cNvSpPr/>
          <p:nvPr/>
        </p:nvSpPr>
        <p:spPr>
          <a:xfrm>
            <a:off x="286792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0DF727-31D0-4831-ADB3-6B118A71A195}"/>
              </a:ext>
            </a:extLst>
          </p:cNvPr>
          <p:cNvSpPr txBox="1"/>
          <p:nvPr/>
        </p:nvSpPr>
        <p:spPr>
          <a:xfrm>
            <a:off x="586594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1EF10151-CE3D-4FD9-90FD-5AA03DE02D91}"/>
              </a:ext>
            </a:extLst>
          </p:cNvPr>
          <p:cNvSpPr/>
          <p:nvPr/>
        </p:nvSpPr>
        <p:spPr>
          <a:xfrm>
            <a:off x="2914441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DBAC47E1-4727-40F8-8A11-87E2427C595D}"/>
              </a:ext>
            </a:extLst>
          </p:cNvPr>
          <p:cNvSpPr/>
          <p:nvPr/>
        </p:nvSpPr>
        <p:spPr>
          <a:xfrm>
            <a:off x="2914441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FA0B30-5C1C-4F2D-ADBC-7CBF76246AA8}"/>
              </a:ext>
            </a:extLst>
          </p:cNvPr>
          <p:cNvSpPr txBox="1"/>
          <p:nvPr/>
        </p:nvSpPr>
        <p:spPr>
          <a:xfrm>
            <a:off x="3214243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0F4EA72C-5E8A-4630-91C2-6B58B1DAE87D}"/>
              </a:ext>
            </a:extLst>
          </p:cNvPr>
          <p:cNvSpPr/>
          <p:nvPr/>
        </p:nvSpPr>
        <p:spPr>
          <a:xfrm>
            <a:off x="7961754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02ABA29E-4B79-48A6-8E61-0B5FB3EFFD27}"/>
              </a:ext>
            </a:extLst>
          </p:cNvPr>
          <p:cNvSpPr/>
          <p:nvPr/>
        </p:nvSpPr>
        <p:spPr>
          <a:xfrm>
            <a:off x="7961754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31F84C-89AE-475B-A10E-AD45550D3BBD}"/>
              </a:ext>
            </a:extLst>
          </p:cNvPr>
          <p:cNvSpPr txBox="1"/>
          <p:nvPr/>
        </p:nvSpPr>
        <p:spPr>
          <a:xfrm>
            <a:off x="8261556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B536BDFB-0C66-47C7-A9C0-B9017322921F}"/>
              </a:ext>
            </a:extLst>
          </p:cNvPr>
          <p:cNvSpPr/>
          <p:nvPr/>
        </p:nvSpPr>
        <p:spPr>
          <a:xfrm>
            <a:off x="10263992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F29A80F4-C0A5-4CA0-8E0B-7C09B1A68F89}"/>
              </a:ext>
            </a:extLst>
          </p:cNvPr>
          <p:cNvSpPr/>
          <p:nvPr/>
        </p:nvSpPr>
        <p:spPr>
          <a:xfrm>
            <a:off x="10263992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2CC7A8-1320-4A60-862E-94A86FB885F5}"/>
              </a:ext>
            </a:extLst>
          </p:cNvPr>
          <p:cNvSpPr txBox="1"/>
          <p:nvPr/>
        </p:nvSpPr>
        <p:spPr>
          <a:xfrm>
            <a:off x="10563794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2FFD5C86-E021-4CC3-BF33-1D5275DE04CA}"/>
              </a:ext>
            </a:extLst>
          </p:cNvPr>
          <p:cNvSpPr/>
          <p:nvPr/>
        </p:nvSpPr>
        <p:spPr>
          <a:xfrm rot="19057029">
            <a:off x="1871728" y="5171478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5DD701C6-FE85-47DA-95D0-1C5E12124304}"/>
              </a:ext>
            </a:extLst>
          </p:cNvPr>
          <p:cNvSpPr/>
          <p:nvPr/>
        </p:nvSpPr>
        <p:spPr>
          <a:xfrm rot="19057029">
            <a:off x="9425303" y="5096498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CB5E57CF-E833-459B-BAD9-30F2912EF9D7}"/>
              </a:ext>
            </a:extLst>
          </p:cNvPr>
          <p:cNvSpPr/>
          <p:nvPr/>
        </p:nvSpPr>
        <p:spPr>
          <a:xfrm rot="20290636">
            <a:off x="4654949" y="5176855"/>
            <a:ext cx="3219302" cy="32968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82FDEE86-F0E3-41DC-9D0C-C6DE67082FB4}"/>
              </a:ext>
            </a:extLst>
          </p:cNvPr>
          <p:cNvSpPr/>
          <p:nvPr/>
        </p:nvSpPr>
        <p:spPr>
          <a:xfrm>
            <a:off x="5276538" y="2922833"/>
            <a:ext cx="1023139" cy="854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07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5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15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149</Words>
  <Application>Microsoft Office PowerPoint</Application>
  <PresentationFormat>와이드스크린</PresentationFormat>
  <Paragraphs>119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B0103</dc:creator>
  <cp:lastModifiedBy>B0103</cp:lastModifiedBy>
  <cp:revision>4</cp:revision>
  <dcterms:created xsi:type="dcterms:W3CDTF">2020-02-08T04:58:26Z</dcterms:created>
  <dcterms:modified xsi:type="dcterms:W3CDTF">2020-02-08T05:32:40Z</dcterms:modified>
</cp:coreProperties>
</file>