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6" r:id="rId16"/>
    <p:sldId id="275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ED454-9EA6-47EB-8433-8EEF1587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467B76-C6F8-4157-A19F-06D406A5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1D1BA-77CB-4BBE-8D30-BBF858DE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01F5B-9BF6-40C1-9932-6C78CAAA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33DD2-FD05-4A77-B4A3-1F578C30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4E3A-FFA2-4BE4-A8F7-82B72CCE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41B78-E14E-4301-8814-16F8FF4A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E57D9-42E0-41A8-9CEB-BA0C7FFA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95686-D3CF-4A73-84D1-35921333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6DEEA-D419-497B-AB73-73145DF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7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02D01-8E16-4AEE-900C-2744B5A02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1BA2B-C6AB-49C8-946E-CD6A1946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B624-9228-4097-9034-F39918E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CD4E-A81D-42E9-A54A-B6F43F3F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83639-8561-4A33-9CB1-E653166F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4F9A-C6E1-49F0-A08F-213A160D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A38C7-BB8C-473A-97F3-90AE1C6C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5D31F-3952-460C-9D35-A55A47F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5B83C-8598-476F-AB42-9F7C4F9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FC07D-262F-4D32-9BA8-16E0409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17A17-CB59-4D8F-9B9C-47C4BC10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CCF24-68CC-4691-81D3-7A6D3564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1E946-05CC-41E5-844D-BD3E976E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FEC2F-5459-4AE0-A817-E333A30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17C84-21DF-427F-8637-E09C930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DC98-A380-49EA-84CF-C1D0491B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A312-ED97-4843-A81B-5808EB4D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F3726-4165-45B9-8EBD-5246F00D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E3044-0575-4404-AE24-F1D746B2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1987F-AF03-4244-8E0B-C21B0F18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06812-9C37-4D47-84A4-68E3A92A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D444-852C-4F79-AF76-88F7F8CE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56749-C257-495E-8E3E-F124AB68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E9D14-CF42-4DCF-859E-60FAE23A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A0E19-493A-464F-B37A-A7399D4BB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B3488-F289-47D0-A56A-7787A89B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96F19-9230-4F92-97F9-C775AC50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4280E2-5930-4062-89E0-8342980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6EE53-6C60-4168-A1B0-CD3B6D37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8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C37C-1366-41EF-8A18-90C796CE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6EED2-9612-4AFC-9DB6-9C8C830F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04E3C-326B-4256-AA98-1B7B354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6B44A-97F2-422D-8931-C12E392A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A6D7C-897F-4DE7-8437-36694689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47E182-CB0D-42D9-9BB9-393AB2CD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596-CB5C-45AC-8350-9317C8F8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ECAE9-F037-4F25-8626-865D4FA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0D973-F166-4225-89AE-EE106C67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044E8-A810-4BC0-ADD6-08B9BB87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B8D46-E774-4BE3-AB58-BDDD80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57BD4-4678-4883-A2C2-A80B04A4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D501B-6CD6-4CF6-B7FA-E41AED0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5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CDA3F-5CE8-4FC1-B597-E2CF3EE7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D1147A-73F7-42CD-99AA-E702E127A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2D5D3-1D54-45B4-9068-45F9685B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34D02-3CA1-4583-BDD8-33F3E121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5BAA6-4C58-41A1-A204-31FA517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6A9A-BD2D-4500-ACF2-ED7A341B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1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2BC5F-7A56-4F2C-BE95-9527A5C9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87249-5927-4252-87BF-3B98E65D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44AB-8B6C-4BF1-A41B-40529E0E1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58D0A-3DEC-4A21-9D48-249C5788E07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3198E-1506-46C7-AA4D-5E895A1F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42D4-AB76-4F44-B308-2351AF3A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DB07-AF3F-46AA-B5B4-A1012CDE0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914D9AE-8DB7-44D8-8032-DC5CE72F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39449"/>
              </p:ext>
            </p:extLst>
          </p:nvPr>
        </p:nvGraphicFramePr>
        <p:xfrm>
          <a:off x="2143593" y="1499016"/>
          <a:ext cx="8004748" cy="210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872">
                  <a:extLst>
                    <a:ext uri="{9D8B030D-6E8A-4147-A177-3AD203B41FA5}">
                      <a16:colId xmlns:a16="http://schemas.microsoft.com/office/drawing/2014/main" val="971952768"/>
                    </a:ext>
                  </a:extLst>
                </a:gridCol>
                <a:gridCol w="2671676">
                  <a:extLst>
                    <a:ext uri="{9D8B030D-6E8A-4147-A177-3AD203B41FA5}">
                      <a16:colId xmlns:a16="http://schemas.microsoft.com/office/drawing/2014/main" val="20437756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70212027"/>
                    </a:ext>
                  </a:extLst>
                </a:gridCol>
              </a:tblGrid>
              <a:tr h="303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리스트</a:t>
                      </a:r>
                      <a:r>
                        <a:rPr lang="en-US" altLang="ko-KR" b="0" i="1" dirty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j-lt"/>
                        </a:rPr>
                        <a:t>   </a:t>
                      </a:r>
                      <a:endParaRPr lang="ko-KR" altLang="en-US" b="0" i="1" dirty="0">
                        <a:ln>
                          <a:solidFill>
                            <a:sysClr val="windowText" lastClr="000000"/>
                          </a:solidFill>
                        </a:ln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연결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3746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시간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  <a:r>
                        <a:rPr lang="en-US" altLang="ko-KR" dirty="0"/>
                        <a:t>           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48868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 </a:t>
                      </a:r>
                      <a:r>
                        <a:rPr lang="ko-KR" altLang="en-US" dirty="0">
                          <a:latin typeface="+mj-lt"/>
                        </a:rPr>
                        <a:t>공간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2065"/>
                  </a:ext>
                </a:extLst>
              </a:tr>
              <a:tr h="580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코드의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            </a:t>
                      </a:r>
                      <a:r>
                        <a:rPr lang="ko-KR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9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E69C098B-163A-4E8E-B8C4-4AB400E44C8A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B2DE9EC-47B0-49B6-8872-94C8C214AD30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E0412A-3780-406F-8808-939737C259AB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24AF93-56A1-45B1-977E-A6B5CFB0BE7C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999914A-E385-4B6C-AAE4-635846B6272A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892763-0AF2-490B-817C-2BF31E957625}"/>
              </a:ext>
            </a:extLst>
          </p:cNvPr>
          <p:cNvCxnSpPr>
            <a:stCxn id="28" idx="0"/>
            <a:endCxn id="26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634DF25-3A30-41F5-8123-09ACCC2B08BD}"/>
              </a:ext>
            </a:extLst>
          </p:cNvPr>
          <p:cNvCxnSpPr>
            <a:stCxn id="29" idx="1"/>
            <a:endCxn id="26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ECABEF6-478F-4627-BFEB-ED019414E36C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E87EE71-C7AF-4B01-B918-70E2DCB87246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D93FC3A-0FF1-479B-8984-1F431B2AC2F3}"/>
              </a:ext>
            </a:extLst>
          </p:cNvPr>
          <p:cNvSpPr/>
          <p:nvPr/>
        </p:nvSpPr>
        <p:spPr>
          <a:xfrm>
            <a:off x="914400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3BBA7F-EEB1-4470-892E-DCF5002975FD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1D6A8-ED8A-4A57-AFB6-D78879B03A40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FDB043-AF37-41D8-8B72-851CB989FCFA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30E425C-EDDA-4A30-B9B7-91775CCEABB4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7200678-DA08-4420-8574-F460F060EF83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F689456-F308-445D-9D4C-A071BCA0A2F7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A0C1B0-2984-4070-8C59-9F88066E95FC}"/>
              </a:ext>
            </a:extLst>
          </p:cNvPr>
          <p:cNvCxnSpPr>
            <a:stCxn id="27" idx="3"/>
            <a:endCxn id="33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098604A-A195-4B95-A5F7-7DC5539EF2BB}"/>
              </a:ext>
            </a:extLst>
          </p:cNvPr>
          <p:cNvCxnSpPr>
            <a:stCxn id="27" idx="5"/>
            <a:endCxn id="34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79C3DBF-16E8-40F9-85F3-4DEF77114C64}"/>
              </a:ext>
            </a:extLst>
          </p:cNvPr>
          <p:cNvCxnSpPr>
            <a:stCxn id="28" idx="4"/>
            <a:endCxn id="37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32F55B-E4D0-4ADD-9C4A-E73BFECB18BA}"/>
              </a:ext>
            </a:extLst>
          </p:cNvPr>
          <p:cNvCxnSpPr>
            <a:stCxn id="29" idx="3"/>
            <a:endCxn id="38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B16ED0-8972-4B1D-9762-88136BC74A30}"/>
              </a:ext>
            </a:extLst>
          </p:cNvPr>
          <p:cNvCxnSpPr>
            <a:stCxn id="29" idx="4"/>
            <a:endCxn id="39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394CC77-51C5-4F61-89B1-C9BCE1603F1C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E9AA59B-1BE7-4C2C-87EE-C619D79D5FAE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B02B863-B51E-429A-9485-BFC5E3B6919E}"/>
              </a:ext>
            </a:extLst>
          </p:cNvPr>
          <p:cNvCxnSpPr>
            <a:stCxn id="33" idx="3"/>
            <a:endCxn id="35" idx="0"/>
          </p:cNvCxnSpPr>
          <p:nvPr/>
        </p:nvCxnSpPr>
        <p:spPr>
          <a:xfrm flipH="1">
            <a:off x="1380067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5BB4F3A-40C4-4068-8D89-382424E1C1CC}"/>
              </a:ext>
            </a:extLst>
          </p:cNvPr>
          <p:cNvCxnSpPr>
            <a:stCxn id="33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59CEB1C-BD9C-47E7-BC7E-ACCED0318E7D}"/>
              </a:ext>
            </a:extLst>
          </p:cNvPr>
          <p:cNvSpPr/>
          <p:nvPr/>
        </p:nvSpPr>
        <p:spPr>
          <a:xfrm>
            <a:off x="6095999" y="3293532"/>
            <a:ext cx="1561041" cy="1397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1448C80-47B8-43A7-AE41-9E0017AB3B9C}"/>
              </a:ext>
            </a:extLst>
          </p:cNvPr>
          <p:cNvSpPr/>
          <p:nvPr/>
        </p:nvSpPr>
        <p:spPr>
          <a:xfrm>
            <a:off x="7301870" y="3348561"/>
            <a:ext cx="1561041" cy="1397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63991E1-FCAB-439F-958B-17F1A4C6C3B8}"/>
              </a:ext>
            </a:extLst>
          </p:cNvPr>
          <p:cNvSpPr/>
          <p:nvPr/>
        </p:nvSpPr>
        <p:spPr>
          <a:xfrm>
            <a:off x="8497236" y="3389974"/>
            <a:ext cx="1561041" cy="1397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BF2E57A-9FA8-46AE-B9FE-BCC5A2C2EC24}"/>
              </a:ext>
            </a:extLst>
          </p:cNvPr>
          <p:cNvCxnSpPr/>
          <p:nvPr/>
        </p:nvCxnSpPr>
        <p:spPr>
          <a:xfrm flipV="1">
            <a:off x="10058277" y="2963333"/>
            <a:ext cx="1066923" cy="897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C98768-9118-4410-9A0F-CAB1260531BE}"/>
              </a:ext>
            </a:extLst>
          </p:cNvPr>
          <p:cNvSpPr txBox="1"/>
          <p:nvPr/>
        </p:nvSpPr>
        <p:spPr>
          <a:xfrm>
            <a:off x="10477223" y="2647201"/>
            <a:ext cx="16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형제노드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3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42E7ED-5A16-499E-860D-EBDB16505068}"/>
              </a:ext>
            </a:extLst>
          </p:cNvPr>
          <p:cNvSpPr/>
          <p:nvPr/>
        </p:nvSpPr>
        <p:spPr>
          <a:xfrm>
            <a:off x="4656668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DB70882-591A-4D57-857F-DC02A641742F}"/>
              </a:ext>
            </a:extLst>
          </p:cNvPr>
          <p:cNvSpPr/>
          <p:nvPr/>
        </p:nvSpPr>
        <p:spPr>
          <a:xfrm>
            <a:off x="2438400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184C94-914C-4237-B24D-44E5F0281014}"/>
              </a:ext>
            </a:extLst>
          </p:cNvPr>
          <p:cNvSpPr/>
          <p:nvPr/>
        </p:nvSpPr>
        <p:spPr>
          <a:xfrm>
            <a:off x="4639735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814A59-D493-4D27-9EE5-2C8B46E49FBE}"/>
              </a:ext>
            </a:extLst>
          </p:cNvPr>
          <p:cNvSpPr/>
          <p:nvPr/>
        </p:nvSpPr>
        <p:spPr>
          <a:xfrm>
            <a:off x="7227237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2EF037-A3C7-4C88-89B5-0E012CD29E7D}"/>
              </a:ext>
            </a:extLst>
          </p:cNvPr>
          <p:cNvCxnSpPr>
            <a:stCxn id="3" idx="7"/>
            <a:endCxn id="2" idx="3"/>
          </p:cNvCxnSpPr>
          <p:nvPr/>
        </p:nvCxnSpPr>
        <p:spPr>
          <a:xfrm flipV="1">
            <a:off x="3233342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823CF8-9B53-49B4-9888-9E36F091F20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V="1">
            <a:off x="5105402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345D42-F1F8-4AC0-8C92-C0D19548B3B4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5451610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BE41F02-4FA6-45A1-8FAD-9CDDB9B607A3}"/>
              </a:ext>
            </a:extLst>
          </p:cNvPr>
          <p:cNvSpPr/>
          <p:nvPr/>
        </p:nvSpPr>
        <p:spPr>
          <a:xfrm>
            <a:off x="1507067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B354838-A2E0-4A52-BE09-C97054BA06D5}"/>
              </a:ext>
            </a:extLst>
          </p:cNvPr>
          <p:cNvSpPr/>
          <p:nvPr/>
        </p:nvSpPr>
        <p:spPr>
          <a:xfrm>
            <a:off x="3233342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6875A6-7CF9-4506-AF68-3A5C83D5C672}"/>
              </a:ext>
            </a:extLst>
          </p:cNvPr>
          <p:cNvSpPr/>
          <p:nvPr/>
        </p:nvSpPr>
        <p:spPr>
          <a:xfrm>
            <a:off x="575734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D019A8-0AA0-4711-AAD1-16F5A95996D2}"/>
              </a:ext>
            </a:extLst>
          </p:cNvPr>
          <p:cNvSpPr/>
          <p:nvPr/>
        </p:nvSpPr>
        <p:spPr>
          <a:xfrm>
            <a:off x="2471341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DD6F946-E9FB-4E13-8A31-CD45E73FAF51}"/>
              </a:ext>
            </a:extLst>
          </p:cNvPr>
          <p:cNvSpPr/>
          <p:nvPr/>
        </p:nvSpPr>
        <p:spPr>
          <a:xfrm>
            <a:off x="4639734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5022DEF-DC43-4D1D-8F37-258E90F43B2A}"/>
              </a:ext>
            </a:extLst>
          </p:cNvPr>
          <p:cNvSpPr/>
          <p:nvPr/>
        </p:nvSpPr>
        <p:spPr>
          <a:xfrm>
            <a:off x="6042597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4830297-C9EF-452F-9A0D-008820660E52}"/>
              </a:ext>
            </a:extLst>
          </p:cNvPr>
          <p:cNvSpPr/>
          <p:nvPr/>
        </p:nvSpPr>
        <p:spPr>
          <a:xfrm>
            <a:off x="7242321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AD51F61-4F24-440C-8E75-373B194B8543}"/>
              </a:ext>
            </a:extLst>
          </p:cNvPr>
          <p:cNvSpPr/>
          <p:nvPr/>
        </p:nvSpPr>
        <p:spPr>
          <a:xfrm>
            <a:off x="8567344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D62B66-C1C5-4352-9D85-21A121CCAAE6}"/>
              </a:ext>
            </a:extLst>
          </p:cNvPr>
          <p:cNvSpPr/>
          <p:nvPr/>
        </p:nvSpPr>
        <p:spPr>
          <a:xfrm>
            <a:off x="604259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85C3BF-D710-49F5-B122-2B067923A5C7}"/>
              </a:ext>
            </a:extLst>
          </p:cNvPr>
          <p:cNvCxnSpPr>
            <a:stCxn id="3" idx="3"/>
            <a:endCxn id="9" idx="7"/>
          </p:cNvCxnSpPr>
          <p:nvPr/>
        </p:nvCxnSpPr>
        <p:spPr>
          <a:xfrm flipH="1">
            <a:off x="2302009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AAF80B-A198-4F3C-BD25-29C05E0E0C27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3233342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63C74C-88C6-46F7-AEE5-DF808C9D79D0}"/>
              </a:ext>
            </a:extLst>
          </p:cNvPr>
          <p:cNvCxnSpPr>
            <a:stCxn id="4" idx="4"/>
            <a:endCxn id="13" idx="0"/>
          </p:cNvCxnSpPr>
          <p:nvPr/>
        </p:nvCxnSpPr>
        <p:spPr>
          <a:xfrm flipH="1">
            <a:off x="5105401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763CD03-30D5-4E83-8FD6-13D70A782E90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H="1">
            <a:off x="6508264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93E38E-BF39-4E76-89B5-0FBEF1EEFC97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7692904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59989FF-F538-4D33-B17B-6365D52BB5F5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8022179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A9EFCB-1C0F-4767-BEB2-281A1DD5347D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6508264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8E5D31-E990-47DA-82C0-ED801B05A2D9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041401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1E8009-CFCF-4411-A892-8179158690C9}"/>
              </a:ext>
            </a:extLst>
          </p:cNvPr>
          <p:cNvCxnSpPr>
            <a:stCxn id="9" idx="5"/>
          </p:cNvCxnSpPr>
          <p:nvPr/>
        </p:nvCxnSpPr>
        <p:spPr>
          <a:xfrm>
            <a:off x="2302009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2913CF-B178-4BEC-9D36-2DA724CDE09D}"/>
              </a:ext>
            </a:extLst>
          </p:cNvPr>
          <p:cNvSpPr/>
          <p:nvPr/>
        </p:nvSpPr>
        <p:spPr>
          <a:xfrm>
            <a:off x="694267" y="804334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8E4600-33A8-4820-9773-C4973277196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753600" y="1325034"/>
            <a:ext cx="72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7A8DA6-4738-42EB-8076-691939F64BC5}"/>
              </a:ext>
            </a:extLst>
          </p:cNvPr>
          <p:cNvSpPr/>
          <p:nvPr/>
        </p:nvSpPr>
        <p:spPr>
          <a:xfrm>
            <a:off x="694266" y="2125136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CCA4D9-3FB4-4F1F-AF23-69D3E46A33E9}"/>
              </a:ext>
            </a:extLst>
          </p:cNvPr>
          <p:cNvSpPr/>
          <p:nvPr/>
        </p:nvSpPr>
        <p:spPr>
          <a:xfrm>
            <a:off x="695191" y="3428076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A8FBC6-74B0-42DB-A4B3-46DBC55E00F4}"/>
              </a:ext>
            </a:extLst>
          </p:cNvPr>
          <p:cNvSpPr/>
          <p:nvPr/>
        </p:nvSpPr>
        <p:spPr>
          <a:xfrm>
            <a:off x="575733" y="4821766"/>
            <a:ext cx="9059333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4CE1C71-5EFC-44D3-B999-596AC1AA3A98}"/>
              </a:ext>
            </a:extLst>
          </p:cNvPr>
          <p:cNvCxnSpPr/>
          <p:nvPr/>
        </p:nvCxnSpPr>
        <p:spPr>
          <a:xfrm>
            <a:off x="220133" y="804334"/>
            <a:ext cx="0" cy="500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62DE73-33D5-47EB-A397-F9EDFF81D31F}"/>
              </a:ext>
            </a:extLst>
          </p:cNvPr>
          <p:cNvSpPr txBox="1"/>
          <p:nvPr/>
        </p:nvSpPr>
        <p:spPr>
          <a:xfrm>
            <a:off x="0" y="469905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높이 </a:t>
            </a:r>
            <a:r>
              <a:rPr lang="en-US" altLang="ko-KR" dirty="0"/>
              <a:t>: 3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B53871A-2917-40C0-941C-7FBDEF526CAC}"/>
              </a:ext>
            </a:extLst>
          </p:cNvPr>
          <p:cNvCxnSpPr>
            <a:stCxn id="38" idx="3"/>
          </p:cNvCxnSpPr>
          <p:nvPr/>
        </p:nvCxnSpPr>
        <p:spPr>
          <a:xfrm flipV="1">
            <a:off x="9753599" y="2641600"/>
            <a:ext cx="728134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F28EA7-A563-44F4-BF3C-AD8877ED17B9}"/>
              </a:ext>
            </a:extLst>
          </p:cNvPr>
          <p:cNvCxnSpPr/>
          <p:nvPr/>
        </p:nvCxnSpPr>
        <p:spPr>
          <a:xfrm flipV="1">
            <a:off x="9753599" y="3945468"/>
            <a:ext cx="728134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48D9111-9020-41A5-BB1F-3D948D28A652}"/>
              </a:ext>
            </a:extLst>
          </p:cNvPr>
          <p:cNvCxnSpPr/>
          <p:nvPr/>
        </p:nvCxnSpPr>
        <p:spPr>
          <a:xfrm flipV="1">
            <a:off x="9668470" y="5393264"/>
            <a:ext cx="728134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9FB77C-CCEC-4484-BEB2-722FEB1A70D9}"/>
              </a:ext>
            </a:extLst>
          </p:cNvPr>
          <p:cNvSpPr txBox="1"/>
          <p:nvPr/>
        </p:nvSpPr>
        <p:spPr>
          <a:xfrm>
            <a:off x="10456334" y="1140367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6F3E92-6927-46B8-8C86-8B2E34668806}"/>
              </a:ext>
            </a:extLst>
          </p:cNvPr>
          <p:cNvSpPr txBox="1"/>
          <p:nvPr/>
        </p:nvSpPr>
        <p:spPr>
          <a:xfrm>
            <a:off x="10456333" y="2498591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2D93CA-2BF8-42A2-BB99-6FDED5DF8CCB}"/>
              </a:ext>
            </a:extLst>
          </p:cNvPr>
          <p:cNvSpPr txBox="1"/>
          <p:nvPr/>
        </p:nvSpPr>
        <p:spPr>
          <a:xfrm>
            <a:off x="10396604" y="3750060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6E224-54A9-4121-8AEE-DCFBA4145BF7}"/>
              </a:ext>
            </a:extLst>
          </p:cNvPr>
          <p:cNvSpPr txBox="1"/>
          <p:nvPr/>
        </p:nvSpPr>
        <p:spPr>
          <a:xfrm>
            <a:off x="10379669" y="5223616"/>
            <a:ext cx="104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</a:t>
            </a:r>
            <a:r>
              <a:rPr lang="en-US" altLang="ko-KR" dirty="0"/>
              <a:t>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24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84CF5B01-3843-4F74-9D03-8E7179FD7163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0A9229-0EEB-4B32-9542-28C00F4F9C60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21370C5-182D-4225-86AC-02D893103D91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068255-267F-432F-9C05-E31DCE45D751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7D6C2-C59A-4E7E-939C-F8EF51565C41}"/>
              </a:ext>
            </a:extLst>
          </p:cNvPr>
          <p:cNvCxnSpPr>
            <a:stCxn id="29" idx="7"/>
            <a:endCxn id="28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6AFF318-B2B6-44FF-9D3A-4FD82080F830}"/>
              </a:ext>
            </a:extLst>
          </p:cNvPr>
          <p:cNvCxnSpPr>
            <a:stCxn id="30" idx="0"/>
            <a:endCxn id="28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91B204-77A2-4DA4-A7B5-318AD5ADF918}"/>
              </a:ext>
            </a:extLst>
          </p:cNvPr>
          <p:cNvCxnSpPr>
            <a:stCxn id="31" idx="1"/>
            <a:endCxn id="28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A112414-10F8-4C54-88B0-9B6809B2EB1B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6EFF468-869C-4EFC-AAAF-43958F9F0459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2BDDAC-6A7A-4383-83C1-13050DB8D8B4}"/>
              </a:ext>
            </a:extLst>
          </p:cNvPr>
          <p:cNvSpPr/>
          <p:nvPr/>
        </p:nvSpPr>
        <p:spPr>
          <a:xfrm>
            <a:off x="914400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F768242-6582-4224-856A-4874990FDB54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0EA11D7-9C2B-4E58-A2BF-1FAFD6621DD0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3160C7D-ABDE-4423-8E83-B3F6904205C3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8DD9547-F455-42AA-817A-7BF46D31D487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9994EE2-560B-430B-81CE-121ABD193F82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73C4080-FBA1-4420-BC6D-25004B1D6FE4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1E25B1-1F7F-43CD-8587-A755464CE437}"/>
              </a:ext>
            </a:extLst>
          </p:cNvPr>
          <p:cNvCxnSpPr>
            <a:stCxn id="29" idx="3"/>
            <a:endCxn id="35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6DCC278-B164-4129-9D1F-D709A40A7501}"/>
              </a:ext>
            </a:extLst>
          </p:cNvPr>
          <p:cNvCxnSpPr>
            <a:stCxn id="29" idx="5"/>
            <a:endCxn id="36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D84DD9E-43EF-47E2-AAF3-1CE577A3036C}"/>
              </a:ext>
            </a:extLst>
          </p:cNvPr>
          <p:cNvCxnSpPr>
            <a:stCxn id="30" idx="4"/>
            <a:endCxn id="39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154ABA2-E193-4A36-87F3-1FBA49733C31}"/>
              </a:ext>
            </a:extLst>
          </p:cNvPr>
          <p:cNvCxnSpPr>
            <a:stCxn id="31" idx="3"/>
            <a:endCxn id="40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C168AF-CE83-467C-AE1D-B76B96A0EF58}"/>
              </a:ext>
            </a:extLst>
          </p:cNvPr>
          <p:cNvCxnSpPr>
            <a:stCxn id="31" idx="4"/>
            <a:endCxn id="41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B71805-3734-4F8A-88BE-A98A142ADD65}"/>
              </a:ext>
            </a:extLst>
          </p:cNvPr>
          <p:cNvCxnSpPr>
            <a:cxnSpLocks/>
            <a:stCxn id="31" idx="5"/>
            <a:endCxn id="42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18B34E-0936-41A1-BBAA-B9B1D17CCDFE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9E7A2D-5E07-4F20-970E-4823EC15F4D1}"/>
              </a:ext>
            </a:extLst>
          </p:cNvPr>
          <p:cNvCxnSpPr>
            <a:stCxn id="35" idx="3"/>
            <a:endCxn id="37" idx="0"/>
          </p:cNvCxnSpPr>
          <p:nvPr/>
        </p:nvCxnSpPr>
        <p:spPr>
          <a:xfrm flipH="1">
            <a:off x="1380067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A57A72-4E12-49FE-8B35-580FD032B9BF}"/>
              </a:ext>
            </a:extLst>
          </p:cNvPr>
          <p:cNvCxnSpPr>
            <a:stCxn id="35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9587D8F6-7896-441B-B5CD-3FAB7DB76262}"/>
              </a:ext>
            </a:extLst>
          </p:cNvPr>
          <p:cNvSpPr/>
          <p:nvPr/>
        </p:nvSpPr>
        <p:spPr>
          <a:xfrm>
            <a:off x="355600" y="1845734"/>
            <a:ext cx="4429912" cy="47582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C4C96FB-8D2D-4E32-B8D7-A69AEDAB0AE6}"/>
              </a:ext>
            </a:extLst>
          </p:cNvPr>
          <p:cNvSpPr/>
          <p:nvPr/>
        </p:nvSpPr>
        <p:spPr>
          <a:xfrm>
            <a:off x="6096000" y="1872984"/>
            <a:ext cx="4429912" cy="47582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C44EE54-AFDC-414D-8B9E-77D98D3B6436}"/>
              </a:ext>
            </a:extLst>
          </p:cNvPr>
          <p:cNvSpPr/>
          <p:nvPr/>
        </p:nvSpPr>
        <p:spPr>
          <a:xfrm>
            <a:off x="4705614" y="1941642"/>
            <a:ext cx="1559717" cy="34092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00075A1-4B67-461F-BE21-D99C434C2960}"/>
              </a:ext>
            </a:extLst>
          </p:cNvPr>
          <p:cNvCxnSpPr>
            <a:stCxn id="56" idx="7"/>
          </p:cNvCxnSpPr>
          <p:nvPr/>
        </p:nvCxnSpPr>
        <p:spPr>
          <a:xfrm flipV="1">
            <a:off x="6036916" y="575733"/>
            <a:ext cx="1275680" cy="18651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C64764-CEEB-4F25-801F-70C24085A957}"/>
              </a:ext>
            </a:extLst>
          </p:cNvPr>
          <p:cNvCxnSpPr>
            <a:stCxn id="53" idx="1"/>
          </p:cNvCxnSpPr>
          <p:nvPr/>
        </p:nvCxnSpPr>
        <p:spPr>
          <a:xfrm flipV="1">
            <a:off x="1004346" y="914401"/>
            <a:ext cx="672054" cy="16281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2DE1B2-128D-44CD-8AFC-EB7FAAFB6351}"/>
              </a:ext>
            </a:extLst>
          </p:cNvPr>
          <p:cNvCxnSpPr>
            <a:stCxn id="55" idx="7"/>
          </p:cNvCxnSpPr>
          <p:nvPr/>
        </p:nvCxnSpPr>
        <p:spPr>
          <a:xfrm flipV="1">
            <a:off x="9877166" y="1405467"/>
            <a:ext cx="648746" cy="11643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4EB7ABF-9A9F-438B-967A-8A55A1932B52}"/>
              </a:ext>
            </a:extLst>
          </p:cNvPr>
          <p:cNvSpPr txBox="1"/>
          <p:nvPr/>
        </p:nvSpPr>
        <p:spPr>
          <a:xfrm>
            <a:off x="1004346" y="493951"/>
            <a:ext cx="1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트리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D9AAA3-75DE-4665-8009-DFB15B1DAC97}"/>
              </a:ext>
            </a:extLst>
          </p:cNvPr>
          <p:cNvSpPr txBox="1"/>
          <p:nvPr/>
        </p:nvSpPr>
        <p:spPr>
          <a:xfrm>
            <a:off x="6554414" y="333397"/>
            <a:ext cx="1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트리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682FCB-1037-413F-9E4E-7571DFF56153}"/>
              </a:ext>
            </a:extLst>
          </p:cNvPr>
          <p:cNvSpPr txBox="1"/>
          <p:nvPr/>
        </p:nvSpPr>
        <p:spPr>
          <a:xfrm>
            <a:off x="9837343" y="1115324"/>
            <a:ext cx="1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서브 트리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0C09177-6311-441B-B296-A5C0BA08F3EB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7AE6237-BA0E-4B21-9E80-C1780440D0D5}"/>
              </a:ext>
            </a:extLst>
          </p:cNvPr>
          <p:cNvSpPr/>
          <p:nvPr/>
        </p:nvSpPr>
        <p:spPr>
          <a:xfrm>
            <a:off x="3454401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4532C4-B479-407F-B889-29ACDF93EAFB}"/>
              </a:ext>
            </a:extLst>
          </p:cNvPr>
          <p:cNvSpPr/>
          <p:nvPr/>
        </p:nvSpPr>
        <p:spPr>
          <a:xfrm>
            <a:off x="6722533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ED4513-2AA2-480D-B58B-8A8ADE3E92FE}"/>
              </a:ext>
            </a:extLst>
          </p:cNvPr>
          <p:cNvSpPr/>
          <p:nvPr/>
        </p:nvSpPr>
        <p:spPr>
          <a:xfrm>
            <a:off x="2463802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4DFFC9-4F6C-40CB-BBB3-B40C1288A95C}"/>
              </a:ext>
            </a:extLst>
          </p:cNvPr>
          <p:cNvSpPr/>
          <p:nvPr/>
        </p:nvSpPr>
        <p:spPr>
          <a:xfrm>
            <a:off x="4385734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9E078B1-C023-4D16-9D7A-84CD984B883B}"/>
              </a:ext>
            </a:extLst>
          </p:cNvPr>
          <p:cNvSpPr/>
          <p:nvPr/>
        </p:nvSpPr>
        <p:spPr>
          <a:xfrm>
            <a:off x="6096000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53FEC2-4444-4A5D-80D3-227C7B0AAF54}"/>
              </a:ext>
            </a:extLst>
          </p:cNvPr>
          <p:cNvSpPr/>
          <p:nvPr/>
        </p:nvSpPr>
        <p:spPr>
          <a:xfrm>
            <a:off x="7865534" y="330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1C7D7A-EC16-4CD4-8CC0-202E0001FACB}"/>
              </a:ext>
            </a:extLst>
          </p:cNvPr>
          <p:cNvSpPr/>
          <p:nvPr/>
        </p:nvSpPr>
        <p:spPr>
          <a:xfrm>
            <a:off x="3454401" y="51816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666E5DF-DA5F-4822-B3F4-34CE41850E50}"/>
              </a:ext>
            </a:extLst>
          </p:cNvPr>
          <p:cNvSpPr/>
          <p:nvPr/>
        </p:nvSpPr>
        <p:spPr>
          <a:xfrm>
            <a:off x="5317067" y="51816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E08AA5-7EA7-4D67-9770-BF7B3510C34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49343" y="1709343"/>
            <a:ext cx="882382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50EB48-C8DF-4CCE-B440-F6B13F6D2819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90276" y="1709343"/>
            <a:ext cx="1068648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0DD0CD-1786-484F-A8BF-920D79F40B07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29469" y="2826943"/>
            <a:ext cx="661323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3B659F-50B3-4835-81A4-B4FBC18426D3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4249343" y="2826943"/>
            <a:ext cx="602058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3F0EA15-002E-4291-AE3A-675A54D76E98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6561667" y="2826943"/>
            <a:ext cx="297257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37E08C9-CEAE-460E-B65D-650B3AA9EC64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517475" y="2826943"/>
            <a:ext cx="484450" cy="6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8CB886-9DE4-4AF2-B46A-0134E08339C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920068" y="4223942"/>
            <a:ext cx="602057" cy="95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C4578DA-9CAE-48EB-A182-EF701B17D2D8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5180676" y="4223942"/>
            <a:ext cx="602058" cy="95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6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965A2FD-8893-4A2D-B9EF-3A4C82AC0EA0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2EF6FE-180F-48EB-8A4C-7BF0AA28EA47}"/>
              </a:ext>
            </a:extLst>
          </p:cNvPr>
          <p:cNvSpPr/>
          <p:nvPr/>
        </p:nvSpPr>
        <p:spPr>
          <a:xfrm>
            <a:off x="3454401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1FC681-25A7-409D-B0F1-D040553B1603}"/>
              </a:ext>
            </a:extLst>
          </p:cNvPr>
          <p:cNvSpPr/>
          <p:nvPr/>
        </p:nvSpPr>
        <p:spPr>
          <a:xfrm>
            <a:off x="6722533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AFF2217-13DB-423F-B23A-297C8DC3131F}"/>
              </a:ext>
            </a:extLst>
          </p:cNvPr>
          <p:cNvSpPr/>
          <p:nvPr/>
        </p:nvSpPr>
        <p:spPr>
          <a:xfrm>
            <a:off x="2463802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7A601EF-237D-4027-BE5C-DB2C22395941}"/>
              </a:ext>
            </a:extLst>
          </p:cNvPr>
          <p:cNvSpPr/>
          <p:nvPr/>
        </p:nvSpPr>
        <p:spPr>
          <a:xfrm>
            <a:off x="4385734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D110D9-2BE2-4FD3-B08F-8B59AFB03CB4}"/>
              </a:ext>
            </a:extLst>
          </p:cNvPr>
          <p:cNvSpPr/>
          <p:nvPr/>
        </p:nvSpPr>
        <p:spPr>
          <a:xfrm>
            <a:off x="6096000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D2A225-77DD-4492-AA6E-42A610C467C5}"/>
              </a:ext>
            </a:extLst>
          </p:cNvPr>
          <p:cNvSpPr/>
          <p:nvPr/>
        </p:nvSpPr>
        <p:spPr>
          <a:xfrm>
            <a:off x="7865534" y="330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DAAE07-6ABB-464E-AB25-63140AEFA02B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49343" y="1709343"/>
            <a:ext cx="882382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0A349D-9F0E-481D-9A06-E7F59CB7808A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90276" y="1709343"/>
            <a:ext cx="1068648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EEDBBB-0498-49F2-BAD2-CAF77F28E87B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29469" y="2826943"/>
            <a:ext cx="661323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9890F9-D8DA-4C1D-93EA-4B52191A1086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4249343" y="2826943"/>
            <a:ext cx="602058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AC89EA-FC9A-4E2C-B1CC-0B681EA2D72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6561667" y="2826943"/>
            <a:ext cx="297257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BD25E7-15AE-46CD-9D4C-6FADB5832335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517475" y="2826943"/>
            <a:ext cx="484450" cy="6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8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C83DE67-CCEE-46FE-B5A8-F167AB3804CD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FC5B9CA-263F-4F14-9E37-EB23D34B9FFE}"/>
              </a:ext>
            </a:extLst>
          </p:cNvPr>
          <p:cNvSpPr/>
          <p:nvPr/>
        </p:nvSpPr>
        <p:spPr>
          <a:xfrm>
            <a:off x="3454401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61A0C1-E4C7-4467-9E75-5D99DCDE0B3A}"/>
              </a:ext>
            </a:extLst>
          </p:cNvPr>
          <p:cNvSpPr/>
          <p:nvPr/>
        </p:nvSpPr>
        <p:spPr>
          <a:xfrm>
            <a:off x="6722533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5B4E29-96DC-4C85-B10A-59CD6C912A38}"/>
              </a:ext>
            </a:extLst>
          </p:cNvPr>
          <p:cNvSpPr/>
          <p:nvPr/>
        </p:nvSpPr>
        <p:spPr>
          <a:xfrm>
            <a:off x="2463802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9390A25-7055-40D1-B806-19DEAB94620B}"/>
              </a:ext>
            </a:extLst>
          </p:cNvPr>
          <p:cNvSpPr/>
          <p:nvPr/>
        </p:nvSpPr>
        <p:spPr>
          <a:xfrm>
            <a:off x="4385734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013DD-69A9-428F-8A1E-E8D2CA2E6355}"/>
              </a:ext>
            </a:extLst>
          </p:cNvPr>
          <p:cNvSpPr/>
          <p:nvPr/>
        </p:nvSpPr>
        <p:spPr>
          <a:xfrm>
            <a:off x="6096000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A41644-C794-445A-9823-5809EB04041C}"/>
              </a:ext>
            </a:extLst>
          </p:cNvPr>
          <p:cNvSpPr/>
          <p:nvPr/>
        </p:nvSpPr>
        <p:spPr>
          <a:xfrm>
            <a:off x="7865534" y="330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60DFD1-2A8E-42B8-B5F7-2E98F160837C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49343" y="1709343"/>
            <a:ext cx="882382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BA408-DF0B-4C20-98B2-56CAD89CECB9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90276" y="1709343"/>
            <a:ext cx="1068648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38DD05-6A4C-4965-A1F1-880B45EB6920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29469" y="2826943"/>
            <a:ext cx="661323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3446A1-2572-4612-A13E-0884F439A537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4249343" y="2826943"/>
            <a:ext cx="602058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FA89CE-F42E-4BC9-B134-10BEE9E7043D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6561667" y="2826943"/>
            <a:ext cx="297257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5B6A62-DB22-4C78-A7FD-CB69C618C78E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517475" y="2826943"/>
            <a:ext cx="484450" cy="6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AD2614-4AE9-405D-8085-305C5865542F}"/>
              </a:ext>
            </a:extLst>
          </p:cNvPr>
          <p:cNvSpPr txBox="1"/>
          <p:nvPr/>
        </p:nvSpPr>
        <p:spPr>
          <a:xfrm>
            <a:off x="896543" y="4997272"/>
            <a:ext cx="97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A -&gt; B -&gt; D -&gt; E -&gt; C -&gt; F -&gt; 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3309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EDED352-5054-460F-9AE0-22D2AE6CF601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95DDC71-A9F8-44FE-8D74-2A6E87820608}"/>
              </a:ext>
            </a:extLst>
          </p:cNvPr>
          <p:cNvSpPr/>
          <p:nvPr/>
        </p:nvSpPr>
        <p:spPr>
          <a:xfrm>
            <a:off x="3454401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40C343-DE5A-4F3A-884D-92385D423419}"/>
              </a:ext>
            </a:extLst>
          </p:cNvPr>
          <p:cNvSpPr/>
          <p:nvPr/>
        </p:nvSpPr>
        <p:spPr>
          <a:xfrm>
            <a:off x="6722533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533A404-39D3-451A-9024-9E2EBC0AAE60}"/>
              </a:ext>
            </a:extLst>
          </p:cNvPr>
          <p:cNvSpPr/>
          <p:nvPr/>
        </p:nvSpPr>
        <p:spPr>
          <a:xfrm>
            <a:off x="2463802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98BBBB-EEA9-4740-970D-333C60D4581F}"/>
              </a:ext>
            </a:extLst>
          </p:cNvPr>
          <p:cNvSpPr/>
          <p:nvPr/>
        </p:nvSpPr>
        <p:spPr>
          <a:xfrm>
            <a:off x="4385734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071F3E0-86AF-498E-9678-0578AF8917CC}"/>
              </a:ext>
            </a:extLst>
          </p:cNvPr>
          <p:cNvSpPr/>
          <p:nvPr/>
        </p:nvSpPr>
        <p:spPr>
          <a:xfrm>
            <a:off x="6096000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784D8A-BEA6-44C1-95A6-4EA51DE83FD8}"/>
              </a:ext>
            </a:extLst>
          </p:cNvPr>
          <p:cNvSpPr/>
          <p:nvPr/>
        </p:nvSpPr>
        <p:spPr>
          <a:xfrm>
            <a:off x="7865534" y="330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F5B74C-D2E9-4321-8663-355AD4423D44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49343" y="1709343"/>
            <a:ext cx="882382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9C141C-5482-483A-AFCD-2EE9B816A5C1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90276" y="1709343"/>
            <a:ext cx="1068648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9C549C-F84D-48D7-B3E7-DED3595CA888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29469" y="2826943"/>
            <a:ext cx="661323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D709DCF-1DB3-4A13-915F-94E6F3528906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4249343" y="2826943"/>
            <a:ext cx="602058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613CA4-E2D2-4743-BAAD-A5BC3290FFC0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6561667" y="2826943"/>
            <a:ext cx="297257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9E0586-70DB-46DA-9200-E6DC7B9DC010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517475" y="2826943"/>
            <a:ext cx="484450" cy="6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12740E-05EB-46EB-90DD-B30D9D38D956}"/>
              </a:ext>
            </a:extLst>
          </p:cNvPr>
          <p:cNvSpPr txBox="1"/>
          <p:nvPr/>
        </p:nvSpPr>
        <p:spPr>
          <a:xfrm>
            <a:off x="896543" y="5012266"/>
            <a:ext cx="97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D-&gt;E-&gt;B-&gt;F-&gt;G-&gt;C-&gt;A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711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2DDFC05-AF81-4992-B84E-2BEFE7448C07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34BD415-713E-46C0-88E4-77DF2B91E5B5}"/>
              </a:ext>
            </a:extLst>
          </p:cNvPr>
          <p:cNvSpPr/>
          <p:nvPr/>
        </p:nvSpPr>
        <p:spPr>
          <a:xfrm>
            <a:off x="3454401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A70A193-C916-4129-8820-91D0A3250B9D}"/>
              </a:ext>
            </a:extLst>
          </p:cNvPr>
          <p:cNvSpPr/>
          <p:nvPr/>
        </p:nvSpPr>
        <p:spPr>
          <a:xfrm>
            <a:off x="6722533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5B04BE-DC31-4FE9-993C-C700304AC09E}"/>
              </a:ext>
            </a:extLst>
          </p:cNvPr>
          <p:cNvSpPr/>
          <p:nvPr/>
        </p:nvSpPr>
        <p:spPr>
          <a:xfrm>
            <a:off x="2463802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7FE28F7-5F56-4DD6-8D35-B4059F2A9CE2}"/>
              </a:ext>
            </a:extLst>
          </p:cNvPr>
          <p:cNvSpPr/>
          <p:nvPr/>
        </p:nvSpPr>
        <p:spPr>
          <a:xfrm>
            <a:off x="4385734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CA006F-738C-4DFF-BE86-B44C6BEAC698}"/>
              </a:ext>
            </a:extLst>
          </p:cNvPr>
          <p:cNvSpPr/>
          <p:nvPr/>
        </p:nvSpPr>
        <p:spPr>
          <a:xfrm>
            <a:off x="6096000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6E0B73-A5EB-4553-98CB-DBFEF93E012E}"/>
              </a:ext>
            </a:extLst>
          </p:cNvPr>
          <p:cNvSpPr/>
          <p:nvPr/>
        </p:nvSpPr>
        <p:spPr>
          <a:xfrm>
            <a:off x="7865534" y="330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440A3A-DCC7-49AA-BC44-21CD517F6C0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49343" y="1709343"/>
            <a:ext cx="882382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442986-DA64-44E5-8929-F0E7D6F9CD8B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90276" y="1709343"/>
            <a:ext cx="1068648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D1010D-F308-4A3B-B66D-D092645DF83F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29469" y="2826943"/>
            <a:ext cx="661323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B775F8-27DA-43C2-91A5-05FBAD2BBB96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4249343" y="2826943"/>
            <a:ext cx="602058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179BC04-D136-4500-A1C5-39A10472EDF1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6561667" y="2826943"/>
            <a:ext cx="297257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847D15-3FDC-46E8-A3A8-0EB12A645232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517475" y="2826943"/>
            <a:ext cx="484450" cy="6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9F8540-2E60-4CAA-A953-079FF0BA0A68}"/>
              </a:ext>
            </a:extLst>
          </p:cNvPr>
          <p:cNvSpPr txBox="1"/>
          <p:nvPr/>
        </p:nvSpPr>
        <p:spPr>
          <a:xfrm>
            <a:off x="896543" y="4997272"/>
            <a:ext cx="97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A -&gt; B -&gt; D -&gt; E -&gt; C -&gt; F -&gt; 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985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8D7B1B1-A1B7-4352-B4D1-FBD79B96E493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D9B2D0-53EA-4580-AFB9-A1D448165238}"/>
              </a:ext>
            </a:extLst>
          </p:cNvPr>
          <p:cNvSpPr/>
          <p:nvPr/>
        </p:nvSpPr>
        <p:spPr>
          <a:xfrm>
            <a:off x="3454401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7040430-3207-43B1-9995-A01E44946243}"/>
              </a:ext>
            </a:extLst>
          </p:cNvPr>
          <p:cNvSpPr/>
          <p:nvPr/>
        </p:nvSpPr>
        <p:spPr>
          <a:xfrm>
            <a:off x="6722533" y="203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B2F9F85-2709-44F2-8AB1-25E9AF16BF45}"/>
              </a:ext>
            </a:extLst>
          </p:cNvPr>
          <p:cNvSpPr/>
          <p:nvPr/>
        </p:nvSpPr>
        <p:spPr>
          <a:xfrm>
            <a:off x="2463802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A6B465-B476-4E23-B3ED-F111AD2975CA}"/>
              </a:ext>
            </a:extLst>
          </p:cNvPr>
          <p:cNvSpPr/>
          <p:nvPr/>
        </p:nvSpPr>
        <p:spPr>
          <a:xfrm>
            <a:off x="4385734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184D476-2611-43F4-BFC0-749C400FE47C}"/>
              </a:ext>
            </a:extLst>
          </p:cNvPr>
          <p:cNvSpPr/>
          <p:nvPr/>
        </p:nvSpPr>
        <p:spPr>
          <a:xfrm>
            <a:off x="6096000" y="34290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13D8E3-6382-4AF9-8600-30B20C29847D}"/>
              </a:ext>
            </a:extLst>
          </p:cNvPr>
          <p:cNvSpPr/>
          <p:nvPr/>
        </p:nvSpPr>
        <p:spPr>
          <a:xfrm>
            <a:off x="7865534" y="33020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AD46E2-3BDC-4BCE-A290-A74A7A10354D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249343" y="1709343"/>
            <a:ext cx="882382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D80CC9-BEF9-49EA-ACAB-B431FFC2CB02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5790276" y="1709343"/>
            <a:ext cx="1068648" cy="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CAFE88-5675-43B2-9F39-1A1BB196B605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929469" y="2826943"/>
            <a:ext cx="661323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5A85A9-241B-4A13-B01F-3B3B9CBABB93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4249343" y="2826943"/>
            <a:ext cx="602058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0D057E5-334A-4D5A-83B1-EFA050B3040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6561667" y="2826943"/>
            <a:ext cx="297257" cy="60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5114C7-C38E-4EEA-B35C-B0C4994FD0F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517475" y="2826943"/>
            <a:ext cx="484450" cy="6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312EEA-6887-4873-987A-31D130AE693F}"/>
              </a:ext>
            </a:extLst>
          </p:cNvPr>
          <p:cNvSpPr txBox="1"/>
          <p:nvPr/>
        </p:nvSpPr>
        <p:spPr>
          <a:xfrm>
            <a:off x="896543" y="4997272"/>
            <a:ext cx="97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A -&gt; B -&gt; C -&gt; D -&gt; E -&gt; F -&gt; 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7018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23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2CF0BCDE-03D1-4961-91F3-07D05AE29D8E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58452106-6869-4987-94DB-F9934DD42A42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51946-EDB2-447B-B9BE-5CC7D8353A31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3ADF2486-8755-437C-9C91-A7D6BDE89A5D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4622604-CDE8-4FA2-9886-2DCFDE6ACB3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5BD43-B634-41CF-8A0A-9E45969B97F1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A1C5835B-EAAE-4DD0-9D3D-764D1B1D3C40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6B43A21-75E2-48ED-8B38-6C8C1212308F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E1CF73-E2D9-4838-8979-1C956FF0DAB3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D494210E-3E7B-40DD-9595-13A6F2BE4566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D04202E6-A3FD-45E7-8E30-34208413AA05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A3D0A-90A3-4480-A87C-C942BEC63333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AC034F29-0938-44B7-9FDF-4C5F2B71433E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173415DB-A255-4A13-A5B4-CF3A50CA159C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C8694-B728-4EB8-AAD8-6DE506F71222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D81DD67-C2F2-4E74-A893-82BA9C321474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225A8FB-645F-46FD-BA7A-28051548DB2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5F21FE6-92E1-4C29-9991-B4C4CF944CCE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8F45D10-1FCA-4B38-92E8-AA0E61FD465A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9F3210E-6560-472B-B2B1-C6DF7401D2F7}"/>
              </a:ext>
            </a:extLst>
          </p:cNvPr>
          <p:cNvSpPr/>
          <p:nvPr/>
        </p:nvSpPr>
        <p:spPr>
          <a:xfrm>
            <a:off x="1221455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EC5C077-F687-45CF-8EC8-9B9C7E1DF67C}"/>
              </a:ext>
            </a:extLst>
          </p:cNvPr>
          <p:cNvSpPr/>
          <p:nvPr/>
        </p:nvSpPr>
        <p:spPr>
          <a:xfrm>
            <a:off x="1221455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BC0271-BE91-45FD-BEDC-7A3F8E2BD2C2}"/>
              </a:ext>
            </a:extLst>
          </p:cNvPr>
          <p:cNvSpPr txBox="1"/>
          <p:nvPr/>
        </p:nvSpPr>
        <p:spPr>
          <a:xfrm>
            <a:off x="1521257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52E839D-C367-4D4A-B91C-0A196BC1FFC0}"/>
              </a:ext>
            </a:extLst>
          </p:cNvPr>
          <p:cNvSpPr/>
          <p:nvPr/>
        </p:nvSpPr>
        <p:spPr>
          <a:xfrm>
            <a:off x="3733771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AE11F4EB-AF3C-421A-9778-0571548931D8}"/>
              </a:ext>
            </a:extLst>
          </p:cNvPr>
          <p:cNvSpPr/>
          <p:nvPr/>
        </p:nvSpPr>
        <p:spPr>
          <a:xfrm>
            <a:off x="3733771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569137-FA6A-499D-A36C-AAAED83EC080}"/>
              </a:ext>
            </a:extLst>
          </p:cNvPr>
          <p:cNvSpPr txBox="1"/>
          <p:nvPr/>
        </p:nvSpPr>
        <p:spPr>
          <a:xfrm>
            <a:off x="4033573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59816FE-0C81-462A-8593-4B39B86A2CDE}"/>
              </a:ext>
            </a:extLst>
          </p:cNvPr>
          <p:cNvSpPr/>
          <p:nvPr/>
        </p:nvSpPr>
        <p:spPr>
          <a:xfrm>
            <a:off x="6268768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E188FF4-254D-4C6C-B6E7-CCA6F57ABA64}"/>
              </a:ext>
            </a:extLst>
          </p:cNvPr>
          <p:cNvSpPr/>
          <p:nvPr/>
        </p:nvSpPr>
        <p:spPr>
          <a:xfrm>
            <a:off x="6268768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D23961-D725-4704-AACD-F93051F61854}"/>
              </a:ext>
            </a:extLst>
          </p:cNvPr>
          <p:cNvSpPr txBox="1"/>
          <p:nvPr/>
        </p:nvSpPr>
        <p:spPr>
          <a:xfrm>
            <a:off x="6568570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0DD01DF9-D1F6-477E-95F1-4A59769284F8}"/>
              </a:ext>
            </a:extLst>
          </p:cNvPr>
          <p:cNvSpPr/>
          <p:nvPr/>
        </p:nvSpPr>
        <p:spPr>
          <a:xfrm>
            <a:off x="8571006" y="4086723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6200EE64-BDBA-4F2F-AAA2-1A404644A948}"/>
              </a:ext>
            </a:extLst>
          </p:cNvPr>
          <p:cNvSpPr/>
          <p:nvPr/>
        </p:nvSpPr>
        <p:spPr>
          <a:xfrm>
            <a:off x="8571006" y="4086723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040F6E-07FB-4BD3-9942-14735685EFA1}"/>
              </a:ext>
            </a:extLst>
          </p:cNvPr>
          <p:cNvSpPr txBox="1"/>
          <p:nvPr/>
        </p:nvSpPr>
        <p:spPr>
          <a:xfrm>
            <a:off x="8870808" y="3797127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FA60D60-B0E0-416E-92C9-88F3C6C0825C}"/>
              </a:ext>
            </a:extLst>
          </p:cNvPr>
          <p:cNvSpPr/>
          <p:nvPr/>
        </p:nvSpPr>
        <p:spPr>
          <a:xfrm rot="19057029">
            <a:off x="2733304" y="500055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F434BEBA-B4D5-4B05-A57D-F9D9C4CA964D}"/>
              </a:ext>
            </a:extLst>
          </p:cNvPr>
          <p:cNvSpPr/>
          <p:nvPr/>
        </p:nvSpPr>
        <p:spPr>
          <a:xfrm rot="19057029">
            <a:off x="5287865" y="4903393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A364800-81A0-4F26-877C-B8946613BBC5}"/>
              </a:ext>
            </a:extLst>
          </p:cNvPr>
          <p:cNvSpPr/>
          <p:nvPr/>
        </p:nvSpPr>
        <p:spPr>
          <a:xfrm rot="19057029">
            <a:off x="7732317" y="492557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5DDFDCB-3BC2-4079-8746-5E90ED2A70FB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2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9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49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6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4FC321F-DCA2-4737-BB63-EBDB0743343D}"/>
              </a:ext>
            </a:extLst>
          </p:cNvPr>
          <p:cNvSpPr/>
          <p:nvPr/>
        </p:nvSpPr>
        <p:spPr>
          <a:xfrm>
            <a:off x="2867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1960C11-10B5-4BE4-B4CD-686E785C8906}"/>
              </a:ext>
            </a:extLst>
          </p:cNvPr>
          <p:cNvSpPr/>
          <p:nvPr/>
        </p:nvSpPr>
        <p:spPr>
          <a:xfrm>
            <a:off x="2867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8A58-7351-40F3-81F0-A87C0362055B}"/>
              </a:ext>
            </a:extLst>
          </p:cNvPr>
          <p:cNvSpPr txBox="1"/>
          <p:nvPr/>
        </p:nvSpPr>
        <p:spPr>
          <a:xfrm>
            <a:off x="5865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AF5E8E49-7F28-4457-A508-8F6BE3911DFC}"/>
              </a:ext>
            </a:extLst>
          </p:cNvPr>
          <p:cNvSpPr/>
          <p:nvPr/>
        </p:nvSpPr>
        <p:spPr>
          <a:xfrm>
            <a:off x="2914441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6761B36A-BA80-487C-B528-F0B1BD0C92E7}"/>
              </a:ext>
            </a:extLst>
          </p:cNvPr>
          <p:cNvSpPr/>
          <p:nvPr/>
        </p:nvSpPr>
        <p:spPr>
          <a:xfrm>
            <a:off x="2914441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A3295-6FF7-48B7-87BC-19489B71648C}"/>
              </a:ext>
            </a:extLst>
          </p:cNvPr>
          <p:cNvSpPr txBox="1"/>
          <p:nvPr/>
        </p:nvSpPr>
        <p:spPr>
          <a:xfrm>
            <a:off x="3214243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5C7EDD0-F248-46B4-9055-DBE764CCBBE8}"/>
              </a:ext>
            </a:extLst>
          </p:cNvPr>
          <p:cNvSpPr/>
          <p:nvPr/>
        </p:nvSpPr>
        <p:spPr>
          <a:xfrm>
            <a:off x="5426757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C7E7452-E655-4A82-9734-CBC70CFB383E}"/>
              </a:ext>
            </a:extLst>
          </p:cNvPr>
          <p:cNvSpPr/>
          <p:nvPr/>
        </p:nvSpPr>
        <p:spPr>
          <a:xfrm>
            <a:off x="5426757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62A33-A05B-4FD4-8778-F70254702A90}"/>
              </a:ext>
            </a:extLst>
          </p:cNvPr>
          <p:cNvSpPr txBox="1"/>
          <p:nvPr/>
        </p:nvSpPr>
        <p:spPr>
          <a:xfrm>
            <a:off x="5726559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6A4D9B0C-0E17-4B4B-9E07-091406F077CB}"/>
              </a:ext>
            </a:extLst>
          </p:cNvPr>
          <p:cNvSpPr/>
          <p:nvPr/>
        </p:nvSpPr>
        <p:spPr>
          <a:xfrm>
            <a:off x="7961754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78F4251-4F35-4419-8D38-0C9B58D3DF74}"/>
              </a:ext>
            </a:extLst>
          </p:cNvPr>
          <p:cNvSpPr/>
          <p:nvPr/>
        </p:nvSpPr>
        <p:spPr>
          <a:xfrm>
            <a:off x="7961754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E19EE-80C6-418B-9A65-6C955DB37396}"/>
              </a:ext>
            </a:extLst>
          </p:cNvPr>
          <p:cNvSpPr txBox="1"/>
          <p:nvPr/>
        </p:nvSpPr>
        <p:spPr>
          <a:xfrm>
            <a:off x="8261556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E852E31-20D1-4EC3-A5AF-02831292BFDB}"/>
              </a:ext>
            </a:extLst>
          </p:cNvPr>
          <p:cNvSpPr/>
          <p:nvPr/>
        </p:nvSpPr>
        <p:spPr>
          <a:xfrm>
            <a:off x="10263992" y="841924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64E2286E-8BFB-4576-BDE3-662673F86DDF}"/>
              </a:ext>
            </a:extLst>
          </p:cNvPr>
          <p:cNvSpPr/>
          <p:nvPr/>
        </p:nvSpPr>
        <p:spPr>
          <a:xfrm>
            <a:off x="10263992" y="841924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7E699-E101-4715-89B2-8AA038C91DEF}"/>
              </a:ext>
            </a:extLst>
          </p:cNvPr>
          <p:cNvSpPr txBox="1"/>
          <p:nvPr/>
        </p:nvSpPr>
        <p:spPr>
          <a:xfrm>
            <a:off x="10563794" y="552328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4A1B7-9436-4C39-85C6-F8248E9312CE}"/>
              </a:ext>
            </a:extLst>
          </p:cNvPr>
          <p:cNvSpPr/>
          <p:nvPr/>
        </p:nvSpPr>
        <p:spPr>
          <a:xfrm rot="19057029">
            <a:off x="1871728" y="175576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1F2F0FC-6448-4343-8DE4-C2AE93FB34B5}"/>
              </a:ext>
            </a:extLst>
          </p:cNvPr>
          <p:cNvSpPr/>
          <p:nvPr/>
        </p:nvSpPr>
        <p:spPr>
          <a:xfrm rot="19057029">
            <a:off x="4426290" y="1755759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92F535D-5B8C-4687-BFEB-23F856C1CDE3}"/>
              </a:ext>
            </a:extLst>
          </p:cNvPr>
          <p:cNvSpPr/>
          <p:nvPr/>
        </p:nvSpPr>
        <p:spPr>
          <a:xfrm rot="19057029">
            <a:off x="6980851" y="1658594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9A2B52E-161B-43AC-8B0E-6F5F0EBFB291}"/>
              </a:ext>
            </a:extLst>
          </p:cNvPr>
          <p:cNvSpPr/>
          <p:nvPr/>
        </p:nvSpPr>
        <p:spPr>
          <a:xfrm rot="19057029">
            <a:off x="9425303" y="1680780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E1A3A3F-4CC0-4194-909F-1BE218DC4548}"/>
              </a:ext>
            </a:extLst>
          </p:cNvPr>
          <p:cNvSpPr/>
          <p:nvPr/>
        </p:nvSpPr>
        <p:spPr>
          <a:xfrm>
            <a:off x="2867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E11592D-2D86-443A-8DCA-613A8B49A09D}"/>
              </a:ext>
            </a:extLst>
          </p:cNvPr>
          <p:cNvSpPr/>
          <p:nvPr/>
        </p:nvSpPr>
        <p:spPr>
          <a:xfrm>
            <a:off x="2867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0DF727-31D0-4831-ADB3-6B118A71A195}"/>
              </a:ext>
            </a:extLst>
          </p:cNvPr>
          <p:cNvSpPr txBox="1"/>
          <p:nvPr/>
        </p:nvSpPr>
        <p:spPr>
          <a:xfrm>
            <a:off x="5865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1EF10151-CE3D-4FD9-90FD-5AA03DE02D91}"/>
              </a:ext>
            </a:extLst>
          </p:cNvPr>
          <p:cNvSpPr/>
          <p:nvPr/>
        </p:nvSpPr>
        <p:spPr>
          <a:xfrm>
            <a:off x="2914441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DBAC47E1-4727-40F8-8A11-87E2427C595D}"/>
              </a:ext>
            </a:extLst>
          </p:cNvPr>
          <p:cNvSpPr/>
          <p:nvPr/>
        </p:nvSpPr>
        <p:spPr>
          <a:xfrm>
            <a:off x="2914441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FA0B30-5C1C-4F2D-ADBC-7CBF76246AA8}"/>
              </a:ext>
            </a:extLst>
          </p:cNvPr>
          <p:cNvSpPr txBox="1"/>
          <p:nvPr/>
        </p:nvSpPr>
        <p:spPr>
          <a:xfrm>
            <a:off x="3214243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0F4EA72C-5E8A-4630-91C2-6B58B1DAE87D}"/>
              </a:ext>
            </a:extLst>
          </p:cNvPr>
          <p:cNvSpPr/>
          <p:nvPr/>
        </p:nvSpPr>
        <p:spPr>
          <a:xfrm>
            <a:off x="7961754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02ABA29E-4B79-48A6-8E61-0B5FB3EFFD27}"/>
              </a:ext>
            </a:extLst>
          </p:cNvPr>
          <p:cNvSpPr/>
          <p:nvPr/>
        </p:nvSpPr>
        <p:spPr>
          <a:xfrm>
            <a:off x="7961754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1F84C-89AE-475B-A10E-AD45550D3BBD}"/>
              </a:ext>
            </a:extLst>
          </p:cNvPr>
          <p:cNvSpPr txBox="1"/>
          <p:nvPr/>
        </p:nvSpPr>
        <p:spPr>
          <a:xfrm>
            <a:off x="8261556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536BDFB-0C66-47C7-A9C0-B9017322921F}"/>
              </a:ext>
            </a:extLst>
          </p:cNvPr>
          <p:cNvSpPr/>
          <p:nvPr/>
        </p:nvSpPr>
        <p:spPr>
          <a:xfrm>
            <a:off x="10263992" y="4257642"/>
            <a:ext cx="1738859" cy="1888761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next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F29A80F4-C0A5-4CA0-8E0B-7C09B1A68F89}"/>
              </a:ext>
            </a:extLst>
          </p:cNvPr>
          <p:cNvSpPr/>
          <p:nvPr/>
        </p:nvSpPr>
        <p:spPr>
          <a:xfrm>
            <a:off x="10263992" y="4257642"/>
            <a:ext cx="1738859" cy="962787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2CC7A8-1320-4A60-862E-94A86FB885F5}"/>
              </a:ext>
            </a:extLst>
          </p:cNvPr>
          <p:cNvSpPr txBox="1"/>
          <p:nvPr/>
        </p:nvSpPr>
        <p:spPr>
          <a:xfrm>
            <a:off x="10563794" y="3968046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FFD5C86-E021-4CC3-BF33-1D5275DE04CA}"/>
              </a:ext>
            </a:extLst>
          </p:cNvPr>
          <p:cNvSpPr/>
          <p:nvPr/>
        </p:nvSpPr>
        <p:spPr>
          <a:xfrm rot="19057029">
            <a:off x="1871728" y="517147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5DD701C6-FE85-47DA-95D0-1C5E12124304}"/>
              </a:ext>
            </a:extLst>
          </p:cNvPr>
          <p:cNvSpPr/>
          <p:nvPr/>
        </p:nvSpPr>
        <p:spPr>
          <a:xfrm rot="19057029">
            <a:off x="9425303" y="5096498"/>
            <a:ext cx="1154033" cy="25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B5E57CF-E833-459B-BAD9-30F2912EF9D7}"/>
              </a:ext>
            </a:extLst>
          </p:cNvPr>
          <p:cNvSpPr/>
          <p:nvPr/>
        </p:nvSpPr>
        <p:spPr>
          <a:xfrm rot="20290636">
            <a:off x="4654949" y="5176855"/>
            <a:ext cx="3219302" cy="3296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82FDEE86-F0E3-41DC-9D0C-C6DE67082FB4}"/>
              </a:ext>
            </a:extLst>
          </p:cNvPr>
          <p:cNvSpPr/>
          <p:nvPr/>
        </p:nvSpPr>
        <p:spPr>
          <a:xfrm>
            <a:off x="5276538" y="2922833"/>
            <a:ext cx="1023139" cy="854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EB5D56-B9F9-472B-B409-C1F7D9999145}"/>
              </a:ext>
            </a:extLst>
          </p:cNvPr>
          <p:cNvSpPr/>
          <p:nvPr/>
        </p:nvSpPr>
        <p:spPr>
          <a:xfrm>
            <a:off x="584616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8AB94-A578-4F8E-B13C-DC48089EB6E7}"/>
              </a:ext>
            </a:extLst>
          </p:cNvPr>
          <p:cNvSpPr/>
          <p:nvPr/>
        </p:nvSpPr>
        <p:spPr>
          <a:xfrm>
            <a:off x="584616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4166D2-DA55-4FD4-A1BA-BE729FFBECE3}"/>
              </a:ext>
            </a:extLst>
          </p:cNvPr>
          <p:cNvSpPr/>
          <p:nvPr/>
        </p:nvSpPr>
        <p:spPr>
          <a:xfrm>
            <a:off x="1484027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B41AF-A8B3-4AA1-8C5F-B5A2A0C0B3AD}"/>
              </a:ext>
            </a:extLst>
          </p:cNvPr>
          <p:cNvSpPr/>
          <p:nvPr/>
        </p:nvSpPr>
        <p:spPr>
          <a:xfrm>
            <a:off x="584616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9DAC9-6691-4CF4-A4BC-20B46FD6CF53}"/>
              </a:ext>
            </a:extLst>
          </p:cNvPr>
          <p:cNvSpPr txBox="1"/>
          <p:nvPr/>
        </p:nvSpPr>
        <p:spPr>
          <a:xfrm>
            <a:off x="869429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D50C9-0E80-491B-8176-218F5E05FFB9}"/>
              </a:ext>
            </a:extLst>
          </p:cNvPr>
          <p:cNvSpPr/>
          <p:nvPr/>
        </p:nvSpPr>
        <p:spPr>
          <a:xfrm>
            <a:off x="3480216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A73731-A14F-4948-910D-E371C42B8324}"/>
              </a:ext>
            </a:extLst>
          </p:cNvPr>
          <p:cNvSpPr/>
          <p:nvPr/>
        </p:nvSpPr>
        <p:spPr>
          <a:xfrm>
            <a:off x="3480216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81323E-7E6F-4482-A165-74CF57D54BEF}"/>
              </a:ext>
            </a:extLst>
          </p:cNvPr>
          <p:cNvSpPr/>
          <p:nvPr/>
        </p:nvSpPr>
        <p:spPr>
          <a:xfrm>
            <a:off x="4379627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F284A-C1B4-49F9-83DA-F9A4131EF530}"/>
              </a:ext>
            </a:extLst>
          </p:cNvPr>
          <p:cNvSpPr/>
          <p:nvPr/>
        </p:nvSpPr>
        <p:spPr>
          <a:xfrm>
            <a:off x="3480216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“B”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79E58-C3EA-477F-9E50-92ECDF17BD93}"/>
              </a:ext>
            </a:extLst>
          </p:cNvPr>
          <p:cNvSpPr txBox="1"/>
          <p:nvPr/>
        </p:nvSpPr>
        <p:spPr>
          <a:xfrm>
            <a:off x="3765029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B764A-361D-455A-BEF7-862044BE19F1}"/>
              </a:ext>
            </a:extLst>
          </p:cNvPr>
          <p:cNvSpPr/>
          <p:nvPr/>
        </p:nvSpPr>
        <p:spPr>
          <a:xfrm>
            <a:off x="6654383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8A5B88-8440-41E1-B425-0E616B29648A}"/>
              </a:ext>
            </a:extLst>
          </p:cNvPr>
          <p:cNvSpPr/>
          <p:nvPr/>
        </p:nvSpPr>
        <p:spPr>
          <a:xfrm>
            <a:off x="6654383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BDEC08-CB38-4A01-95B2-7F7116B6C56C}"/>
              </a:ext>
            </a:extLst>
          </p:cNvPr>
          <p:cNvSpPr/>
          <p:nvPr/>
        </p:nvSpPr>
        <p:spPr>
          <a:xfrm>
            <a:off x="7553794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F84E47-B88E-4812-A069-2FDF0AD293FB}"/>
              </a:ext>
            </a:extLst>
          </p:cNvPr>
          <p:cNvSpPr/>
          <p:nvPr/>
        </p:nvSpPr>
        <p:spPr>
          <a:xfrm>
            <a:off x="6654383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“D”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9DCBE7-20F3-4A2A-9AA5-43132E5ED8AC}"/>
              </a:ext>
            </a:extLst>
          </p:cNvPr>
          <p:cNvSpPr txBox="1"/>
          <p:nvPr/>
        </p:nvSpPr>
        <p:spPr>
          <a:xfrm>
            <a:off x="6939196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F949A2-2016-4718-9F1A-F9CFD7D6FF3B}"/>
              </a:ext>
            </a:extLst>
          </p:cNvPr>
          <p:cNvSpPr/>
          <p:nvPr/>
        </p:nvSpPr>
        <p:spPr>
          <a:xfrm>
            <a:off x="9656164" y="494675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07AC-5376-4CB9-8D40-613B6AC277CE}"/>
              </a:ext>
            </a:extLst>
          </p:cNvPr>
          <p:cNvSpPr/>
          <p:nvPr/>
        </p:nvSpPr>
        <p:spPr>
          <a:xfrm>
            <a:off x="9656164" y="1573967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2F2B4-1B6A-4E97-9862-68F83B2525D3}"/>
              </a:ext>
            </a:extLst>
          </p:cNvPr>
          <p:cNvSpPr/>
          <p:nvPr/>
        </p:nvSpPr>
        <p:spPr>
          <a:xfrm>
            <a:off x="10555575" y="1573967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219FEE-0148-4D70-AC3B-579FCB47690D}"/>
              </a:ext>
            </a:extLst>
          </p:cNvPr>
          <p:cNvSpPr/>
          <p:nvPr/>
        </p:nvSpPr>
        <p:spPr>
          <a:xfrm>
            <a:off x="9656164" y="494675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“E”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A92EFC-B523-4ED4-879B-7B88584C80D9}"/>
              </a:ext>
            </a:extLst>
          </p:cNvPr>
          <p:cNvSpPr txBox="1"/>
          <p:nvPr/>
        </p:nvSpPr>
        <p:spPr>
          <a:xfrm>
            <a:off x="9940977" y="310009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5E70E5-88BC-4088-B94D-31FDAD1FF24D}"/>
              </a:ext>
            </a:extLst>
          </p:cNvPr>
          <p:cNvSpPr/>
          <p:nvPr/>
        </p:nvSpPr>
        <p:spPr>
          <a:xfrm>
            <a:off x="5139125" y="3762531"/>
            <a:ext cx="1798820" cy="21885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A267C7-00F4-4633-9384-F878D40DFF9D}"/>
              </a:ext>
            </a:extLst>
          </p:cNvPr>
          <p:cNvSpPr/>
          <p:nvPr/>
        </p:nvSpPr>
        <p:spPr>
          <a:xfrm>
            <a:off x="5139125" y="4841823"/>
            <a:ext cx="899411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F9512A-9F74-4B6D-8985-403F1405088F}"/>
              </a:ext>
            </a:extLst>
          </p:cNvPr>
          <p:cNvSpPr/>
          <p:nvPr/>
        </p:nvSpPr>
        <p:spPr>
          <a:xfrm>
            <a:off x="6038536" y="4841823"/>
            <a:ext cx="899410" cy="11092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F17C09-3585-4EDE-BF8D-70FB12565A1C}"/>
              </a:ext>
            </a:extLst>
          </p:cNvPr>
          <p:cNvSpPr/>
          <p:nvPr/>
        </p:nvSpPr>
        <p:spPr>
          <a:xfrm>
            <a:off x="5139125" y="3762531"/>
            <a:ext cx="1798820" cy="10792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“C”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1C90B-7153-4FDB-84AE-E516AEF1EE03}"/>
              </a:ext>
            </a:extLst>
          </p:cNvPr>
          <p:cNvSpPr txBox="1"/>
          <p:nvPr/>
        </p:nvSpPr>
        <p:spPr>
          <a:xfrm>
            <a:off x="5423938" y="3577865"/>
            <a:ext cx="122919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노드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D9129D5-5D83-4BF5-BF95-B0321D899D56}"/>
              </a:ext>
            </a:extLst>
          </p:cNvPr>
          <p:cNvSpPr/>
          <p:nvPr/>
        </p:nvSpPr>
        <p:spPr>
          <a:xfrm rot="19575853">
            <a:off x="2091511" y="1651901"/>
            <a:ext cx="1838536" cy="20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80DFCB-66C4-4814-A119-8A4BE186179B}"/>
              </a:ext>
            </a:extLst>
          </p:cNvPr>
          <p:cNvSpPr/>
          <p:nvPr/>
        </p:nvSpPr>
        <p:spPr>
          <a:xfrm rot="19575853">
            <a:off x="8287191" y="1650703"/>
            <a:ext cx="1838536" cy="21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A2FD4C9-D060-45D8-A784-D8D09DC2EEE9}"/>
              </a:ext>
            </a:extLst>
          </p:cNvPr>
          <p:cNvSpPr/>
          <p:nvPr/>
        </p:nvSpPr>
        <p:spPr>
          <a:xfrm rot="12703677">
            <a:off x="1989141" y="1563324"/>
            <a:ext cx="1838536" cy="2016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CABAC9-0F9B-43C3-BD40-3593DC939C29}"/>
              </a:ext>
            </a:extLst>
          </p:cNvPr>
          <p:cNvSpPr/>
          <p:nvPr/>
        </p:nvSpPr>
        <p:spPr>
          <a:xfrm rot="12703677">
            <a:off x="8186805" y="1563324"/>
            <a:ext cx="1838536" cy="20162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D6582D4-B139-4D3B-94DB-3416609EAC83}"/>
              </a:ext>
            </a:extLst>
          </p:cNvPr>
          <p:cNvSpPr/>
          <p:nvPr/>
        </p:nvSpPr>
        <p:spPr>
          <a:xfrm rot="14715117">
            <a:off x="3006909" y="4117738"/>
            <a:ext cx="2955297" cy="3003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8C5B2B1-BEC9-4FBA-9599-576A05028CE0}"/>
              </a:ext>
            </a:extLst>
          </p:cNvPr>
          <p:cNvSpPr/>
          <p:nvPr/>
        </p:nvSpPr>
        <p:spPr>
          <a:xfrm rot="7428367">
            <a:off x="6374420" y="3121945"/>
            <a:ext cx="991427" cy="25534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121E370-4BA7-46DD-89B5-5C84AAA81417}"/>
              </a:ext>
            </a:extLst>
          </p:cNvPr>
          <p:cNvSpPr/>
          <p:nvPr/>
        </p:nvSpPr>
        <p:spPr>
          <a:xfrm rot="17755703">
            <a:off x="5894442" y="4084568"/>
            <a:ext cx="3269030" cy="244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6AFD62B-0142-4B61-AFD4-0AAAEDE7FCA8}"/>
              </a:ext>
            </a:extLst>
          </p:cNvPr>
          <p:cNvSpPr/>
          <p:nvPr/>
        </p:nvSpPr>
        <p:spPr>
          <a:xfrm rot="2930992" flipV="1">
            <a:off x="4670176" y="2981142"/>
            <a:ext cx="1185153" cy="19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795EAA-717E-4547-97BB-117E6E3400C5}"/>
              </a:ext>
            </a:extLst>
          </p:cNvPr>
          <p:cNvSpPr/>
          <p:nvPr/>
        </p:nvSpPr>
        <p:spPr>
          <a:xfrm>
            <a:off x="7709265" y="4103042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2FEC738-7538-4C01-A52C-8880A59C23B6}"/>
              </a:ext>
            </a:extLst>
          </p:cNvPr>
          <p:cNvSpPr/>
          <p:nvPr/>
        </p:nvSpPr>
        <p:spPr>
          <a:xfrm>
            <a:off x="4105242" y="4432825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E5CD65-56C6-467F-BA86-41D7310F5775}"/>
              </a:ext>
            </a:extLst>
          </p:cNvPr>
          <p:cNvSpPr/>
          <p:nvPr/>
        </p:nvSpPr>
        <p:spPr>
          <a:xfrm>
            <a:off x="4787779" y="3072983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CF483EF-0033-4DDA-9C0C-86520BA86C53}"/>
              </a:ext>
            </a:extLst>
          </p:cNvPr>
          <p:cNvSpPr/>
          <p:nvPr/>
        </p:nvSpPr>
        <p:spPr>
          <a:xfrm>
            <a:off x="6431503" y="2878112"/>
            <a:ext cx="329783" cy="3297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5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F8FE5-4E00-4733-B3D3-A2B271D2EDB3}"/>
              </a:ext>
            </a:extLst>
          </p:cNvPr>
          <p:cNvSpPr/>
          <p:nvPr/>
        </p:nvSpPr>
        <p:spPr>
          <a:xfrm>
            <a:off x="5088467" y="2607733"/>
            <a:ext cx="2015066" cy="397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C17269-4319-4331-8ED3-C1DCD08C744D}"/>
              </a:ext>
            </a:extLst>
          </p:cNvPr>
          <p:cNvCxnSpPr>
            <a:cxnSpLocks/>
          </p:cNvCxnSpPr>
          <p:nvPr/>
        </p:nvCxnSpPr>
        <p:spPr>
          <a:xfrm>
            <a:off x="5105400" y="5350933"/>
            <a:ext cx="2015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A54719-84B2-4855-9C3E-DE7B250E1A33}"/>
              </a:ext>
            </a:extLst>
          </p:cNvPr>
          <p:cNvCxnSpPr>
            <a:cxnSpLocks/>
          </p:cNvCxnSpPr>
          <p:nvPr/>
        </p:nvCxnSpPr>
        <p:spPr>
          <a:xfrm>
            <a:off x="5088466" y="3945466"/>
            <a:ext cx="2015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476654-737D-4872-8C8F-0972C7B7C48D}"/>
              </a:ext>
            </a:extLst>
          </p:cNvPr>
          <p:cNvCxnSpPr/>
          <p:nvPr/>
        </p:nvCxnSpPr>
        <p:spPr>
          <a:xfrm flipV="1">
            <a:off x="7103533" y="1439333"/>
            <a:ext cx="0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B57C6F3-70FB-42ED-A5A8-5EBCBD8BBE62}"/>
              </a:ext>
            </a:extLst>
          </p:cNvPr>
          <p:cNvCxnSpPr/>
          <p:nvPr/>
        </p:nvCxnSpPr>
        <p:spPr>
          <a:xfrm flipV="1">
            <a:off x="5105400" y="1405467"/>
            <a:ext cx="0" cy="120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아래로 구부러짐 19">
            <a:extLst>
              <a:ext uri="{FF2B5EF4-FFF2-40B4-BE49-F238E27FC236}">
                <a16:creationId xmlns:a16="http://schemas.microsoft.com/office/drawing/2014/main" id="{B12056A0-3C48-4483-AB7E-2EA8B47C3CA2}"/>
              </a:ext>
            </a:extLst>
          </p:cNvPr>
          <p:cNvSpPr/>
          <p:nvPr/>
        </p:nvSpPr>
        <p:spPr>
          <a:xfrm>
            <a:off x="3776141" y="567269"/>
            <a:ext cx="2319858" cy="1168395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6E5ABA33-395A-43C9-A47B-0A543ECA10B1}"/>
              </a:ext>
            </a:extLst>
          </p:cNvPr>
          <p:cNvSpPr/>
          <p:nvPr/>
        </p:nvSpPr>
        <p:spPr>
          <a:xfrm>
            <a:off x="6434658" y="821264"/>
            <a:ext cx="1981199" cy="914400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7CB53-3823-46A3-BE7A-E9602E358BAE}"/>
              </a:ext>
            </a:extLst>
          </p:cNvPr>
          <p:cNvSpPr txBox="1"/>
          <p:nvPr/>
        </p:nvSpPr>
        <p:spPr>
          <a:xfrm>
            <a:off x="3776141" y="3285067"/>
            <a:ext cx="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A4BD4-BBA5-4B21-88B2-D612BECFC78D}"/>
              </a:ext>
            </a:extLst>
          </p:cNvPr>
          <p:cNvSpPr txBox="1"/>
          <p:nvPr/>
        </p:nvSpPr>
        <p:spPr>
          <a:xfrm>
            <a:off x="6722528" y="1151466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pop{}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478C0-60B8-44C4-9C8F-156FE97A262F}"/>
              </a:ext>
            </a:extLst>
          </p:cNvPr>
          <p:cNvSpPr txBox="1"/>
          <p:nvPr/>
        </p:nvSpPr>
        <p:spPr>
          <a:xfrm>
            <a:off x="4343404" y="1373200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push{}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781AD-618B-43EA-AE77-B222D7B8995D}"/>
              </a:ext>
            </a:extLst>
          </p:cNvPr>
          <p:cNvSpPr txBox="1"/>
          <p:nvPr/>
        </p:nvSpPr>
        <p:spPr>
          <a:xfrm>
            <a:off x="9804407" y="2777067"/>
            <a:ext cx="96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1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>
            <a:extLst>
              <a:ext uri="{FF2B5EF4-FFF2-40B4-BE49-F238E27FC236}">
                <a16:creationId xmlns:a16="http://schemas.microsoft.com/office/drawing/2014/main" id="{AC1E15FE-2C45-42E2-924F-A6B65EA0AC36}"/>
              </a:ext>
            </a:extLst>
          </p:cNvPr>
          <p:cNvSpPr/>
          <p:nvPr/>
        </p:nvSpPr>
        <p:spPr>
          <a:xfrm>
            <a:off x="42333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F473E5B-BD28-4C63-AB02-94E4DD018A0E}"/>
              </a:ext>
            </a:extLst>
          </p:cNvPr>
          <p:cNvSpPr/>
          <p:nvPr/>
        </p:nvSpPr>
        <p:spPr>
          <a:xfrm>
            <a:off x="1380063" y="745065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D017E923-00AA-4A48-B30C-E0B3B3C47E15}"/>
              </a:ext>
            </a:extLst>
          </p:cNvPr>
          <p:cNvSpPr/>
          <p:nvPr/>
        </p:nvSpPr>
        <p:spPr>
          <a:xfrm>
            <a:off x="233679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BAEC302A-32B5-42F2-8EF1-23195661CEFF}"/>
              </a:ext>
            </a:extLst>
          </p:cNvPr>
          <p:cNvSpPr/>
          <p:nvPr/>
        </p:nvSpPr>
        <p:spPr>
          <a:xfrm>
            <a:off x="3318939" y="74506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CAC8EE89-BBA8-4D91-A2AD-756ED450CA35}"/>
              </a:ext>
            </a:extLst>
          </p:cNvPr>
          <p:cNvSpPr/>
          <p:nvPr/>
        </p:nvSpPr>
        <p:spPr>
          <a:xfrm>
            <a:off x="4318018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02623D8C-DCE1-410E-8192-08AE5E41C1EE}"/>
              </a:ext>
            </a:extLst>
          </p:cNvPr>
          <p:cNvSpPr/>
          <p:nvPr/>
        </p:nvSpPr>
        <p:spPr>
          <a:xfrm>
            <a:off x="6299243" y="7450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B3B4B9E5-DDB6-45CC-9E60-5982023E601A}"/>
              </a:ext>
            </a:extLst>
          </p:cNvPr>
          <p:cNvSpPr/>
          <p:nvPr/>
        </p:nvSpPr>
        <p:spPr>
          <a:xfrm>
            <a:off x="7264462" y="745065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*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008593D-E3B7-429D-A228-70C64007523A}"/>
              </a:ext>
            </a:extLst>
          </p:cNvPr>
          <p:cNvSpPr/>
          <p:nvPr/>
        </p:nvSpPr>
        <p:spPr>
          <a:xfrm>
            <a:off x="8238119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DBF8520-BF03-4AF5-8AE5-D47410EA677F}"/>
              </a:ext>
            </a:extLst>
          </p:cNvPr>
          <p:cNvSpPr/>
          <p:nvPr/>
        </p:nvSpPr>
        <p:spPr>
          <a:xfrm>
            <a:off x="5655733" y="1100667"/>
            <a:ext cx="440267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2186E27-0CA4-4A3C-AE86-E57761CA081D}"/>
              </a:ext>
            </a:extLst>
          </p:cNvPr>
          <p:cNvSpPr/>
          <p:nvPr/>
        </p:nvSpPr>
        <p:spPr>
          <a:xfrm>
            <a:off x="9635073" y="1049864"/>
            <a:ext cx="440267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D78443E8-208A-475D-86EC-A86C34975316}"/>
              </a:ext>
            </a:extLst>
          </p:cNvPr>
          <p:cNvSpPr/>
          <p:nvPr/>
        </p:nvSpPr>
        <p:spPr>
          <a:xfrm>
            <a:off x="10358946" y="7450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C72AC413-E118-46F4-AF7D-201C373D7BE3}"/>
              </a:ext>
            </a:extLst>
          </p:cNvPr>
          <p:cNvSpPr/>
          <p:nvPr/>
        </p:nvSpPr>
        <p:spPr>
          <a:xfrm>
            <a:off x="427543" y="313266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9F1E0505-EAE1-40A5-BFDE-1C56C755FF0F}"/>
              </a:ext>
            </a:extLst>
          </p:cNvPr>
          <p:cNvSpPr/>
          <p:nvPr/>
        </p:nvSpPr>
        <p:spPr>
          <a:xfrm>
            <a:off x="1380062" y="313266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63D7C886-4EDF-44B3-888A-63F8BF4B3932}"/>
              </a:ext>
            </a:extLst>
          </p:cNvPr>
          <p:cNvSpPr/>
          <p:nvPr/>
        </p:nvSpPr>
        <p:spPr>
          <a:xfrm>
            <a:off x="2332581" y="3132664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4277D04-3B97-4DF1-8040-251CE22AF557}"/>
              </a:ext>
            </a:extLst>
          </p:cNvPr>
          <p:cNvSpPr/>
          <p:nvPr/>
        </p:nvSpPr>
        <p:spPr>
          <a:xfrm>
            <a:off x="4013233" y="3289296"/>
            <a:ext cx="1117601" cy="68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>
            <a:extLst>
              <a:ext uri="{FF2B5EF4-FFF2-40B4-BE49-F238E27FC236}">
                <a16:creationId xmlns:a16="http://schemas.microsoft.com/office/drawing/2014/main" id="{BE2BF133-AFA8-49D7-A141-3BCCD6674BB0}"/>
              </a:ext>
            </a:extLst>
          </p:cNvPr>
          <p:cNvSpPr/>
          <p:nvPr/>
        </p:nvSpPr>
        <p:spPr>
          <a:xfrm>
            <a:off x="5740475" y="3115728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8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78BB6AD1-5A54-431C-86A3-D32658FDC277}"/>
              </a:ext>
            </a:extLst>
          </p:cNvPr>
          <p:cNvSpPr/>
          <p:nvPr/>
        </p:nvSpPr>
        <p:spPr>
          <a:xfrm>
            <a:off x="3369733" y="575731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B93DF77B-9C97-4A7F-AAF3-774EABBF7727}"/>
              </a:ext>
            </a:extLst>
          </p:cNvPr>
          <p:cNvSpPr/>
          <p:nvPr/>
        </p:nvSpPr>
        <p:spPr>
          <a:xfrm>
            <a:off x="4326463" y="575731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300525E-A2FA-481C-A524-F09BD2DE6E04}"/>
              </a:ext>
            </a:extLst>
          </p:cNvPr>
          <p:cNvSpPr/>
          <p:nvPr/>
        </p:nvSpPr>
        <p:spPr>
          <a:xfrm>
            <a:off x="5283193" y="575731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A60578E5-B3FA-43E4-AE69-F042CECEF4CD}"/>
              </a:ext>
            </a:extLst>
          </p:cNvPr>
          <p:cNvSpPr/>
          <p:nvPr/>
        </p:nvSpPr>
        <p:spPr>
          <a:xfrm>
            <a:off x="6265339" y="575730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EB0FF67-471C-4B35-A502-3AEB2538B1B3}"/>
              </a:ext>
            </a:extLst>
          </p:cNvPr>
          <p:cNvSpPr/>
          <p:nvPr/>
        </p:nvSpPr>
        <p:spPr>
          <a:xfrm>
            <a:off x="7264418" y="575730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9F7FA35A-208D-4645-A248-381EE519A021}"/>
              </a:ext>
            </a:extLst>
          </p:cNvPr>
          <p:cNvSpPr/>
          <p:nvPr/>
        </p:nvSpPr>
        <p:spPr>
          <a:xfrm>
            <a:off x="457216" y="575729"/>
            <a:ext cx="1456250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C825BD0F-072A-4DE3-8ED0-9E0497E412BA}"/>
              </a:ext>
            </a:extLst>
          </p:cNvPr>
          <p:cNvSpPr/>
          <p:nvPr/>
        </p:nvSpPr>
        <p:spPr>
          <a:xfrm>
            <a:off x="482613" y="1574796"/>
            <a:ext cx="1456250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754DE-889A-424E-ADB3-B05F03D2398C}"/>
              </a:ext>
            </a:extLst>
          </p:cNvPr>
          <p:cNvCxnSpPr/>
          <p:nvPr/>
        </p:nvCxnSpPr>
        <p:spPr>
          <a:xfrm>
            <a:off x="5909733" y="2065867"/>
            <a:ext cx="0" cy="3928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E72D6AD2-6BFF-41F2-A25D-6A0B119A74AB}"/>
              </a:ext>
            </a:extLst>
          </p:cNvPr>
          <p:cNvSpPr/>
          <p:nvPr/>
        </p:nvSpPr>
        <p:spPr>
          <a:xfrm>
            <a:off x="2573862" y="2074329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8E0EC794-66B2-4F3D-8296-029F8924CB39}"/>
              </a:ext>
            </a:extLst>
          </p:cNvPr>
          <p:cNvSpPr/>
          <p:nvPr/>
        </p:nvSpPr>
        <p:spPr>
          <a:xfrm>
            <a:off x="2573861" y="4995333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A382D1C8-AF6C-4477-A726-EE8F90057FD8}"/>
              </a:ext>
            </a:extLst>
          </p:cNvPr>
          <p:cNvSpPr/>
          <p:nvPr/>
        </p:nvSpPr>
        <p:spPr>
          <a:xfrm>
            <a:off x="2506129" y="3141125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14D6EFE-6796-45EA-8F85-70EF309FCC96}"/>
              </a:ext>
            </a:extLst>
          </p:cNvPr>
          <p:cNvSpPr/>
          <p:nvPr/>
        </p:nvSpPr>
        <p:spPr>
          <a:xfrm>
            <a:off x="4241797" y="3174992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A858C6EE-6467-4C2B-949A-2BE5F2C16172}"/>
              </a:ext>
            </a:extLst>
          </p:cNvPr>
          <p:cNvSpPr/>
          <p:nvPr/>
        </p:nvSpPr>
        <p:spPr>
          <a:xfrm>
            <a:off x="7599611" y="2074329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4C979740-AE24-4122-9755-BEECF9B067A0}"/>
              </a:ext>
            </a:extLst>
          </p:cNvPr>
          <p:cNvSpPr/>
          <p:nvPr/>
        </p:nvSpPr>
        <p:spPr>
          <a:xfrm>
            <a:off x="7569203" y="3073396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FFBF626F-90E4-48B5-8D8F-F26F16965C8A}"/>
              </a:ext>
            </a:extLst>
          </p:cNvPr>
          <p:cNvSpPr/>
          <p:nvPr/>
        </p:nvSpPr>
        <p:spPr>
          <a:xfrm>
            <a:off x="9364138" y="3064934"/>
            <a:ext cx="1117601" cy="999067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8328CB55-F044-4CD5-81AC-718D3C8600F2}"/>
              </a:ext>
            </a:extLst>
          </p:cNvPr>
          <p:cNvSpPr/>
          <p:nvPr/>
        </p:nvSpPr>
        <p:spPr>
          <a:xfrm>
            <a:off x="7569203" y="5071528"/>
            <a:ext cx="1117601" cy="999067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46B04-EF80-44A5-A771-6E6904D4AA83}"/>
              </a:ext>
            </a:extLst>
          </p:cNvPr>
          <p:cNvSpPr txBox="1"/>
          <p:nvPr/>
        </p:nvSpPr>
        <p:spPr>
          <a:xfrm>
            <a:off x="745067" y="3174992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97A51F-E953-443C-B9BF-A0BA7FC5315B}"/>
              </a:ext>
            </a:extLst>
          </p:cNvPr>
          <p:cNvSpPr txBox="1"/>
          <p:nvPr/>
        </p:nvSpPr>
        <p:spPr>
          <a:xfrm>
            <a:off x="643477" y="5386395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4C3C7-4AF0-414E-8BBA-15E1F4109D22}"/>
              </a:ext>
            </a:extLst>
          </p:cNvPr>
          <p:cNvSpPr txBox="1"/>
          <p:nvPr/>
        </p:nvSpPr>
        <p:spPr>
          <a:xfrm>
            <a:off x="6265334" y="2565400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FC3FA-59CF-4710-9BA4-2C476C5FE896}"/>
              </a:ext>
            </a:extLst>
          </p:cNvPr>
          <p:cNvSpPr txBox="1"/>
          <p:nvPr/>
        </p:nvSpPr>
        <p:spPr>
          <a:xfrm>
            <a:off x="6231472" y="5550923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00F5C5-439F-4CBD-A3F7-14CC73B0B22F}"/>
              </a:ext>
            </a:extLst>
          </p:cNvPr>
          <p:cNvSpPr txBox="1"/>
          <p:nvPr/>
        </p:nvSpPr>
        <p:spPr>
          <a:xfrm>
            <a:off x="4360336" y="2363796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4FDE7-8863-44DB-B585-F021ADBB8C48}"/>
              </a:ext>
            </a:extLst>
          </p:cNvPr>
          <p:cNvSpPr txBox="1"/>
          <p:nvPr/>
        </p:nvSpPr>
        <p:spPr>
          <a:xfrm>
            <a:off x="9618138" y="2179130"/>
            <a:ext cx="1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BE8FF6C-C795-4602-9FBD-14EB663BA12F}"/>
              </a:ext>
            </a:extLst>
          </p:cNvPr>
          <p:cNvSpPr/>
          <p:nvPr/>
        </p:nvSpPr>
        <p:spPr>
          <a:xfrm rot="16200000">
            <a:off x="1902484" y="3003725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2D49501-DB83-45EC-9AC1-60037CE57EDA}"/>
              </a:ext>
            </a:extLst>
          </p:cNvPr>
          <p:cNvSpPr/>
          <p:nvPr/>
        </p:nvSpPr>
        <p:spPr>
          <a:xfrm rot="16200000">
            <a:off x="1868622" y="5169020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E91D15BE-5161-4AB7-BFAE-C455B237D7D7}"/>
              </a:ext>
            </a:extLst>
          </p:cNvPr>
          <p:cNvSpPr/>
          <p:nvPr/>
        </p:nvSpPr>
        <p:spPr>
          <a:xfrm rot="16200000">
            <a:off x="6814880" y="2695155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A451475E-4C5C-49DF-985D-2C0D83734C99}"/>
              </a:ext>
            </a:extLst>
          </p:cNvPr>
          <p:cNvSpPr/>
          <p:nvPr/>
        </p:nvSpPr>
        <p:spPr>
          <a:xfrm rot="16200000">
            <a:off x="7012904" y="5526672"/>
            <a:ext cx="347130" cy="826284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987E43B7-A660-4C25-AFD9-21784B2C8F5B}"/>
              </a:ext>
            </a:extLst>
          </p:cNvPr>
          <p:cNvSpPr/>
          <p:nvPr/>
        </p:nvSpPr>
        <p:spPr>
          <a:xfrm>
            <a:off x="9880604" y="2516441"/>
            <a:ext cx="304802" cy="556955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7D85714-4CA5-4995-9FA0-277A95ED2646}"/>
              </a:ext>
            </a:extLst>
          </p:cNvPr>
          <p:cNvSpPr/>
          <p:nvPr/>
        </p:nvSpPr>
        <p:spPr>
          <a:xfrm>
            <a:off x="4461940" y="2733128"/>
            <a:ext cx="304802" cy="556955"/>
          </a:xfrm>
          <a:prstGeom prst="downArrow">
            <a:avLst>
              <a:gd name="adj1" fmla="val 50000"/>
              <a:gd name="adj2" fmla="val 4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839AE636-7753-4F36-BD4F-F91559F02FA2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81A18D6-5B08-4605-B143-792A29B2C9DE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7429D0-9F78-4A2D-BE5F-0A49C8E7C6E8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34CE27-6638-4349-A800-D70BB3A05EB9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778930-C8FA-4F97-B88A-F36DC4903B9F}"/>
              </a:ext>
            </a:extLst>
          </p:cNvPr>
          <p:cNvCxnSpPr>
            <a:stCxn id="4" idx="7"/>
            <a:endCxn id="3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3B5F10-0A24-4712-86FA-14C8EE4323DE}"/>
              </a:ext>
            </a:extLst>
          </p:cNvPr>
          <p:cNvCxnSpPr>
            <a:stCxn id="5" idx="0"/>
            <a:endCxn id="3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B6970FD-57E4-4F9B-8AB9-A3EB8613462A}"/>
              </a:ext>
            </a:extLst>
          </p:cNvPr>
          <p:cNvCxnSpPr>
            <a:stCxn id="6" idx="1"/>
            <a:endCxn id="3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B6DC972-C7D2-40FD-BAF9-B9BA5A10CD35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2AE79F5-8651-4E95-B64A-880D5D538BED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D188D0-898A-4F60-A256-0B1AEE1867D7}"/>
              </a:ext>
            </a:extLst>
          </p:cNvPr>
          <p:cNvSpPr/>
          <p:nvPr/>
        </p:nvSpPr>
        <p:spPr>
          <a:xfrm>
            <a:off x="914400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C20EAB-DF8C-46FE-A40B-BAE99387F793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914221-9C84-4000-B89F-45CEF07D65E9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16D526F-FB74-4BFA-A301-6F6EBBE29C64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E3EAA26-B9E7-4DBF-B413-BD267EB28BA7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23721D4-3F49-469A-ABAC-08078686F606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B20D5CE-9406-412C-9989-D11A59C6EFBE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58C0452-8EB5-4521-9A86-22FB68C3DECE}"/>
              </a:ext>
            </a:extLst>
          </p:cNvPr>
          <p:cNvCxnSpPr>
            <a:stCxn id="4" idx="3"/>
            <a:endCxn id="23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8E2C3C-BA8A-4645-B22A-CB89AC8AB8D2}"/>
              </a:ext>
            </a:extLst>
          </p:cNvPr>
          <p:cNvCxnSpPr>
            <a:stCxn id="4" idx="5"/>
            <a:endCxn id="24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5F86642-30AA-43F6-8535-62C1BA4BA3DB}"/>
              </a:ext>
            </a:extLst>
          </p:cNvPr>
          <p:cNvCxnSpPr>
            <a:stCxn id="5" idx="4"/>
            <a:endCxn id="27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32EE77B-84B8-4997-93F6-0F721973FE81}"/>
              </a:ext>
            </a:extLst>
          </p:cNvPr>
          <p:cNvCxnSpPr>
            <a:stCxn id="6" idx="3"/>
            <a:endCxn id="28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0B44DEE-E3C2-40BE-AFCC-12D83D2045AD}"/>
              </a:ext>
            </a:extLst>
          </p:cNvPr>
          <p:cNvCxnSpPr>
            <a:stCxn id="6" idx="4"/>
            <a:endCxn id="29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777495F-BBEC-4A97-99F1-9CFF719AB45E}"/>
              </a:ext>
            </a:extLst>
          </p:cNvPr>
          <p:cNvCxnSpPr>
            <a:cxnSpLocks/>
            <a:stCxn id="6" idx="5"/>
            <a:endCxn id="30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820DF95-A246-4532-999F-CBDA2484AE62}"/>
              </a:ext>
            </a:extLst>
          </p:cNvPr>
          <p:cNvCxnSpPr>
            <a:stCxn id="28" idx="4"/>
            <a:endCxn id="31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488B249-EF62-417B-8056-2E22284F3204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 flipH="1">
            <a:off x="1380067" y="4359409"/>
            <a:ext cx="602057" cy="5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0CC1BC7-4ADD-4993-AD04-6D93231E815A}"/>
              </a:ext>
            </a:extLst>
          </p:cNvPr>
          <p:cNvCxnSpPr>
            <a:stCxn id="23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950335F-6A4E-498F-AAFF-016F44B50C94}"/>
              </a:ext>
            </a:extLst>
          </p:cNvPr>
          <p:cNvSpPr/>
          <p:nvPr/>
        </p:nvSpPr>
        <p:spPr>
          <a:xfrm>
            <a:off x="4995334" y="9144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A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79DB6E2-4468-433D-BA60-6CCF75BC2D8B}"/>
              </a:ext>
            </a:extLst>
          </p:cNvPr>
          <p:cNvSpPr/>
          <p:nvPr/>
        </p:nvSpPr>
        <p:spPr>
          <a:xfrm>
            <a:off x="2777066" y="2362201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B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37059AD-A857-448B-940E-361816E62020}"/>
              </a:ext>
            </a:extLst>
          </p:cNvPr>
          <p:cNvSpPr/>
          <p:nvPr/>
        </p:nvSpPr>
        <p:spPr>
          <a:xfrm>
            <a:off x="4978401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C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4EF488-8844-4080-8155-ABC7E6007D13}"/>
              </a:ext>
            </a:extLst>
          </p:cNvPr>
          <p:cNvSpPr/>
          <p:nvPr/>
        </p:nvSpPr>
        <p:spPr>
          <a:xfrm>
            <a:off x="7565903" y="23622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D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DC561D-FD7A-4B3B-AB5D-722E119163BB}"/>
              </a:ext>
            </a:extLst>
          </p:cNvPr>
          <p:cNvCxnSpPr>
            <a:stCxn id="3" idx="7"/>
            <a:endCxn id="2" idx="3"/>
          </p:cNvCxnSpPr>
          <p:nvPr/>
        </p:nvCxnSpPr>
        <p:spPr>
          <a:xfrm flipV="1">
            <a:off x="3572008" y="1709343"/>
            <a:ext cx="1559717" cy="78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684147-36AC-4A83-81A1-F8C54F3294A3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V="1">
            <a:off x="5444068" y="1845734"/>
            <a:ext cx="16933" cy="51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625DD0-2444-4056-9187-80038E1DBBCD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5790276" y="1709343"/>
            <a:ext cx="1912018" cy="78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24BC8F-03FB-4AD0-A24A-8346CD4F6DD5}"/>
              </a:ext>
            </a:extLst>
          </p:cNvPr>
          <p:cNvSpPr/>
          <p:nvPr/>
        </p:nvSpPr>
        <p:spPr>
          <a:xfrm>
            <a:off x="1845733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E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66DA7A-D8C3-43AA-9000-2BA659125506}"/>
              </a:ext>
            </a:extLst>
          </p:cNvPr>
          <p:cNvSpPr/>
          <p:nvPr/>
        </p:nvSpPr>
        <p:spPr>
          <a:xfrm>
            <a:off x="3572008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F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5CF78C-A520-4B5A-BA46-2DF9F8B44804}"/>
              </a:ext>
            </a:extLst>
          </p:cNvPr>
          <p:cNvSpPr/>
          <p:nvPr/>
        </p:nvSpPr>
        <p:spPr>
          <a:xfrm>
            <a:off x="914400" y="4893733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K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0C88F4-8495-451A-B0D1-E47CB7A82A5C}"/>
              </a:ext>
            </a:extLst>
          </p:cNvPr>
          <p:cNvSpPr/>
          <p:nvPr/>
        </p:nvSpPr>
        <p:spPr>
          <a:xfrm>
            <a:off x="2810007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L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5CDBC4-AB9B-4A73-B553-401A6FB0C71A}"/>
              </a:ext>
            </a:extLst>
          </p:cNvPr>
          <p:cNvSpPr/>
          <p:nvPr/>
        </p:nvSpPr>
        <p:spPr>
          <a:xfrm>
            <a:off x="4978400" y="3564467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G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66C23B-3F7A-4567-B061-596A71E0EA55}"/>
              </a:ext>
            </a:extLst>
          </p:cNvPr>
          <p:cNvSpPr/>
          <p:nvPr/>
        </p:nvSpPr>
        <p:spPr>
          <a:xfrm>
            <a:off x="6381263" y="354753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H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F692E31-3661-4627-B2E9-6E37D106D1F3}"/>
              </a:ext>
            </a:extLst>
          </p:cNvPr>
          <p:cNvSpPr/>
          <p:nvPr/>
        </p:nvSpPr>
        <p:spPr>
          <a:xfrm>
            <a:off x="7580987" y="3547529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I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223F1E-6F8B-4DC9-96EF-2FC29E35F5E6}"/>
              </a:ext>
            </a:extLst>
          </p:cNvPr>
          <p:cNvSpPr/>
          <p:nvPr/>
        </p:nvSpPr>
        <p:spPr>
          <a:xfrm>
            <a:off x="8906010" y="3564466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J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8FEA89-1AE9-4260-A77B-F3B65B35DF56}"/>
              </a:ext>
            </a:extLst>
          </p:cNvPr>
          <p:cNvSpPr/>
          <p:nvPr/>
        </p:nvSpPr>
        <p:spPr>
          <a:xfrm>
            <a:off x="6381263" y="4876800"/>
            <a:ext cx="931333" cy="9313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Arial Black" panose="020B0A04020102020204" pitchFamily="34" charset="0"/>
              </a:rPr>
              <a:t>M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42C5F8-C732-42B4-8C04-97FA6A04C1C6}"/>
              </a:ext>
            </a:extLst>
          </p:cNvPr>
          <p:cNvCxnSpPr>
            <a:stCxn id="3" idx="3"/>
            <a:endCxn id="9" idx="7"/>
          </p:cNvCxnSpPr>
          <p:nvPr/>
        </p:nvCxnSpPr>
        <p:spPr>
          <a:xfrm flipH="1">
            <a:off x="2640675" y="3157143"/>
            <a:ext cx="272782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978054-AB44-47C7-A052-F420DB215695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3572008" y="3157143"/>
            <a:ext cx="136391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548F65-C301-407D-A2F7-C224416DF332}"/>
              </a:ext>
            </a:extLst>
          </p:cNvPr>
          <p:cNvCxnSpPr>
            <a:stCxn id="4" idx="4"/>
            <a:endCxn id="13" idx="0"/>
          </p:cNvCxnSpPr>
          <p:nvPr/>
        </p:nvCxnSpPr>
        <p:spPr>
          <a:xfrm flipH="1">
            <a:off x="5444067" y="3293533"/>
            <a:ext cx="1" cy="27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4B78D3-01E0-4268-893C-A0ED03B6CBA2}"/>
              </a:ext>
            </a:extLst>
          </p:cNvPr>
          <p:cNvCxnSpPr>
            <a:stCxn id="5" idx="3"/>
            <a:endCxn id="14" idx="0"/>
          </p:cNvCxnSpPr>
          <p:nvPr/>
        </p:nvCxnSpPr>
        <p:spPr>
          <a:xfrm flipH="1">
            <a:off x="6846930" y="3157142"/>
            <a:ext cx="855364" cy="39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334DA9-9A04-4255-A25D-A6B164D036AA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8031570" y="3293533"/>
            <a:ext cx="15084" cy="25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202F9E-680A-4C85-BF18-F7F10CF04CB1}"/>
              </a:ext>
            </a:extLst>
          </p:cNvPr>
          <p:cNvCxnSpPr>
            <a:cxnSpLocks/>
            <a:stCxn id="5" idx="5"/>
            <a:endCxn id="16" idx="0"/>
          </p:cNvCxnSpPr>
          <p:nvPr/>
        </p:nvCxnSpPr>
        <p:spPr>
          <a:xfrm>
            <a:off x="8360845" y="3157142"/>
            <a:ext cx="1010832" cy="40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90B559-EDD3-4F14-87BA-97EEAEC5AC6C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6846930" y="4478863"/>
            <a:ext cx="0" cy="39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26FFEA2-D1AE-493A-918C-223DEAA80ACF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1380067" y="4359409"/>
            <a:ext cx="602057" cy="53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694B51-BDC5-4C6B-8878-49BFA7F1F286}"/>
              </a:ext>
            </a:extLst>
          </p:cNvPr>
          <p:cNvCxnSpPr>
            <a:stCxn id="9" idx="5"/>
          </p:cNvCxnSpPr>
          <p:nvPr/>
        </p:nvCxnSpPr>
        <p:spPr>
          <a:xfrm>
            <a:off x="2640675" y="4359409"/>
            <a:ext cx="611450" cy="54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E644717-30CB-477C-9AFB-30D05B47B29A}"/>
              </a:ext>
            </a:extLst>
          </p:cNvPr>
          <p:cNvSpPr/>
          <p:nvPr/>
        </p:nvSpPr>
        <p:spPr>
          <a:xfrm>
            <a:off x="4114800" y="660400"/>
            <a:ext cx="2945477" cy="15654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9509D3-5963-42AE-BBD4-09FF99343351}"/>
              </a:ext>
            </a:extLst>
          </p:cNvPr>
          <p:cNvSpPr/>
          <p:nvPr/>
        </p:nvSpPr>
        <p:spPr>
          <a:xfrm>
            <a:off x="761307" y="4677831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EF4F09-8744-4140-9F08-49825541CBB8}"/>
              </a:ext>
            </a:extLst>
          </p:cNvPr>
          <p:cNvSpPr/>
          <p:nvPr/>
        </p:nvSpPr>
        <p:spPr>
          <a:xfrm>
            <a:off x="2699942" y="4644428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F4C3D02-AF09-433A-8806-5E72F6C4569F}"/>
              </a:ext>
            </a:extLst>
          </p:cNvPr>
          <p:cNvSpPr/>
          <p:nvPr/>
        </p:nvSpPr>
        <p:spPr>
          <a:xfrm>
            <a:off x="3460428" y="3347180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BFD343E-B0A2-465A-AAAC-C7849DD5B15E}"/>
              </a:ext>
            </a:extLst>
          </p:cNvPr>
          <p:cNvSpPr/>
          <p:nvPr/>
        </p:nvSpPr>
        <p:spPr>
          <a:xfrm>
            <a:off x="4883484" y="3365499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7EB5E81-A140-4E49-B516-3EB2C04798F5}"/>
              </a:ext>
            </a:extLst>
          </p:cNvPr>
          <p:cNvSpPr/>
          <p:nvPr/>
        </p:nvSpPr>
        <p:spPr>
          <a:xfrm>
            <a:off x="6206887" y="4668897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8EBCCB-0679-4116-A069-79FFAF848881}"/>
              </a:ext>
            </a:extLst>
          </p:cNvPr>
          <p:cNvSpPr/>
          <p:nvPr/>
        </p:nvSpPr>
        <p:spPr>
          <a:xfrm>
            <a:off x="7391527" y="3340559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1237FD-213E-4716-840B-47FD58F2F83A}"/>
              </a:ext>
            </a:extLst>
          </p:cNvPr>
          <p:cNvSpPr/>
          <p:nvPr/>
        </p:nvSpPr>
        <p:spPr>
          <a:xfrm>
            <a:off x="8811427" y="3340559"/>
            <a:ext cx="1280084" cy="1473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04832C-BF34-48FA-BF70-C4FE455C5FD8}"/>
              </a:ext>
            </a:extLst>
          </p:cNvPr>
          <p:cNvCxnSpPr>
            <a:cxnSpLocks/>
          </p:cNvCxnSpPr>
          <p:nvPr/>
        </p:nvCxnSpPr>
        <p:spPr>
          <a:xfrm flipV="1">
            <a:off x="6690061" y="735952"/>
            <a:ext cx="1566811" cy="2292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DC00F11-2D91-4292-B9DE-9341A319F41D}"/>
              </a:ext>
            </a:extLst>
          </p:cNvPr>
          <p:cNvCxnSpPr/>
          <p:nvPr/>
        </p:nvCxnSpPr>
        <p:spPr>
          <a:xfrm>
            <a:off x="10091511" y="3860800"/>
            <a:ext cx="11183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DC331E-7D35-418F-8895-7D65C74EA675}"/>
              </a:ext>
            </a:extLst>
          </p:cNvPr>
          <p:cNvSpPr txBox="1"/>
          <p:nvPr/>
        </p:nvSpPr>
        <p:spPr>
          <a:xfrm>
            <a:off x="8046655" y="401055"/>
            <a:ext cx="15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루트 노드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341876-6EDA-47E0-A977-6243F234BC5E}"/>
              </a:ext>
            </a:extLst>
          </p:cNvPr>
          <p:cNvSpPr txBox="1"/>
          <p:nvPr/>
        </p:nvSpPr>
        <p:spPr>
          <a:xfrm>
            <a:off x="11209867" y="3547529"/>
            <a:ext cx="98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리프 노드</a:t>
            </a:r>
          </a:p>
        </p:txBody>
      </p:sp>
    </p:spTree>
    <p:extLst>
      <p:ext uri="{BB962C8B-B14F-4D97-AF65-F5344CB8AC3E}">
        <p14:creationId xmlns:p14="http://schemas.microsoft.com/office/powerpoint/2010/main" val="40765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429</Words>
  <Application>Microsoft Office PowerPoint</Application>
  <PresentationFormat>와이드스크린</PresentationFormat>
  <Paragraphs>305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B0103</dc:creator>
  <cp:lastModifiedBy>B0103</cp:lastModifiedBy>
  <cp:revision>22</cp:revision>
  <dcterms:created xsi:type="dcterms:W3CDTF">2020-02-08T04:58:26Z</dcterms:created>
  <dcterms:modified xsi:type="dcterms:W3CDTF">2020-02-10T09:52:34Z</dcterms:modified>
</cp:coreProperties>
</file>