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6" r:id="rId3"/>
    <p:sldId id="288" r:id="rId4"/>
    <p:sldId id="259" r:id="rId5"/>
    <p:sldId id="285" r:id="rId6"/>
    <p:sldId id="277" r:id="rId7"/>
    <p:sldId id="279" r:id="rId8"/>
    <p:sldId id="287" r:id="rId9"/>
    <p:sldId id="278" r:id="rId10"/>
    <p:sldId id="283" r:id="rId11"/>
    <p:sldId id="272" r:id="rId12"/>
    <p:sldId id="261" r:id="rId13"/>
    <p:sldId id="262" r:id="rId14"/>
    <p:sldId id="273" r:id="rId15"/>
    <p:sldId id="284" r:id="rId1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F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658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05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12" Type="http://schemas.openxmlformats.org/officeDocument/2006/relationships/image" Target="../media/image104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8.png"/><Relationship Id="rId11" Type="http://schemas.openxmlformats.org/officeDocument/2006/relationships/image" Target="../media/image103.png"/><Relationship Id="rId5" Type="http://schemas.openxmlformats.org/officeDocument/2006/relationships/image" Target="../media/image97.png"/><Relationship Id="rId10" Type="http://schemas.openxmlformats.org/officeDocument/2006/relationships/image" Target="../media/image102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Relationship Id="rId14" Type="http://schemas.openxmlformats.org/officeDocument/2006/relationships/image" Target="../media/image10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18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5" Type="http://schemas.openxmlformats.org/officeDocument/2006/relationships/image" Target="../media/image110.png"/><Relationship Id="rId15" Type="http://schemas.openxmlformats.org/officeDocument/2006/relationships/image" Target="../media/image120.png"/><Relationship Id="rId10" Type="http://schemas.openxmlformats.org/officeDocument/2006/relationships/image" Target="../media/image115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Relationship Id="rId14" Type="http://schemas.openxmlformats.org/officeDocument/2006/relationships/image" Target="../media/image1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32.png"/><Relationship Id="rId3" Type="http://schemas.openxmlformats.org/officeDocument/2006/relationships/image" Target="../media/image122.png"/><Relationship Id="rId7" Type="http://schemas.openxmlformats.org/officeDocument/2006/relationships/image" Target="../media/image126.png"/><Relationship Id="rId12" Type="http://schemas.openxmlformats.org/officeDocument/2006/relationships/image" Target="../media/image131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5.png"/><Relationship Id="rId11" Type="http://schemas.openxmlformats.org/officeDocument/2006/relationships/image" Target="../media/image130.png"/><Relationship Id="rId5" Type="http://schemas.openxmlformats.org/officeDocument/2006/relationships/image" Target="../media/image124.png"/><Relationship Id="rId10" Type="http://schemas.openxmlformats.org/officeDocument/2006/relationships/image" Target="../media/image129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Relationship Id="rId14" Type="http://schemas.openxmlformats.org/officeDocument/2006/relationships/image" Target="../media/image1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image" Target="../media/image135.png"/><Relationship Id="rId7" Type="http://schemas.openxmlformats.org/officeDocument/2006/relationships/image" Target="../media/image137.png"/><Relationship Id="rId12" Type="http://schemas.openxmlformats.org/officeDocument/2006/relationships/image" Target="../media/image131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6.png"/><Relationship Id="rId11" Type="http://schemas.openxmlformats.org/officeDocument/2006/relationships/image" Target="../media/image141.png"/><Relationship Id="rId5" Type="http://schemas.openxmlformats.org/officeDocument/2006/relationships/image" Target="../media/image125.png"/><Relationship Id="rId10" Type="http://schemas.openxmlformats.org/officeDocument/2006/relationships/image" Target="../media/image140.png"/><Relationship Id="rId4" Type="http://schemas.openxmlformats.org/officeDocument/2006/relationships/image" Target="../media/image136.png"/><Relationship Id="rId9" Type="http://schemas.openxmlformats.org/officeDocument/2006/relationships/image" Target="../media/image13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3" Type="http://schemas.openxmlformats.org/officeDocument/2006/relationships/image" Target="../media/image143.png"/><Relationship Id="rId7" Type="http://schemas.openxmlformats.org/officeDocument/2006/relationships/image" Target="../media/image147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6.png"/><Relationship Id="rId11" Type="http://schemas.openxmlformats.org/officeDocument/2006/relationships/image" Target="../media/image151.png"/><Relationship Id="rId5" Type="http://schemas.openxmlformats.org/officeDocument/2006/relationships/image" Target="../media/image145.png"/><Relationship Id="rId10" Type="http://schemas.openxmlformats.org/officeDocument/2006/relationships/image" Target="../media/image150.png"/><Relationship Id="rId4" Type="http://schemas.openxmlformats.org/officeDocument/2006/relationships/image" Target="../media/image144.png"/><Relationship Id="rId9" Type="http://schemas.openxmlformats.org/officeDocument/2006/relationships/image" Target="../media/image14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5.png"/><Relationship Id="rId4" Type="http://schemas.openxmlformats.org/officeDocument/2006/relationships/image" Target="../media/image15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26" Type="http://schemas.openxmlformats.org/officeDocument/2006/relationships/image" Target="../media/image45.png"/><Relationship Id="rId3" Type="http://schemas.openxmlformats.org/officeDocument/2006/relationships/image" Target="../media/image22.png"/><Relationship Id="rId21" Type="http://schemas.openxmlformats.org/officeDocument/2006/relationships/image" Target="../media/image4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5" Type="http://schemas.openxmlformats.org/officeDocument/2006/relationships/image" Target="../media/image44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29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24" Type="http://schemas.openxmlformats.org/officeDocument/2006/relationships/image" Target="../media/image43.png"/><Relationship Id="rId32" Type="http://schemas.openxmlformats.org/officeDocument/2006/relationships/image" Target="../media/image51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23" Type="http://schemas.openxmlformats.org/officeDocument/2006/relationships/image" Target="../media/image42.png"/><Relationship Id="rId28" Type="http://schemas.openxmlformats.org/officeDocument/2006/relationships/image" Target="../media/image47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31" Type="http://schemas.openxmlformats.org/officeDocument/2006/relationships/image" Target="../media/image50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openxmlformats.org/officeDocument/2006/relationships/image" Target="../media/image41.png"/><Relationship Id="rId27" Type="http://schemas.openxmlformats.org/officeDocument/2006/relationships/image" Target="../media/image46.png"/><Relationship Id="rId30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17" Type="http://schemas.openxmlformats.org/officeDocument/2006/relationships/image" Target="../media/image69.png"/><Relationship Id="rId2" Type="http://schemas.openxmlformats.org/officeDocument/2006/relationships/image" Target="../media/image54.png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5" Type="http://schemas.openxmlformats.org/officeDocument/2006/relationships/image" Target="../media/image67.png"/><Relationship Id="rId10" Type="http://schemas.openxmlformats.org/officeDocument/2006/relationships/image" Target="../media/image62.png"/><Relationship Id="rId19" Type="http://schemas.openxmlformats.org/officeDocument/2006/relationships/image" Target="../media/image71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26" Type="http://schemas.openxmlformats.org/officeDocument/2006/relationships/image" Target="../media/image78.png"/><Relationship Id="rId21" Type="http://schemas.openxmlformats.org/officeDocument/2006/relationships/image" Target="../media/image73.png"/><Relationship Id="rId34" Type="http://schemas.openxmlformats.org/officeDocument/2006/relationships/image" Target="../media/image86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17" Type="http://schemas.openxmlformats.org/officeDocument/2006/relationships/image" Target="../media/image69.png"/><Relationship Id="rId25" Type="http://schemas.openxmlformats.org/officeDocument/2006/relationships/image" Target="../media/image77.png"/><Relationship Id="rId33" Type="http://schemas.openxmlformats.org/officeDocument/2006/relationships/image" Target="../media/image85.png"/><Relationship Id="rId38" Type="http://schemas.openxmlformats.org/officeDocument/2006/relationships/image" Target="../media/image90.png"/><Relationship Id="rId2" Type="http://schemas.openxmlformats.org/officeDocument/2006/relationships/image" Target="../media/image54.png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29" Type="http://schemas.openxmlformats.org/officeDocument/2006/relationships/image" Target="../media/image8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24" Type="http://schemas.openxmlformats.org/officeDocument/2006/relationships/image" Target="../media/image76.png"/><Relationship Id="rId32" Type="http://schemas.openxmlformats.org/officeDocument/2006/relationships/image" Target="../media/image84.png"/><Relationship Id="rId37" Type="http://schemas.openxmlformats.org/officeDocument/2006/relationships/image" Target="../media/image89.png"/><Relationship Id="rId5" Type="http://schemas.openxmlformats.org/officeDocument/2006/relationships/image" Target="../media/image57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28" Type="http://schemas.openxmlformats.org/officeDocument/2006/relationships/image" Target="../media/image80.png"/><Relationship Id="rId36" Type="http://schemas.openxmlformats.org/officeDocument/2006/relationships/image" Target="../media/image88.png"/><Relationship Id="rId10" Type="http://schemas.openxmlformats.org/officeDocument/2006/relationships/image" Target="../media/image62.png"/><Relationship Id="rId19" Type="http://schemas.openxmlformats.org/officeDocument/2006/relationships/image" Target="../media/image71.png"/><Relationship Id="rId31" Type="http://schemas.openxmlformats.org/officeDocument/2006/relationships/image" Target="../media/image83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Relationship Id="rId27" Type="http://schemas.openxmlformats.org/officeDocument/2006/relationships/image" Target="../media/image79.png"/><Relationship Id="rId30" Type="http://schemas.openxmlformats.org/officeDocument/2006/relationships/image" Target="../media/image82.png"/><Relationship Id="rId35" Type="http://schemas.openxmlformats.org/officeDocument/2006/relationships/image" Target="../media/image87.png"/><Relationship Id="rId8" Type="http://schemas.openxmlformats.org/officeDocument/2006/relationships/image" Target="../media/image60.png"/><Relationship Id="rId3" Type="http://schemas.openxmlformats.org/officeDocument/2006/relationships/image" Target="../media/image5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17" Type="http://schemas.openxmlformats.org/officeDocument/2006/relationships/image" Target="../media/image69.png"/><Relationship Id="rId2" Type="http://schemas.openxmlformats.org/officeDocument/2006/relationships/image" Target="../media/image54.png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5" Type="http://schemas.openxmlformats.org/officeDocument/2006/relationships/image" Target="../media/image67.png"/><Relationship Id="rId10" Type="http://schemas.openxmlformats.org/officeDocument/2006/relationships/image" Target="../media/image62.png"/><Relationship Id="rId19" Type="http://schemas.openxmlformats.org/officeDocument/2006/relationships/image" Target="../media/image71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17" Type="http://schemas.openxmlformats.org/officeDocument/2006/relationships/image" Target="../media/image69.png"/><Relationship Id="rId2" Type="http://schemas.openxmlformats.org/officeDocument/2006/relationships/image" Target="../media/image91.png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5" Type="http://schemas.openxmlformats.org/officeDocument/2006/relationships/image" Target="../media/image67.png"/><Relationship Id="rId10" Type="http://schemas.openxmlformats.org/officeDocument/2006/relationships/image" Target="../media/image62.png"/><Relationship Id="rId19" Type="http://schemas.openxmlformats.org/officeDocument/2006/relationships/image" Target="../media/image93.png"/><Relationship Id="rId4" Type="http://schemas.openxmlformats.org/officeDocument/2006/relationships/image" Target="../media/image56.png"/><Relationship Id="rId9" Type="http://schemas.openxmlformats.org/officeDocument/2006/relationships/image" Target="../media/image92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2115" y="7859352"/>
            <a:ext cx="4964935" cy="232041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633815" y="398606"/>
            <a:ext cx="7535161" cy="261394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739683" y="1848925"/>
            <a:ext cx="6171429" cy="6171429"/>
            <a:chOff x="5739683" y="1848925"/>
            <a:chExt cx="6171429" cy="617142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39683" y="1848925"/>
              <a:ext cx="6171429" cy="61714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086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05612" y="5484575"/>
            <a:ext cx="2285053" cy="288712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89586" y="4138363"/>
            <a:ext cx="2285053" cy="288712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80062" y="2744506"/>
            <a:ext cx="2285053" cy="2887129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45927" y="3678692"/>
            <a:ext cx="5387496" cy="96704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25804" y="782947"/>
            <a:ext cx="7537820" cy="248073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855451" y="5015406"/>
            <a:ext cx="5334125" cy="96704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864975" y="6423016"/>
            <a:ext cx="6020144" cy="97074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621937" y="2297197"/>
            <a:ext cx="6724648" cy="112745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807204" y="7779765"/>
            <a:ext cx="8314595" cy="176373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50679" y="0"/>
            <a:ext cx="3699795" cy="3569351"/>
            <a:chOff x="1350679" y="0"/>
            <a:chExt cx="3699795" cy="356935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50679" y="0"/>
              <a:ext cx="3699795" cy="356935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23788" y="3466216"/>
            <a:ext cx="4979699" cy="3569351"/>
            <a:chOff x="1323788" y="3466216"/>
            <a:chExt cx="4979699" cy="356935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23788" y="3466216"/>
              <a:ext cx="4979699" cy="356935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23788" y="7049156"/>
            <a:ext cx="4515410" cy="3236558"/>
            <a:chOff x="1323788" y="7049156"/>
            <a:chExt cx="4515410" cy="32365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23788" y="7049156"/>
              <a:ext cx="4515410" cy="32365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984020" y="3711782"/>
            <a:ext cx="743130" cy="635252"/>
            <a:chOff x="8984020" y="3711782"/>
            <a:chExt cx="743130" cy="63525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84020" y="3711782"/>
              <a:ext cx="743130" cy="63525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886575" y="6255851"/>
            <a:ext cx="925965" cy="1046756"/>
            <a:chOff x="8886575" y="6255851"/>
            <a:chExt cx="925965" cy="104675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886575" y="6255851"/>
              <a:ext cx="925965" cy="104675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039293" y="5186237"/>
            <a:ext cx="569033" cy="503717"/>
            <a:chOff x="9039293" y="5186237"/>
            <a:chExt cx="569033" cy="50371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039293" y="5186237"/>
              <a:ext cx="569033" cy="5037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3246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081" y="698177"/>
            <a:ext cx="9448207" cy="248472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227137" y="3643452"/>
            <a:ext cx="10443810" cy="3575971"/>
            <a:chOff x="8227137" y="3643452"/>
            <a:chExt cx="10443810" cy="357597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8227137" y="6294446"/>
              <a:ext cx="899296" cy="899296"/>
              <a:chOff x="8227137" y="6294446"/>
              <a:chExt cx="899296" cy="899296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227137" y="6294446"/>
                <a:ext cx="899296" cy="8992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8230270" y="4960867"/>
              <a:ext cx="893028" cy="893028"/>
              <a:chOff x="8230270" y="4960867"/>
              <a:chExt cx="893028" cy="893028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8230270" y="4960867"/>
                <a:ext cx="893028" cy="893028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59534" y="3635531"/>
              <a:ext cx="1691991" cy="933200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59534" y="5000864"/>
              <a:ext cx="2971543" cy="967048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59534" y="6365674"/>
              <a:ext cx="1696992" cy="895107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8227137" y="3679671"/>
              <a:ext cx="899296" cy="781996"/>
              <a:chOff x="8227137" y="3679671"/>
              <a:chExt cx="899296" cy="781996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227137" y="3679671"/>
                <a:ext cx="899296" cy="78199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2241216" y="3643452"/>
              <a:ext cx="6429731" cy="3575971"/>
              <a:chOff x="12241216" y="3643452"/>
              <a:chExt cx="6429731" cy="3575971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12241216" y="6314661"/>
                <a:ext cx="899296" cy="899296"/>
                <a:chOff x="12241216" y="6314661"/>
                <a:chExt cx="899296" cy="899296"/>
              </a:xfrm>
            </p:grpSpPr>
            <p:pic>
              <p:nvPicPr>
                <p:cNvPr id="18" name="Object 1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12241216" y="6314661"/>
                  <a:ext cx="899296" cy="899296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12244350" y="4981083"/>
                <a:ext cx="893028" cy="893028"/>
                <a:chOff x="12244350" y="4981083"/>
                <a:chExt cx="893028" cy="893028"/>
              </a:xfrm>
            </p:grpSpPr>
            <p:pic>
              <p:nvPicPr>
                <p:cNvPr id="21" name="Object 20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12244350" y="4981083"/>
                  <a:ext cx="893028" cy="893028"/>
                </a:xfrm>
                <a:prstGeom prst="rect">
                  <a:avLst/>
                </a:prstGeom>
              </p:spPr>
            </p:pic>
          </p:grpSp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3173611" y="3684366"/>
                <a:ext cx="3872381" cy="967048"/>
              </a:xfrm>
              <a:prstGeom prst="rect">
                <a:avLst/>
              </a:prstGeom>
            </p:spPr>
          </p:pic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3192659" y="5021080"/>
                <a:ext cx="4275781" cy="967048"/>
              </a:xfrm>
              <a:prstGeom prst="rect">
                <a:avLst/>
              </a:prstGeom>
            </p:spPr>
          </p:pic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3202182" y="6428680"/>
                <a:ext cx="2574507" cy="970745"/>
              </a:xfrm>
              <a:prstGeom prst="rect">
                <a:avLst/>
              </a:prstGeom>
            </p:spPr>
          </p:pic>
          <p:grpSp>
            <p:nvGrpSpPr>
              <p:cNvPr id="1008" name="그룹 1008"/>
              <p:cNvGrpSpPr/>
              <p:nvPr/>
            </p:nvGrpSpPr>
            <p:grpSpPr>
              <a:xfrm>
                <a:off x="12241216" y="3643452"/>
                <a:ext cx="899296" cy="894866"/>
                <a:chOff x="12241216" y="3643452"/>
                <a:chExt cx="899296" cy="894866"/>
              </a:xfrm>
            </p:grpSpPr>
            <p:pic>
              <p:nvPicPr>
                <p:cNvPr id="27" name="Object 26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12241216" y="3643452"/>
                  <a:ext cx="899296" cy="894866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09" name="그룹 1009"/>
          <p:cNvGrpSpPr/>
          <p:nvPr/>
        </p:nvGrpSpPr>
        <p:grpSpPr>
          <a:xfrm>
            <a:off x="1190742" y="2988778"/>
            <a:ext cx="6276958" cy="5147608"/>
            <a:chOff x="1190742" y="2988778"/>
            <a:chExt cx="6276958" cy="5147608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90742" y="2988778"/>
              <a:ext cx="6276958" cy="51476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562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24730" y="780546"/>
            <a:ext cx="9180461" cy="218858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49331" y="1251368"/>
            <a:ext cx="9490512" cy="7782979"/>
            <a:chOff x="549331" y="1251368"/>
            <a:chExt cx="9490512" cy="778297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9331" y="1251368"/>
              <a:ext cx="9490512" cy="778297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848659" y="2304037"/>
            <a:ext cx="6470317" cy="6430826"/>
            <a:chOff x="10848659" y="2304037"/>
            <a:chExt cx="6470317" cy="643082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3948725" y="4966069"/>
              <a:ext cx="3320103" cy="437327"/>
              <a:chOff x="13948725" y="4966069"/>
              <a:chExt cx="3320103" cy="437327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3600000">
                <a:off x="13948725" y="4966069"/>
                <a:ext cx="3320103" cy="437327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1132715" y="5318900"/>
              <a:ext cx="3320103" cy="437327"/>
              <a:chOff x="11132715" y="5318900"/>
              <a:chExt cx="3320103" cy="437327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3600000">
                <a:off x="11132715" y="5318900"/>
                <a:ext cx="3320103" cy="437327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2774872" y="6615725"/>
              <a:ext cx="3320103" cy="437327"/>
              <a:chOff x="12774872" y="6615725"/>
              <a:chExt cx="3320103" cy="437327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2774872" y="6615725"/>
                <a:ext cx="3320103" cy="437327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3330158" y="2889034"/>
              <a:ext cx="1949223" cy="1949223"/>
              <a:chOff x="13330158" y="2889034"/>
              <a:chExt cx="1949223" cy="1949223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3330158" y="2889034"/>
                <a:ext cx="1949223" cy="1949223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1113973" y="5744039"/>
              <a:ext cx="1949223" cy="1949223"/>
              <a:chOff x="11113973" y="5744039"/>
              <a:chExt cx="1949223" cy="1949223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1113973" y="5744039"/>
                <a:ext cx="1949223" cy="1949223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5363890" y="5744039"/>
              <a:ext cx="1949223" cy="1949223"/>
              <a:chOff x="15363890" y="5744039"/>
              <a:chExt cx="1949223" cy="1949223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5363890" y="5744039"/>
                <a:ext cx="1949223" cy="1949223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1706443" y="6180380"/>
              <a:ext cx="778838" cy="1102662"/>
              <a:chOff x="11706443" y="6180380"/>
              <a:chExt cx="778838" cy="1102662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1706443" y="6180380"/>
                <a:ext cx="778838" cy="1102662"/>
              </a:xfrm>
              <a:prstGeom prst="rect">
                <a:avLst/>
              </a:prstGeom>
            </p:spPr>
          </p:pic>
        </p:grpSp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60000">
              <a:off x="12218881" y="2161575"/>
              <a:ext cx="3733011" cy="968582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197430" y="7626700"/>
              <a:ext cx="3547516" cy="978106"/>
            </a:xfrm>
            <a:prstGeom prst="rect">
              <a:avLst/>
            </a:prstGeom>
          </p:spPr>
        </p:pic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372652" y="7538071"/>
              <a:ext cx="2321249" cy="1445611"/>
            </a:xfrm>
            <a:prstGeom prst="rect">
              <a:avLst/>
            </a:prstGeom>
          </p:spPr>
        </p:pic>
        <p:grpSp>
          <p:nvGrpSpPr>
            <p:cNvPr id="1010" name="그룹 1010"/>
            <p:cNvGrpSpPr/>
            <p:nvPr/>
          </p:nvGrpSpPr>
          <p:grpSpPr>
            <a:xfrm>
              <a:off x="15898445" y="6075191"/>
              <a:ext cx="899247" cy="1354848"/>
              <a:chOff x="15898445" y="6075191"/>
              <a:chExt cx="899247" cy="1354848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5898445" y="6075191"/>
                <a:ext cx="899247" cy="1354848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6064527" y="5665294"/>
              <a:ext cx="1169094" cy="1169094"/>
              <a:chOff x="16064527" y="5665294"/>
              <a:chExt cx="1169094" cy="1169094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6064527" y="5665294"/>
                <a:ext cx="1169094" cy="1169094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3812160" y="3098248"/>
              <a:ext cx="1000203" cy="1351118"/>
              <a:chOff x="13812160" y="3098248"/>
              <a:chExt cx="1000203" cy="1351118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3812160" y="3098248"/>
                <a:ext cx="1000203" cy="1351118"/>
              </a:xfrm>
              <a:prstGeom prst="rect">
                <a:avLst/>
              </a:prstGeom>
            </p:spPr>
          </p:pic>
        </p:grpSp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457686" y="5248218"/>
            <a:ext cx="2082387" cy="135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7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24730" y="780546"/>
            <a:ext cx="9180461" cy="218858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49331" y="1251368"/>
            <a:ext cx="9490512" cy="7782979"/>
            <a:chOff x="549331" y="1251368"/>
            <a:chExt cx="9490512" cy="778297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9331" y="1251368"/>
              <a:ext cx="9490512" cy="778297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89313" y="4835276"/>
            <a:ext cx="1626739" cy="936555"/>
            <a:chOff x="13389313" y="4835276"/>
            <a:chExt cx="1626739" cy="93655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89313" y="4835276"/>
              <a:ext cx="1626739" cy="93655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13973" y="4347990"/>
            <a:ext cx="1949223" cy="1949223"/>
            <a:chOff x="11113973" y="4347990"/>
            <a:chExt cx="1949223" cy="194922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13973" y="4347990"/>
              <a:ext cx="1949223" cy="194922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363890" y="4347990"/>
            <a:ext cx="1949223" cy="1949223"/>
            <a:chOff x="15363890" y="4347990"/>
            <a:chExt cx="1949223" cy="194922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363890" y="4347990"/>
              <a:ext cx="1949223" cy="194922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706443" y="4784331"/>
            <a:ext cx="778838" cy="1102662"/>
            <a:chOff x="11706443" y="4784331"/>
            <a:chExt cx="778838" cy="110266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706443" y="4784331"/>
              <a:ext cx="778838" cy="1102662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658238" y="6244247"/>
            <a:ext cx="3096040" cy="152725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360361" y="6244247"/>
            <a:ext cx="2271317" cy="152725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537656" y="3733570"/>
            <a:ext cx="3438976" cy="120892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5971061" y="4787657"/>
            <a:ext cx="778838" cy="1102662"/>
            <a:chOff x="15971061" y="4787657"/>
            <a:chExt cx="778838" cy="110266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971061" y="4787657"/>
              <a:ext cx="778838" cy="1102662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018869" y="2680648"/>
            <a:ext cx="2485500" cy="124702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526710" y="3121643"/>
            <a:ext cx="3061770" cy="142093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6064527" y="4269245"/>
            <a:ext cx="1169094" cy="1169094"/>
            <a:chOff x="16064527" y="4269245"/>
            <a:chExt cx="1169094" cy="116909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64527" y="4269245"/>
              <a:ext cx="1169094" cy="11690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41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14388" y="558472"/>
            <a:ext cx="17292875" cy="9727242"/>
            <a:chOff x="4714388" y="558472"/>
            <a:chExt cx="17292875" cy="97272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4388" y="558472"/>
              <a:ext cx="17292875" cy="972724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63671" y="6181631"/>
            <a:ext cx="899296" cy="899296"/>
            <a:chOff x="963671" y="6181631"/>
            <a:chExt cx="899296" cy="89929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3671" y="6181631"/>
              <a:ext cx="899296" cy="89929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66805" y="4848052"/>
            <a:ext cx="893028" cy="893028"/>
            <a:chOff x="966805" y="4848052"/>
            <a:chExt cx="893028" cy="8930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6805" y="4848052"/>
              <a:ext cx="893028" cy="89302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24640" y="3584555"/>
            <a:ext cx="1926258" cy="97074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1010" y="1323895"/>
            <a:ext cx="4768169" cy="234239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96069" y="4878478"/>
            <a:ext cx="1680648" cy="99034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96069" y="6243335"/>
            <a:ext cx="1958592" cy="91415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63671" y="3508206"/>
            <a:ext cx="899296" cy="899296"/>
            <a:chOff x="963671" y="3508206"/>
            <a:chExt cx="899296" cy="89929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63671" y="3508206"/>
              <a:ext cx="899296" cy="899296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915114" y="7481402"/>
            <a:ext cx="2337077" cy="98081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63671" y="7447844"/>
            <a:ext cx="899296" cy="899296"/>
            <a:chOff x="963671" y="7447844"/>
            <a:chExt cx="899296" cy="89929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63671" y="7447844"/>
              <a:ext cx="899296" cy="8992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026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608920" y="1281823"/>
            <a:ext cx="12913892" cy="7722068"/>
            <a:chOff x="-2608920" y="1281823"/>
            <a:chExt cx="12913892" cy="772206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-2608920" y="1281823"/>
              <a:ext cx="12913892" cy="772206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022623" y="-2014201"/>
            <a:ext cx="1618489" cy="6171429"/>
            <a:chOff x="7022623" y="-2014201"/>
            <a:chExt cx="1618489" cy="61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7022623" y="-2014201"/>
              <a:ext cx="1618489" cy="61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759125" y="7548072"/>
            <a:ext cx="774524" cy="4229038"/>
            <a:chOff x="6759125" y="7548072"/>
            <a:chExt cx="774524" cy="422903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6759125" y="7548072"/>
              <a:ext cx="774524" cy="422903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032159" y="3611618"/>
            <a:ext cx="5660328" cy="392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99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18971" y="1812528"/>
            <a:ext cx="18439841" cy="11414262"/>
            <a:chOff x="-118971" y="1812528"/>
            <a:chExt cx="18439841" cy="114142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18971" y="1812528"/>
              <a:ext cx="18439841" cy="1141426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73101" y="442856"/>
            <a:ext cx="2911559" cy="224935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40467" y="5008403"/>
            <a:ext cx="15320966" cy="2754643"/>
            <a:chOff x="1440467" y="5008403"/>
            <a:chExt cx="15320966" cy="275464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440467" y="5008403"/>
              <a:ext cx="3109538" cy="2739405"/>
              <a:chOff x="1440467" y="5008403"/>
              <a:chExt cx="3109538" cy="2739405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2007422" y="4511682"/>
                <a:ext cx="403085" cy="1536995"/>
                <a:chOff x="2007422" y="4511682"/>
                <a:chExt cx="403085" cy="1536995"/>
              </a:xfrm>
            </p:grpSpPr>
            <p:pic>
              <p:nvPicPr>
                <p:cNvPr id="9" name="Object 8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 rot="16200000">
                  <a:off x="2007422" y="4511682"/>
                  <a:ext cx="403085" cy="1536995"/>
                </a:xfrm>
                <a:prstGeom prst="rect">
                  <a:avLst/>
                </a:prstGeom>
              </p:spPr>
            </p:pic>
          </p:grpSp>
          <p:grpSp>
            <p:nvGrpSpPr>
              <p:cNvPr id="1005" name="그룹 1005"/>
              <p:cNvGrpSpPr/>
              <p:nvPr/>
            </p:nvGrpSpPr>
            <p:grpSpPr>
              <a:xfrm>
                <a:off x="2524741" y="7067933"/>
                <a:ext cx="200192" cy="1093083"/>
                <a:chOff x="2524741" y="7067933"/>
                <a:chExt cx="200192" cy="1093083"/>
              </a:xfrm>
            </p:grpSpPr>
            <p:pic>
              <p:nvPicPr>
                <p:cNvPr id="12" name="Object 11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 rot="5400000">
                  <a:off x="2524741" y="7067933"/>
                  <a:ext cx="200192" cy="1093083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1839135" y="5008403"/>
                <a:ext cx="2710869" cy="2739405"/>
                <a:chOff x="1839135" y="5008403"/>
                <a:chExt cx="2710869" cy="2739405"/>
              </a:xfrm>
            </p:grpSpPr>
            <p:pic>
              <p:nvPicPr>
                <p:cNvPr id="15" name="Object 14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839135" y="5008403"/>
                  <a:ext cx="2710869" cy="2739405"/>
                </a:xfrm>
                <a:prstGeom prst="rect">
                  <a:avLst/>
                </a:prstGeom>
              </p:spPr>
            </p:pic>
          </p:grpSp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359510" y="5677279"/>
                <a:ext cx="3411438" cy="164471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4493324" y="5016022"/>
              <a:ext cx="3109538" cy="2739405"/>
              <a:chOff x="4493324" y="5016022"/>
              <a:chExt cx="3109538" cy="2739405"/>
            </a:xfrm>
          </p:grpSpPr>
          <p:grpSp>
            <p:nvGrpSpPr>
              <p:cNvPr id="1008" name="그룹 1008"/>
              <p:cNvGrpSpPr/>
              <p:nvPr/>
            </p:nvGrpSpPr>
            <p:grpSpPr>
              <a:xfrm>
                <a:off x="5060279" y="4519301"/>
                <a:ext cx="403085" cy="1536995"/>
                <a:chOff x="5060279" y="4519301"/>
                <a:chExt cx="403085" cy="1536995"/>
              </a:xfrm>
            </p:grpSpPr>
            <p:pic>
              <p:nvPicPr>
                <p:cNvPr id="21" name="Object 20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 rot="16200000">
                  <a:off x="5060279" y="4519301"/>
                  <a:ext cx="403085" cy="1536995"/>
                </a:xfrm>
                <a:prstGeom prst="rect">
                  <a:avLst/>
                </a:prstGeom>
              </p:spPr>
            </p:pic>
          </p:grpSp>
          <p:grpSp>
            <p:nvGrpSpPr>
              <p:cNvPr id="1009" name="그룹 1009"/>
              <p:cNvGrpSpPr/>
              <p:nvPr/>
            </p:nvGrpSpPr>
            <p:grpSpPr>
              <a:xfrm>
                <a:off x="5577599" y="7075552"/>
                <a:ext cx="200192" cy="1093083"/>
                <a:chOff x="5577599" y="7075552"/>
                <a:chExt cx="200192" cy="1093083"/>
              </a:xfrm>
            </p:grpSpPr>
            <p:pic>
              <p:nvPicPr>
                <p:cNvPr id="24" name="Object 23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 rot="5400000">
                  <a:off x="5577599" y="7075552"/>
                  <a:ext cx="200192" cy="1093083"/>
                </a:xfrm>
                <a:prstGeom prst="rect">
                  <a:avLst/>
                </a:prstGeom>
              </p:spPr>
            </p:pic>
          </p:grpSp>
          <p:grpSp>
            <p:nvGrpSpPr>
              <p:cNvPr id="1010" name="그룹 1010"/>
              <p:cNvGrpSpPr/>
              <p:nvPr/>
            </p:nvGrpSpPr>
            <p:grpSpPr>
              <a:xfrm>
                <a:off x="4891992" y="5016022"/>
                <a:ext cx="2710869" cy="2739405"/>
                <a:chOff x="4891992" y="5016022"/>
                <a:chExt cx="2710869" cy="2739405"/>
              </a:xfrm>
            </p:grpSpPr>
            <p:pic>
              <p:nvPicPr>
                <p:cNvPr id="27" name="Object 26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4891992" y="5016022"/>
                  <a:ext cx="2710869" cy="2739405"/>
                </a:xfrm>
                <a:prstGeom prst="rect">
                  <a:avLst/>
                </a:prstGeom>
              </p:spPr>
            </p:pic>
          </p:grpSp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412367" y="5942046"/>
                <a:ext cx="3401915" cy="1083057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7546181" y="5023641"/>
              <a:ext cx="3109538" cy="2739405"/>
              <a:chOff x="7546181" y="5023641"/>
              <a:chExt cx="3109538" cy="2739405"/>
            </a:xfrm>
          </p:grpSpPr>
          <p:grpSp>
            <p:nvGrpSpPr>
              <p:cNvPr id="1012" name="그룹 1012"/>
              <p:cNvGrpSpPr/>
              <p:nvPr/>
            </p:nvGrpSpPr>
            <p:grpSpPr>
              <a:xfrm>
                <a:off x="8113136" y="4526920"/>
                <a:ext cx="403085" cy="1536995"/>
                <a:chOff x="8113136" y="4526920"/>
                <a:chExt cx="403085" cy="1536995"/>
              </a:xfrm>
            </p:grpSpPr>
            <p:pic>
              <p:nvPicPr>
                <p:cNvPr id="33" name="Object 32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 rot="16200000">
                  <a:off x="8113136" y="4526920"/>
                  <a:ext cx="403085" cy="1536995"/>
                </a:xfrm>
                <a:prstGeom prst="rect">
                  <a:avLst/>
                </a:prstGeom>
              </p:spPr>
            </p:pic>
          </p:grpSp>
          <p:grpSp>
            <p:nvGrpSpPr>
              <p:cNvPr id="1013" name="그룹 1013"/>
              <p:cNvGrpSpPr/>
              <p:nvPr/>
            </p:nvGrpSpPr>
            <p:grpSpPr>
              <a:xfrm>
                <a:off x="8630456" y="7083171"/>
                <a:ext cx="200192" cy="1093083"/>
                <a:chOff x="8630456" y="7083171"/>
                <a:chExt cx="200192" cy="1093083"/>
              </a:xfrm>
            </p:grpSpPr>
            <p:pic>
              <p:nvPicPr>
                <p:cNvPr id="36" name="Object 35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 rot="5400000">
                  <a:off x="8630456" y="7083171"/>
                  <a:ext cx="200192" cy="1093083"/>
                </a:xfrm>
                <a:prstGeom prst="rect">
                  <a:avLst/>
                </a:prstGeom>
              </p:spPr>
            </p:pic>
          </p:grpSp>
          <p:grpSp>
            <p:nvGrpSpPr>
              <p:cNvPr id="1014" name="그룹 1014"/>
              <p:cNvGrpSpPr/>
              <p:nvPr/>
            </p:nvGrpSpPr>
            <p:grpSpPr>
              <a:xfrm>
                <a:off x="7944849" y="5023641"/>
                <a:ext cx="2710869" cy="2739405"/>
                <a:chOff x="7944849" y="5023641"/>
                <a:chExt cx="2710869" cy="2739405"/>
              </a:xfrm>
            </p:grpSpPr>
            <p:pic>
              <p:nvPicPr>
                <p:cNvPr id="39" name="Object 38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7944849" y="5023641"/>
                  <a:ext cx="2710869" cy="2739405"/>
                </a:xfrm>
                <a:prstGeom prst="rect">
                  <a:avLst/>
                </a:prstGeom>
              </p:spPr>
            </p:pic>
          </p:grpSp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152186" y="5930605"/>
                <a:ext cx="3758620" cy="1111658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10599038" y="5019832"/>
              <a:ext cx="3109538" cy="2739405"/>
              <a:chOff x="10599038" y="5019832"/>
              <a:chExt cx="3109538" cy="2739405"/>
            </a:xfrm>
          </p:grpSpPr>
          <p:grpSp>
            <p:nvGrpSpPr>
              <p:cNvPr id="1016" name="그룹 1016"/>
              <p:cNvGrpSpPr/>
              <p:nvPr/>
            </p:nvGrpSpPr>
            <p:grpSpPr>
              <a:xfrm>
                <a:off x="11165993" y="4523111"/>
                <a:ext cx="403085" cy="1536995"/>
                <a:chOff x="11165993" y="4523111"/>
                <a:chExt cx="403085" cy="1536995"/>
              </a:xfrm>
            </p:grpSpPr>
            <p:pic>
              <p:nvPicPr>
                <p:cNvPr id="45" name="Object 44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 rot="16200000">
                  <a:off x="11165993" y="4523111"/>
                  <a:ext cx="403085" cy="1536995"/>
                </a:xfrm>
                <a:prstGeom prst="rect">
                  <a:avLst/>
                </a:prstGeom>
              </p:spPr>
            </p:pic>
          </p:grpSp>
          <p:grpSp>
            <p:nvGrpSpPr>
              <p:cNvPr id="1017" name="그룹 1017"/>
              <p:cNvGrpSpPr/>
              <p:nvPr/>
            </p:nvGrpSpPr>
            <p:grpSpPr>
              <a:xfrm>
                <a:off x="11683313" y="7079362"/>
                <a:ext cx="200192" cy="1093083"/>
                <a:chOff x="11683313" y="7079362"/>
                <a:chExt cx="200192" cy="1093083"/>
              </a:xfrm>
            </p:grpSpPr>
            <p:pic>
              <p:nvPicPr>
                <p:cNvPr id="48" name="Object 47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 rot="5400000">
                  <a:off x="11683313" y="7079362"/>
                  <a:ext cx="200192" cy="1093083"/>
                </a:xfrm>
                <a:prstGeom prst="rect">
                  <a:avLst/>
                </a:prstGeom>
              </p:spPr>
            </p:pic>
          </p:grpSp>
          <p:grpSp>
            <p:nvGrpSpPr>
              <p:cNvPr id="1018" name="그룹 1018"/>
              <p:cNvGrpSpPr/>
              <p:nvPr/>
            </p:nvGrpSpPr>
            <p:grpSpPr>
              <a:xfrm>
                <a:off x="10997706" y="5019832"/>
                <a:ext cx="2710869" cy="2739405"/>
                <a:chOff x="10997706" y="5019832"/>
                <a:chExt cx="2710869" cy="2739405"/>
              </a:xfrm>
            </p:grpSpPr>
            <p:pic>
              <p:nvPicPr>
                <p:cNvPr id="51" name="Object 50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0997706" y="5019832"/>
                  <a:ext cx="2710869" cy="2739405"/>
                </a:xfrm>
                <a:prstGeom prst="rect">
                  <a:avLst/>
                </a:prstGeom>
              </p:spPr>
            </p:pic>
          </p:grpSp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0181557" y="5926805"/>
                <a:ext cx="3782420" cy="1111629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13651895" y="5012213"/>
              <a:ext cx="3109538" cy="2739405"/>
              <a:chOff x="13651895" y="5012213"/>
              <a:chExt cx="3109538" cy="2739405"/>
            </a:xfrm>
          </p:grpSpPr>
          <p:grpSp>
            <p:nvGrpSpPr>
              <p:cNvPr id="1020" name="그룹 1020"/>
              <p:cNvGrpSpPr/>
              <p:nvPr/>
            </p:nvGrpSpPr>
            <p:grpSpPr>
              <a:xfrm>
                <a:off x="14218850" y="4515492"/>
                <a:ext cx="403085" cy="1536995"/>
                <a:chOff x="14218850" y="4515492"/>
                <a:chExt cx="403085" cy="1536995"/>
              </a:xfrm>
            </p:grpSpPr>
            <p:pic>
              <p:nvPicPr>
                <p:cNvPr id="57" name="Object 56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 rot="16200000">
                  <a:off x="14218850" y="4515492"/>
                  <a:ext cx="403085" cy="1536995"/>
                </a:xfrm>
                <a:prstGeom prst="rect">
                  <a:avLst/>
                </a:prstGeom>
              </p:spPr>
            </p:pic>
          </p:grpSp>
          <p:grpSp>
            <p:nvGrpSpPr>
              <p:cNvPr id="1021" name="그룹 1021"/>
              <p:cNvGrpSpPr/>
              <p:nvPr/>
            </p:nvGrpSpPr>
            <p:grpSpPr>
              <a:xfrm>
                <a:off x="14736170" y="7071743"/>
                <a:ext cx="200192" cy="1093083"/>
                <a:chOff x="14736170" y="7071743"/>
                <a:chExt cx="200192" cy="1093083"/>
              </a:xfrm>
            </p:grpSpPr>
            <p:pic>
              <p:nvPicPr>
                <p:cNvPr id="60" name="Object 59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 rot="5400000">
                  <a:off x="14736170" y="7071743"/>
                  <a:ext cx="200192" cy="1093083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14050564" y="5012213"/>
                <a:ext cx="2710869" cy="2739405"/>
                <a:chOff x="14050564" y="5012213"/>
                <a:chExt cx="2710869" cy="273940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4050564" y="5012213"/>
                  <a:ext cx="2710869" cy="2739405"/>
                </a:xfrm>
                <a:prstGeom prst="rect">
                  <a:avLst/>
                </a:prstGeom>
              </p:spPr>
            </p:pic>
          </p:grpSp>
          <p:pic>
            <p:nvPicPr>
              <p:cNvPr id="65" name="Object 6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3768672" y="5938227"/>
                <a:ext cx="3232600" cy="108308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3282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049830" y="1900332"/>
            <a:ext cx="12050507" cy="6591362"/>
            <a:chOff x="9049830" y="1900332"/>
            <a:chExt cx="12050507" cy="65913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9049830" y="1900332"/>
              <a:ext cx="12050507" cy="659136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181" y="551006"/>
            <a:ext cx="7656307" cy="491294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1314" y="4456484"/>
            <a:ext cx="4379060" cy="232784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494859" y="-2124089"/>
            <a:ext cx="1618489" cy="6171429"/>
            <a:chOff x="10494859" y="-2124089"/>
            <a:chExt cx="1618489" cy="617142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10494859" y="-2124089"/>
              <a:ext cx="1618489" cy="61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336918" y="7460728"/>
            <a:ext cx="803822" cy="4389009"/>
            <a:chOff x="12336918" y="7460728"/>
            <a:chExt cx="803822" cy="438900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12336918" y="7460728"/>
              <a:ext cx="803822" cy="438900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54717" y="6567074"/>
            <a:ext cx="9703541" cy="298358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030569" y="2315674"/>
            <a:ext cx="5533552" cy="582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0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336977" y="344313"/>
            <a:ext cx="10302574" cy="9613949"/>
            <a:chOff x="8336977" y="344313"/>
            <a:chExt cx="10302574" cy="961394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8336977" y="344313"/>
              <a:ext cx="10302574" cy="961394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592111" y="-1540716"/>
            <a:ext cx="1207703" cy="4605068"/>
            <a:chOff x="9592111" y="-1540716"/>
            <a:chExt cx="1207703" cy="460506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900000">
              <a:off x="9592111" y="-1540716"/>
              <a:ext cx="1207703" cy="460506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236261" y="8151733"/>
            <a:ext cx="657139" cy="3588093"/>
            <a:chOff x="10236261" y="8151733"/>
            <a:chExt cx="657139" cy="358809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960000">
              <a:off x="10236261" y="8151733"/>
              <a:ext cx="657139" cy="35880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099223" y="5731874"/>
            <a:ext cx="3765582" cy="4146847"/>
            <a:chOff x="14099223" y="5731874"/>
            <a:chExt cx="3765582" cy="414684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099223" y="5731874"/>
              <a:ext cx="3765582" cy="414684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89246" y="328946"/>
            <a:ext cx="4211673" cy="3364074"/>
            <a:chOff x="389246" y="328946"/>
            <a:chExt cx="4211673" cy="336407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9246" y="328946"/>
              <a:ext cx="4211673" cy="336407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039340" y="512983"/>
            <a:ext cx="1910567" cy="1910567"/>
            <a:chOff x="14053195" y="526838"/>
            <a:chExt cx="1910567" cy="1910567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4053195" y="526838"/>
              <a:ext cx="1910567" cy="1910567"/>
              <a:chOff x="14053195" y="526838"/>
              <a:chExt cx="1910567" cy="1910567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4053195" y="526838"/>
                <a:ext cx="1910567" cy="1910567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980168" y="995681"/>
              <a:ext cx="2457586" cy="135822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2835554" y="5671333"/>
            <a:ext cx="1910567" cy="1910567"/>
            <a:chOff x="2849409" y="5687618"/>
            <a:chExt cx="1910567" cy="1910567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2849409" y="5687618"/>
              <a:ext cx="1910567" cy="1910567"/>
              <a:chOff x="2849409" y="5687618"/>
              <a:chExt cx="1910567" cy="1910567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849409" y="5687618"/>
                <a:ext cx="1910567" cy="1910567"/>
              </a:xfrm>
              <a:prstGeom prst="rect">
                <a:avLst/>
              </a:prstGeom>
            </p:spPr>
          </p:pic>
        </p:grpSp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54495" y="6059330"/>
              <a:ext cx="2576735" cy="158801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928255" y="7581900"/>
            <a:ext cx="1910567" cy="1910567"/>
            <a:chOff x="948366" y="7568559"/>
            <a:chExt cx="1910567" cy="1910567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948366" y="7568559"/>
              <a:ext cx="1910567" cy="1910567"/>
              <a:chOff x="948366" y="7568559"/>
              <a:chExt cx="1910567" cy="1910567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948366" y="7568559"/>
                <a:ext cx="1910567" cy="1910567"/>
              </a:xfrm>
              <a:prstGeom prst="rect">
                <a:avLst/>
              </a:prstGeom>
            </p:spPr>
          </p:pic>
        </p:grpSp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65792" y="8037407"/>
              <a:ext cx="2524253" cy="1358224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5958569" y="2406668"/>
            <a:ext cx="1910567" cy="1910567"/>
            <a:chOff x="15944714" y="2378958"/>
            <a:chExt cx="1910567" cy="1910567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15944714" y="2378958"/>
              <a:ext cx="1910567" cy="1910567"/>
              <a:chOff x="15944714" y="2378958"/>
              <a:chExt cx="1910567" cy="1910567"/>
            </a:xfrm>
          </p:grpSpPr>
          <p:pic>
            <p:nvPicPr>
              <p:cNvPr id="61" name="Object 6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5944714" y="2378958"/>
                <a:ext cx="1910567" cy="1910567"/>
              </a:xfrm>
              <a:prstGeom prst="rect">
                <a:avLst/>
              </a:prstGeom>
            </p:spPr>
          </p:pic>
        </p:grpSp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862150" y="2847807"/>
              <a:ext cx="2505204" cy="1358224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6044289" y="1843007"/>
            <a:ext cx="7180952" cy="7114286"/>
            <a:chOff x="6044289" y="1843007"/>
            <a:chExt cx="7180952" cy="7114286"/>
          </a:xfrm>
        </p:grpSpPr>
        <p:grpSp>
          <p:nvGrpSpPr>
            <p:cNvPr id="1023" name="그룹 1023"/>
            <p:cNvGrpSpPr/>
            <p:nvPr/>
          </p:nvGrpSpPr>
          <p:grpSpPr>
            <a:xfrm>
              <a:off x="6044289" y="1843007"/>
              <a:ext cx="7179299" cy="7107506"/>
              <a:chOff x="6044289" y="1843007"/>
              <a:chExt cx="7179299" cy="7107506"/>
            </a:xfrm>
          </p:grpSpPr>
          <p:pic>
            <p:nvPicPr>
              <p:cNvPr id="67" name="Object 66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6044289" y="1843007"/>
                <a:ext cx="7179299" cy="7107506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>
              <a:off x="6632374" y="2499763"/>
              <a:ext cx="6003128" cy="5943096"/>
              <a:chOff x="6632374" y="2499763"/>
              <a:chExt cx="6003128" cy="5943096"/>
            </a:xfrm>
          </p:grpSpPr>
          <p:pic>
            <p:nvPicPr>
              <p:cNvPr id="70" name="Object 69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6632374" y="2499763"/>
                <a:ext cx="6003128" cy="5943096"/>
              </a:xfrm>
              <a:prstGeom prst="rect">
                <a:avLst/>
              </a:prstGeom>
            </p:spPr>
          </p:pic>
        </p:grpSp>
      </p:grpSp>
      <p:grpSp>
        <p:nvGrpSpPr>
          <p:cNvPr id="1025" name="그룹 1025"/>
          <p:cNvGrpSpPr/>
          <p:nvPr/>
        </p:nvGrpSpPr>
        <p:grpSpPr>
          <a:xfrm>
            <a:off x="8215727" y="3977922"/>
            <a:ext cx="1424373" cy="1424373"/>
            <a:chOff x="8215727" y="3977922"/>
            <a:chExt cx="1424373" cy="1424373"/>
          </a:xfrm>
        </p:grpSpPr>
        <p:grpSp>
          <p:nvGrpSpPr>
            <p:cNvPr id="1026" name="그룹 1026"/>
            <p:cNvGrpSpPr/>
            <p:nvPr/>
          </p:nvGrpSpPr>
          <p:grpSpPr>
            <a:xfrm>
              <a:off x="8215727" y="3977922"/>
              <a:ext cx="1424373" cy="1424373"/>
              <a:chOff x="8215727" y="3977922"/>
              <a:chExt cx="1424373" cy="1424373"/>
            </a:xfrm>
          </p:grpSpPr>
          <p:pic>
            <p:nvPicPr>
              <p:cNvPr id="75" name="Object 74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8215727" y="3977922"/>
                <a:ext cx="1424373" cy="1424373"/>
              </a:xfrm>
              <a:prstGeom prst="rect">
                <a:avLst/>
              </a:prstGeom>
            </p:spPr>
          </p:pic>
        </p:grpSp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066641" y="4249011"/>
              <a:ext cx="2022164" cy="1224792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9634566" y="5399487"/>
            <a:ext cx="1424373" cy="1424373"/>
            <a:chOff x="9634566" y="5399487"/>
            <a:chExt cx="1424373" cy="1424373"/>
          </a:xfrm>
        </p:grpSpPr>
        <p:grpSp>
          <p:nvGrpSpPr>
            <p:cNvPr id="1028" name="그룹 1028"/>
            <p:cNvGrpSpPr/>
            <p:nvPr/>
          </p:nvGrpSpPr>
          <p:grpSpPr>
            <a:xfrm>
              <a:off x="9634566" y="5399487"/>
              <a:ext cx="1424373" cy="1424373"/>
              <a:chOff x="9634566" y="5399487"/>
              <a:chExt cx="1424373" cy="1424373"/>
            </a:xfrm>
          </p:grpSpPr>
          <p:pic>
            <p:nvPicPr>
              <p:cNvPr id="81" name="Object 80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9634566" y="5399487"/>
                <a:ext cx="1424373" cy="1424373"/>
              </a:xfrm>
              <a:prstGeom prst="rect">
                <a:avLst/>
              </a:prstGeom>
            </p:spPr>
          </p:pic>
        </p:grpSp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577957" y="5743152"/>
              <a:ext cx="1854586" cy="1034167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9629016" y="3976441"/>
            <a:ext cx="1424373" cy="1424373"/>
            <a:chOff x="9629016" y="3976441"/>
            <a:chExt cx="1424373" cy="1424373"/>
          </a:xfrm>
        </p:grpSpPr>
        <p:grpSp>
          <p:nvGrpSpPr>
            <p:cNvPr id="1030" name="그룹 1030"/>
            <p:cNvGrpSpPr/>
            <p:nvPr/>
          </p:nvGrpSpPr>
          <p:grpSpPr>
            <a:xfrm>
              <a:off x="9629016" y="3976441"/>
              <a:ext cx="1424373" cy="1424373"/>
              <a:chOff x="9629016" y="3976441"/>
              <a:chExt cx="1424373" cy="1424373"/>
            </a:xfrm>
          </p:grpSpPr>
          <p:pic>
            <p:nvPicPr>
              <p:cNvPr id="87" name="Object 86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9629016" y="3976441"/>
                <a:ext cx="1424373" cy="1424373"/>
              </a:xfrm>
              <a:prstGeom prst="rect">
                <a:avLst/>
              </a:prstGeom>
            </p:spPr>
          </p:pic>
        </p:grpSp>
        <p:pic>
          <p:nvPicPr>
            <p:cNvPr id="89" name="Object 8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563102" y="4250418"/>
              <a:ext cx="1900430" cy="1195040"/>
            </a:xfrm>
            <a:prstGeom prst="rect">
              <a:avLst/>
            </a:prstGeom>
          </p:spPr>
        </p:pic>
      </p:grpSp>
      <p:grpSp>
        <p:nvGrpSpPr>
          <p:cNvPr id="1031" name="그룹 1031"/>
          <p:cNvGrpSpPr/>
          <p:nvPr/>
        </p:nvGrpSpPr>
        <p:grpSpPr>
          <a:xfrm>
            <a:off x="8210591" y="5399487"/>
            <a:ext cx="1424373" cy="1424373"/>
            <a:chOff x="8210591" y="5399487"/>
            <a:chExt cx="1424373" cy="1424373"/>
          </a:xfrm>
        </p:grpSpPr>
        <p:grpSp>
          <p:nvGrpSpPr>
            <p:cNvPr id="1032" name="그룹 1032"/>
            <p:cNvGrpSpPr/>
            <p:nvPr/>
          </p:nvGrpSpPr>
          <p:grpSpPr>
            <a:xfrm>
              <a:off x="8210591" y="5399487"/>
              <a:ext cx="1424373" cy="1424373"/>
              <a:chOff x="8210591" y="5399487"/>
              <a:chExt cx="1424373" cy="1424373"/>
            </a:xfrm>
          </p:grpSpPr>
          <p:pic>
            <p:nvPicPr>
              <p:cNvPr id="93" name="Object 92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8210591" y="5399487"/>
                <a:ext cx="1424373" cy="1424373"/>
              </a:xfrm>
              <a:prstGeom prst="rect">
                <a:avLst/>
              </a:prstGeom>
            </p:spPr>
          </p:pic>
        </p:grpSp>
        <p:pic>
          <p:nvPicPr>
            <p:cNvPr id="95" name="Object 9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153957" y="5743152"/>
              <a:ext cx="1854586" cy="103416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34511" y="5675486"/>
            <a:ext cx="1910567" cy="1910567"/>
            <a:chOff x="948366" y="5744761"/>
            <a:chExt cx="1910567" cy="1910567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948366" y="5744761"/>
              <a:ext cx="1910567" cy="1910567"/>
              <a:chOff x="948366" y="5744761"/>
              <a:chExt cx="1910567" cy="1910567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948366" y="5744761"/>
                <a:ext cx="1910567" cy="1910567"/>
              </a:xfrm>
              <a:prstGeom prst="rect">
                <a:avLst/>
              </a:prstGeom>
            </p:spPr>
          </p:pic>
        </p:grpSp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41962" y="6109353"/>
              <a:ext cx="2735618" cy="1627914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2819400" y="7576333"/>
            <a:ext cx="1910567" cy="1910567"/>
            <a:chOff x="2861247" y="7588661"/>
            <a:chExt cx="1910567" cy="1910567"/>
          </a:xfrm>
        </p:grpSpPr>
        <p:grpSp>
          <p:nvGrpSpPr>
            <p:cNvPr id="1019" name="그룹 1019"/>
            <p:cNvGrpSpPr/>
            <p:nvPr/>
          </p:nvGrpSpPr>
          <p:grpSpPr>
            <a:xfrm>
              <a:off x="2861247" y="7588661"/>
              <a:ext cx="1910567" cy="1910567"/>
              <a:chOff x="2861247" y="7588661"/>
              <a:chExt cx="1910567" cy="1910567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2861247" y="7588661"/>
                <a:ext cx="1910567" cy="1910567"/>
              </a:xfrm>
              <a:prstGeom prst="rect">
                <a:avLst/>
              </a:prstGeom>
            </p:spPr>
          </p:pic>
        </p:grpSp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778675" y="8057511"/>
              <a:ext cx="2505204" cy="1358224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4057526" y="2416191"/>
            <a:ext cx="1910567" cy="1910567"/>
            <a:chOff x="14043671" y="2388481"/>
            <a:chExt cx="1910567" cy="1910567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14043671" y="2388481"/>
              <a:ext cx="1910567" cy="1910567"/>
              <a:chOff x="14043671" y="2388481"/>
              <a:chExt cx="1910567" cy="1910567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14043671" y="2388481"/>
                <a:ext cx="1910567" cy="1910567"/>
              </a:xfrm>
              <a:prstGeom prst="rect">
                <a:avLst/>
              </a:prstGeom>
            </p:spPr>
          </p:pic>
        </p:grpSp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3961066" y="2857331"/>
              <a:ext cx="2505204" cy="135822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5926528" y="526838"/>
            <a:ext cx="1910567" cy="1910567"/>
            <a:chOff x="15954238" y="526838"/>
            <a:chExt cx="1910567" cy="1910567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15954238" y="526838"/>
              <a:ext cx="1910567" cy="1910567"/>
              <a:chOff x="15954238" y="526838"/>
              <a:chExt cx="1910567" cy="1910567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>
                <a:off x="15954238" y="526838"/>
                <a:ext cx="1910567" cy="1910567"/>
              </a:xfrm>
              <a:prstGeom prst="rect">
                <a:avLst/>
              </a:prstGeom>
            </p:spPr>
          </p:pic>
        </p:grpSp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5859325" y="898552"/>
              <a:ext cx="2576734" cy="15880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638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7222E-6 -3.20988E-6 L 3.47222E-6 -3.20988E-6 C 0.00225 -0.00231 0.0046 -0.00432 0.00677 -0.00679 C 0.01215 -0.01281 0.00746 -0.00941 0.01206 -0.01219 C 0.01692 -0.0179 0.01128 -0.01188 0.01892 -0.01759 C 0.02847 -0.02484 0.02118 -0.02207 0.03029 -0.02438 L 0.03559 -0.027 C 0.03758 -0.02793 0.03967 -0.02839 0.04166 -0.02963 C 0.04348 -0.03102 0.04513 -0.03349 0.04696 -0.03503 C 0.04913 -0.03704 0.05156 -0.03827 0.05373 -0.04043 C 0.0559 -0.04274 0.05763 -0.04629 0.0598 -0.04861 C 0.06197 -0.05077 0.0644 -0.05185 0.06666 -0.05401 C 0.07126 -0.05818 0.07543 -0.06404 0.08029 -0.06744 C 0.08281 -0.06929 0.08533 -0.07099 0.08784 -0.07284 C 0.09383 -0.07731 0.09652 -0.08024 0.10295 -0.08364 C 0.10546 -0.08487 0.10807 -0.08503 0.11059 -0.08626 C 0.11362 -0.08781 0.11658 -0.09012 0.11961 -0.09166 C 0.12647 -0.09521 0.12986 -0.09552 0.13628 -0.09969 C 0.13862 -0.10123 0.14079 -0.10355 0.14314 -0.10509 C 0.14539 -0.10663 0.14774 -0.10771 0.15 -0.1091 C 0.15173 -0.11034 0.15347 -0.11219 0.15529 -0.11327 C 0.1572 -0.11435 0.15937 -0.11466 0.16128 -0.11589 C 0.16319 -0.11697 0.16484 -0.11867 0.16666 -0.11991 C 0.16883 -0.12145 0.17118 -0.12268 0.17343 -0.12392 C 0.17517 -0.125 0.17699 -0.12562 0.17873 -0.1267 C 0.18003 -0.12747 0.18125 -0.12886 0.18255 -0.12932 C 0.1868 -0.13102 0.19539 -0.13333 0.19539 -0.13333 C 0.19973 -0.13642 0.20008 -0.13704 0.20529 -0.13873 C 0.20729 -0.1395 0.20928 -0.1395 0.21137 -0.14012 C 0.22508 -0.14413 0.21284 -0.14182 0.22569 -0.14413 C 0.23081 -0.14506 0.23593 -0.14506 0.24088 -0.14691 C 0.2434 -0.14784 0.24592 -0.14861 0.24843 -0.14954 C 0.25052 -0.15031 0.25243 -0.15154 0.25451 -0.15231 C 0.25911 -0.15386 0.26536 -0.15432 0.2697 -0.15494 C 0.2717 -0.15633 0.27361 -0.15802 0.27569 -0.15895 C 0.27743 -0.15987 0.27925 -0.15972 0.28098 -0.16034 C 0.28177 -0.16065 0.28255 -0.16142 0.28333 -0.16173 C 0.28533 -0.16234 0.28732 -0.16265 0.28932 -0.16296 C 0.2973 -0.16774 0.29236 -0.16528 0.30451 -0.16836 L 0.30451 -0.16836 C 0.31232 -0.17191 0.3085 -0.17052 0.31588 -0.17253 L 0.32039 -0.17515 C 0.32291 -0.1767 0.32378 -0.177 0.32647 -0.17916 C 0.32751 -0.18009 0.32838 -0.18148 0.32951 -0.18194 C 0.33151 -0.18271 0.33359 -0.18271 0.33559 -0.18318 C 0.3421 -0.19089 0.33385 -0.18163 0.3401 -0.18734 C 0.34097 -0.18796 0.34158 -0.1892 0.34236 -0.18997 C 0.34366 -0.19105 0.34652 -0.19197 0.34765 -0.19259 C 0.34921 -0.19352 0.35069 -0.1946 0.35225 -0.19537 C 0.35503 -0.19676 0.35781 -0.19784 0.36059 -0.19938 C 0.36189 -0.20015 0.3631 -0.20123 0.36432 -0.20216 C 0.3651 -0.20262 0.36588 -0.20278 0.36666 -0.20339 C 0.36744 -0.20416 0.36805 -0.20555 0.36892 -0.20617 C 0.37013 -0.20694 0.37274 -0.20741 0.37274 -0.20741 " pathEditMode="relative" ptsTypes="AAAAAAAAAAAAAAAAAAAAAAAAAAAAAAAAAAAAAAAAAAAAAAAAAAAAAA">
                                      <p:cBhvr>
                                        <p:cTn id="6" dur="15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9.87654E-7 L -3.61111E-6 0.00016 C 0.00296 -0.00046 0.00608 -0.00077 0.00912 -0.00139 C 0.0099 -0.00154 0.01068 -0.00231 0.01138 -0.00278 C 0.01242 -0.00324 0.01355 -0.00355 0.0145 -0.00401 C 0.01528 -0.00478 0.01598 -0.00602 0.01684 -0.00648 C 0.0178 -0.00725 0.01884 -0.00741 0.01988 -0.00787 C 0.02743 -0.01142 0.01467 -0.00833 0.03447 -0.01034 C 0.03629 -0.0108 0.03802 -0.01111 0.03985 -0.01173 C 0.04089 -0.01204 0.04184 -0.01281 0.04289 -0.01296 C 0.04497 -0.01358 0.04705 -0.01389 0.04905 -0.0142 C 0.04957 -0.01512 0.04992 -0.01636 0.05061 -0.01682 C 0.05174 -0.01759 0.05938 -0.01944 0.05981 -0.01944 C 0.06815 -0.02778 0.06016 -0.02037 0.06598 -0.02454 C 0.06702 -0.02531 0.06797 -0.02654 0.06901 -0.02716 C 0.07023 -0.02778 0.07162 -0.02809 0.07292 -0.02839 C 0.07735 -0.02963 0.07865 -0.02947 0.08282 -0.03102 C 0.08516 -0.03179 0.08855 -0.03349 0.09054 -0.03488 C 0.09306 -0.03657 0.09636 -0.03889 0.09896 -0.03997 C 0.1 -0.04043 0.10105 -0.04089 0.102 -0.04136 C 0.10565 -0.04259 0.10573 -0.04228 0.10903 -0.04383 C 0.10981 -0.04429 0.11051 -0.04475 0.11129 -0.04522 C 0.11328 -0.04599 0.11745 -0.04768 0.11745 -0.04753 C 0.11823 -0.04861 0.11893 -0.04954 0.11971 -0.05031 C 0.12127 -0.0517 0.1244 -0.05231 0.12587 -0.05278 C 0.12665 -0.0537 0.12735 -0.05478 0.12822 -0.0554 C 0.12952 -0.05648 0.1323 -0.05741 0.13351 -0.05802 C 0.13516 -0.05864 0.13664 -0.05972 0.13811 -0.06065 C 0.13889 -0.06111 0.13959 -0.06173 0.14046 -0.06173 L 0.14966 -0.06312 C 0.15122 -0.06404 0.15287 -0.0642 0.15434 -0.06574 C 0.15504 -0.06651 0.15573 -0.06775 0.1566 -0.06821 C 0.15756 -0.06898 0.15868 -0.06883 0.15964 -0.0696 C 0.16077 -0.07022 0.16172 -0.0713 0.16276 -0.07207 C 0.16667 -0.07469 0.16736 -0.07469 0.17118 -0.07592 C 0.17214 -0.07685 0.17327 -0.07762 0.17431 -0.07855 C 0.17509 -0.07932 0.1757 -0.08071 0.17657 -0.08102 C 0.17778 -0.08179 0.17908 -0.08194 0.18039 -0.08241 C 0.18143 -0.08333 0.18247 -0.0841 0.18342 -0.08488 C 0.18638 -0.08765 0.18542 -0.08796 0.18881 -0.09012 C 0.1908 -0.09136 0.19236 -0.09105 0.19427 -0.09275 C 0.19506 -0.09336 0.19566 -0.0946 0.19653 -0.09522 C 0.19749 -0.09599 0.19853 -0.09614 0.19966 -0.0966 C 0.20035 -0.09691 0.20113 -0.09722 0.20191 -0.09784 C 0.20296 -0.09861 0.20382 -0.09984 0.20495 -0.10046 C 0.20695 -0.10154 0.20912 -0.10185 0.21111 -0.10309 C 0.21884 -0.10725 0.20686 -0.10062 0.2165 -0.10555 C 0.21806 -0.10633 0.2211 -0.10802 0.2211 -0.10787 C 0.22587 -0.11342 0.22058 -0.10818 0.22726 -0.11204 C 0.22978 -0.11358 0.23238 -0.11543 0.2349 -0.11713 C 0.23577 -0.11759 0.23629 -0.11913 0.23724 -0.11975 C 0.23846 -0.12037 0.23976 -0.12052 0.24106 -0.12099 C 0.24427 -0.12361 0.24497 -0.12454 0.2487 -0.12623 C 0.24966 -0.12654 0.25304 -0.12778 0.25408 -0.1287 C 0.25495 -0.12947 0.25556 -0.13055 0.25643 -0.13133 C 0.25738 -0.13194 0.25851 -0.1321 0.25947 -0.13256 C 0.26103 -0.13333 0.2625 -0.13426 0.26415 -0.13518 C 0.26485 -0.13565 0.26572 -0.1358 0.26641 -0.13626 C 0.26745 -0.13719 0.26832 -0.13842 0.26953 -0.13904 C 0.27101 -0.13966 0.27257 -0.13966 0.27405 -0.14028 C 0.27509 -0.14059 0.27622 -0.14105 0.27717 -0.14151 C 0.27796 -0.14197 0.27874 -0.14228 0.27943 -0.14275 C 0.2803 -0.14352 0.28082 -0.14491 0.28169 -0.14537 C 0.28429 -0.1466 0.28698 -0.1466 0.2895 -0.14799 C 0.29019 -0.14846 0.29106 -0.14876 0.29176 -0.14923 C 0.29254 -0.14984 0.29315 -0.15123 0.29401 -0.15185 C 0.29757 -0.15401 0.2974 -0.15201 0.30018 -0.15447 C 0.30096 -0.15509 0.30165 -0.15633 0.30252 -0.15694 C 0.30625 -0.15972 0.30669 -0.15895 0.31016 -0.1608 C 0.31172 -0.16157 0.3132 -0.1625 0.31485 -0.16342 C 0.31485 -0.16327 0.31936 -0.16589 0.31936 -0.16574 C 0.32388 -0.16975 0.32144 -0.1679 0.32709 -0.17114 L 0.32943 -0.17238 C 0.33516 -0.17886 0.32787 -0.1713 0.33481 -0.17623 C 0.33559 -0.17685 0.3362 -0.17824 0.33707 -0.1787 C 0.33776 -0.17932 0.33863 -0.17947 0.33933 -0.18009 C 0.34532 -0.18503 0.3382 -0.18071 0.34393 -0.18395 C 0.34471 -0.18488 0.34549 -0.18549 0.34636 -0.18657 C 0.34688 -0.18734 0.34723 -0.18842 0.34783 -0.18904 C 0.34853 -0.18981 0.34931 -0.18997 0.35009 -0.19043 C 0.35165 -0.19213 0.35304 -0.1946 0.35478 -0.19552 C 0.35547 -0.19599 0.35625 -0.19614 0.35703 -0.19691 C 0.36259 -0.20139 0.35565 -0.19753 0.36242 -0.20185 C 0.36389 -0.20293 0.36702 -0.20447 0.36702 -0.20432 C 0.36754 -0.20586 0.3678 -0.20741 0.36858 -0.20833 C 0.36919 -0.20926 0.37014 -0.2091 0.37084 -0.20972 C 0.3711 -0.21003 0.37136 -0.21065 0.37171 -0.2108 " pathEditMode="relative" rAng="0" ptsTypes="AAAAAAAAAAAAAAAAAAAAAAAAAAAAAAAAAAAAAAAAAAAAAAAAAAAAAAAAAAAAAAAAAAAAAAAAAAAAAAAAAAAAAAA">
                                      <p:cBhvr>
                                        <p:cTn id="15" dur="15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5" y="-105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7 2.22222E-6 L -1.38889E-7 0.00015 C -0.00139 0.0037 -0.00243 0.00787 -0.00391 0.01126 C -0.00451 0.01281 -0.00556 0.01296 -0.00625 0.0142 C -0.00694 0.01543 -0.00712 0.01744 -0.00781 0.01852 C -0.00842 0.01975 -0.00929 0.02037 -0.01007 0.02129 C -0.01111 0.02284 -0.01215 0.02453 -0.01319 0.02577 C -0.01415 0.02685 -0.01519 0.02762 -0.01623 0.02855 C -0.01762 0.02994 -0.01875 0.03163 -0.02005 0.03287 C -0.02205 0.03503 -0.02439 0.03642 -0.02622 0.03873 C -0.02778 0.04058 -0.02943 0.04228 -0.0309 0.04444 C -0.03186 0.04599 -0.03281 0.04753 -0.03385 0.04876 C -0.03516 0.05 -0.03654 0.05046 -0.03776 0.0517 C -0.03889 0.05293 -0.03976 0.05463 -0.04089 0.05602 C -0.04488 0.0608 -0.04931 0.06497 -0.05321 0.07037 C -0.05417 0.07176 -0.05521 0.07315 -0.05625 0.07469 C -0.05703 0.07592 -0.05773 0.07762 -0.05859 0.07901 C -0.05937 0.0804 -0.06267 0.08487 -0.06398 0.08611 C -0.06493 0.08734 -0.06597 0.08812 -0.06701 0.0892 C -0.07214 0.09876 -0.06658 0.08966 -0.07161 0.09491 C -0.07318 0.0966 -0.07448 0.09938 -0.07622 0.10046 C -0.0816 0.10463 -0.07873 0.10262 -0.08464 0.10632 C -0.08906 0.1145 -0.08464 0.10771 -0.09002 0.11203 C -0.09089 0.11265 -0.09149 0.1142 -0.09245 0.11497 C -0.09592 0.11852 -0.09948 0.12222 -0.10312 0.12515 C -0.10512 0.12654 -0.10729 0.1267 -0.10929 0.12793 C -0.11007 0.12839 -0.11094 0.1287 -0.11163 0.12932 C -0.11241 0.13024 -0.11311 0.13148 -0.11389 0.13225 C -0.11554 0.13364 -0.11858 0.13472 -0.12005 0.13518 C -0.12075 0.13611 -0.12161 0.13734 -0.1224 0.13796 C -0.12526 0.14074 -0.1263 0.14089 -0.12925 0.14244 C -0.13333 0.14737 -0.12977 0.14367 -0.13542 0.14676 C -0.13698 0.14753 -0.1401 0.14953 -0.1401 0.14969 C -0.1447 0.15524 -0.1401 0.15046 -0.14852 0.15386 C -0.15017 0.15447 -0.15165 0.15571 -0.15312 0.15679 C -0.1546 0.15771 -0.15634 0.15818 -0.15773 0.15957 C -0.15877 0.16049 -0.15972 0.16173 -0.16076 0.1625 C -0.16328 0.1642 -0.16623 0.16404 -0.16858 0.16682 C -0.16927 0.16774 -0.16997 0.16913 -0.17083 0.1696 C -0.17248 0.17068 -0.17439 0.17068 -0.17622 0.17114 C -0.17691 0.1716 -0.17769 0.17222 -0.17856 0.17253 C -0.1829 0.17453 -0.18151 0.1733 -0.18542 0.17546 C -0.18698 0.17639 -0.18845 0.17747 -0.1901 0.17839 C -0.19106 0.17886 -0.1921 0.17916 -0.19314 0.17963 C -0.19444 0.18055 -0.19557 0.18179 -0.19696 0.18271 C -0.19826 0.18333 -0.19957 0.18349 -0.20078 0.1841 C -0.20191 0.18441 -0.20286 0.18518 -0.20391 0.18549 C -0.20538 0.18611 -0.20694 0.18642 -0.20851 0.18688 C -0.22057 0.19151 -0.2105 0.18858 -0.22083 0.1912 C -0.225 0.19382 -0.22144 0.19182 -0.227 0.19413 C -0.23759 0.19845 -0.22023 0.19182 -0.23464 0.19707 C -0.25503 0.20432 -0.23056 0.19629 -0.24931 0.20123 C -0.25165 0.202 -0.25573 0.2037 -0.25773 0.20571 C -0.25868 0.20648 -0.25972 0.20802 -0.26085 0.20849 C -0.2625 0.20941 -0.26432 0.20957 -0.26623 0.21003 L -0.27083 0.21281 C -0.27161 0.21327 -0.27231 0.21404 -0.27309 0.21435 L -0.27925 0.21713 C -0.28003 0.21805 -0.28073 0.21929 -0.28151 0.22006 C -0.28359 0.22207 -0.28576 0.22361 -0.28767 0.22592 C -0.29019 0.22855 -0.29201 0.23102 -0.2947 0.23287 C -0.2954 0.23364 -0.29618 0.23395 -0.29696 0.23441 C -0.30356 0.24274 -0.29523 0.23271 -0.30156 0.23873 C -0.30234 0.2395 -0.30304 0.24089 -0.30382 0.24166 C -0.30512 0.2429 -0.30651 0.24336 -0.30773 0.24444 C -0.30885 0.24568 -0.30964 0.24768 -0.31076 0.24876 C -0.31181 0.25 -0.31293 0.25062 -0.31389 0.2517 C -0.31545 0.25355 -0.31701 0.25555 -0.31849 0.25756 L -0.32309 0.26327 C -0.32465 0.26512 -0.32595 0.2679 -0.32769 0.26913 C -0.32856 0.26944 -0.32934 0.26975 -0.33003 0.27037 C -0.33507 0.27515 -0.32951 0.27114 -0.33464 0.27762 C -0.33533 0.27839 -0.3362 0.27855 -0.33698 0.27916 L -0.34158 0.28487 C -0.34236 0.28565 -0.34323 0.28657 -0.34384 0.28765 L -0.34531 0.29074 " pathEditMode="relative" rAng="0" ptsTypes="AAAAAAAAAAAAAAAAAAAAAAAAAAAAAAAAAAAAAAAAAAAAAAAAAAAAAAAAAAAAAAAAAAAAAAAAAAAA">
                                      <p:cBhvr>
                                        <p:cTn id="24" dur="15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66" y="1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48148E-6 L -2.77778E-7 -1.48148E-6 C -0.00339 0.00201 -0.00668 0.00417 -0.00998 0.00664 C -0.01615 0.01111 -0.0099 0.00803 -0.01615 0.01065 C -0.01727 0.01204 -0.02248 0.01729 -0.02448 0.01898 C -0.02595 0.01991 -0.02752 0.02068 -0.02899 0.02161 C -0.02977 0.02253 -0.03056 0.02377 -0.03134 0.02454 C -0.03246 0.02546 -0.03568 0.0267 -0.03663 0.02716 C -0.0441 0.03719 -0.03498 0.02562 -0.04349 0.03395 C -0.04514 0.03565 -0.04653 0.03781 -0.04809 0.03951 C -0.04931 0.04059 -0.05069 0.04136 -0.05191 0.04229 C -0.05295 0.04306 -0.05391 0.04398 -0.05495 0.04475 C -0.05616 0.04583 -0.05738 0.04676 -0.05868 0.04769 C -0.06024 0.04861 -0.06181 0.04908 -0.06328 0.05031 C -0.07005 0.05648 -0.06719 0.05463 -0.07161 0.05725 C -0.07266 0.05849 -0.07352 0.06019 -0.07465 0.06127 C -0.07717 0.06374 -0.07995 0.06543 -0.08229 0.06821 C -0.08785 0.07469 -0.0809 0.06667 -0.08759 0.07361 C -0.08837 0.07438 -0.08906 0.07546 -0.08993 0.07624 C -0.09123 0.07747 -0.0941 0.0784 -0.09523 0.07917 C -0.09679 0.07994 -0.09826 0.08087 -0.09983 0.08179 L -0.10208 0.08333 C -0.11172 0.08904 -0.09635 0.07932 -0.10668 0.08719 C -0.10764 0.08796 -0.10877 0.08796 -0.10972 0.08874 C -0.11128 0.08951 -0.11276 0.09043 -0.11432 0.09136 C -0.11771 0.0963 -0.11797 0.09692 -0.12266 0.10093 C -0.12483 0.10293 -0.12726 0.10432 -0.12943 0.10648 C -0.13073 0.10772 -0.13194 0.10926 -0.13325 0.1105 C -0.1342 0.11158 -0.13533 0.11235 -0.13637 0.11343 C -0.13898 0.1159 -0.13854 0.11651 -0.14167 0.11883 C -0.14618 0.12161 -0.15087 0.12423 -0.15538 0.12701 L -0.15764 0.1284 C -0.16233 0.13673 -0.15703 0.12855 -0.16458 0.13503 C -0.16658 0.13704 -0.16849 0.13935 -0.17066 0.14059 C -0.17135 0.14105 -0.17205 0.14151 -0.17283 0.14213 C -0.17483 0.14383 -0.17665 0.14645 -0.17891 0.14753 C -0.17995 0.148 -0.18099 0.14846 -0.18194 0.14892 C -0.18325 0.14938 -0.18455 0.14969 -0.18576 0.15 C -0.18654 0.15046 -0.18733 0.15108 -0.18802 0.15154 C -0.19097 0.15695 -0.18793 0.15216 -0.19184 0.15571 C -0.19262 0.15633 -0.19323 0.15772 -0.1941 0.15849 C -0.19714 0.16034 -0.20026 0.16188 -0.2033 0.16374 C -0.21068 0.16821 -0.19922 0.16127 -0.20859 0.16806 C -0.21172 0.17006 -0.21328 0.17083 -0.21623 0.17222 C -0.21727 0.1733 -0.21823 0.17469 -0.21927 0.17593 C -0.22144 0.17855 -0.2224 0.17901 -0.22465 0.18025 C -0.22569 0.18164 -0.22656 0.18349 -0.22769 0.18442 C -0.22865 0.18534 -0.22969 0.18519 -0.23064 0.1858 C -0.23767 0.19059 -0.22908 0.18719 -0.23819 0.18982 C -0.24097 0.19213 -0.24219 0.19352 -0.24514 0.19537 C -0.24609 0.19599 -0.24714 0.1963 -0.24818 0.19676 C -0.2487 0.19769 -0.24904 0.19892 -0.24965 0.19938 C -0.25113 0.20093 -0.25269 0.20139 -0.25434 0.20216 C -0.25503 0.20262 -0.2559 0.20278 -0.2566 0.20355 C -0.26059 0.20725 -0.26146 0.20864 -0.26493 0.21034 C -0.26589 0.2108 -0.26693 0.21127 -0.26797 0.21173 C -0.26953 0.21374 -0.27092 0.21574 -0.27257 0.21713 C -0.27413 0.21867 -0.27569 0.21975 -0.27708 0.2213 C -0.27821 0.22238 -0.27908 0.22423 -0.28012 0.22546 C -0.28108 0.22654 -0.28212 0.22747 -0.28316 0.22824 C -0.28637 0.23056 -0.28776 0.23087 -0.2908 0.23225 C -0.29306 0.23488 -0.2934 0.23565 -0.29609 0.23781 C -0.30399 0.24383 -0.29132 0.23272 -0.30148 0.24198 C -0.30408 0.24645 -0.30226 0.24429 -0.30755 0.24738 L -0.30981 0.24861 C -0.31641 0.25648 -0.30807 0.24722 -0.31441 0.25278 C -0.31962 0.25756 -0.31337 0.25417 -0.3197 0.25695 C -0.32474 0.2659 -0.31536 0.24985 -0.32578 0.26235 C -0.32656 0.26327 -0.32726 0.2642 -0.32804 0.26512 C -0.3349 0.27207 -0.32786 0.26389 -0.33342 0.27053 C -0.33889 0.28534 -0.33403 0.27423 -0.33871 0.28148 C -0.33958 0.28287 -0.3401 0.28457 -0.34106 0.28565 C -0.34627 0.29182 -0.34158 0.28395 -0.34392 0.28858 " pathEditMode="relative" rAng="0" ptsTypes="AAAAAAAAAAAAAAAAAAAAAAAAAAAAAAAAAAAAAAAAAAAAAAAAAAAAAAAAAAAAAAAAAAAAAAAAA">
                                      <p:cBhvr>
                                        <p:cTn id="33" dur="15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96" y="144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5327" y="1101787"/>
            <a:ext cx="4436720" cy="248906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334136" y="941631"/>
            <a:ext cx="8623140" cy="8445176"/>
            <a:chOff x="7334136" y="941631"/>
            <a:chExt cx="8623140" cy="844517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34136" y="941631"/>
              <a:ext cx="8623140" cy="84451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486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59862" y="990233"/>
            <a:ext cx="7509410" cy="250544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50010" y="3531515"/>
            <a:ext cx="15585693" cy="4933989"/>
            <a:chOff x="1350010" y="3531515"/>
            <a:chExt cx="15585693" cy="4933989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476547" y="3572185"/>
              <a:ext cx="6133124" cy="666667"/>
              <a:chOff x="1476547" y="3572185"/>
              <a:chExt cx="6133124" cy="666667"/>
            </a:xfrm>
          </p:grpSpPr>
          <p:grpSp>
            <p:nvGrpSpPr>
              <p:cNvPr id="1003" name="그룹 1003"/>
              <p:cNvGrpSpPr/>
              <p:nvPr/>
            </p:nvGrpSpPr>
            <p:grpSpPr>
              <a:xfrm>
                <a:off x="1476547" y="3572185"/>
                <a:ext cx="662980" cy="662980"/>
                <a:chOff x="1476547" y="3572185"/>
                <a:chExt cx="662980" cy="662980"/>
              </a:xfrm>
            </p:grpSpPr>
            <p:pic>
              <p:nvPicPr>
                <p:cNvPr id="6" name="Object 5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476547" y="3572185"/>
                  <a:ext cx="662980" cy="662980"/>
                </a:xfrm>
                <a:prstGeom prst="rect">
                  <a:avLst/>
                </a:prstGeom>
              </p:spPr>
            </p:pic>
          </p:grpSp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131383" y="3585218"/>
                <a:ext cx="4966819" cy="964562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476547" y="5774190"/>
              <a:ext cx="7334715" cy="608865"/>
              <a:chOff x="1476547" y="5774190"/>
              <a:chExt cx="7334715" cy="608865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1476547" y="5774190"/>
                <a:ext cx="707729" cy="608865"/>
                <a:chOff x="1476547" y="5774190"/>
                <a:chExt cx="707729" cy="608865"/>
              </a:xfrm>
            </p:grpSpPr>
            <p:pic>
              <p:nvPicPr>
                <p:cNvPr id="12" name="Object 11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476547" y="5774190"/>
                  <a:ext cx="707729" cy="608865"/>
                </a:xfrm>
                <a:prstGeom prst="rect">
                  <a:avLst/>
                </a:prstGeom>
              </p:spPr>
            </p:pic>
          </p:grpSp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131379" y="5681673"/>
                <a:ext cx="6963248" cy="964562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902492" y="3531515"/>
              <a:ext cx="6996252" cy="744319"/>
              <a:chOff x="9902492" y="3531515"/>
              <a:chExt cx="6996252" cy="744319"/>
            </a:xfrm>
          </p:grpSpPr>
          <p:grpSp>
            <p:nvGrpSpPr>
              <p:cNvPr id="1007" name="그룹 1007"/>
              <p:cNvGrpSpPr/>
              <p:nvPr/>
            </p:nvGrpSpPr>
            <p:grpSpPr>
              <a:xfrm>
                <a:off x="9902492" y="3531515"/>
                <a:ext cx="744319" cy="744319"/>
                <a:chOff x="9902492" y="3531515"/>
                <a:chExt cx="744319" cy="744319"/>
              </a:xfrm>
            </p:grpSpPr>
            <p:pic>
              <p:nvPicPr>
                <p:cNvPr id="18" name="Object 17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9902492" y="3531515"/>
                  <a:ext cx="744319" cy="744319"/>
                </a:xfrm>
                <a:prstGeom prst="rect">
                  <a:avLst/>
                </a:prstGeom>
              </p:spPr>
            </p:pic>
          </p:grpSp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0551465" y="3563237"/>
                <a:ext cx="6565353" cy="964562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350010" y="6571828"/>
              <a:ext cx="7109600" cy="916053"/>
              <a:chOff x="1350010" y="6571828"/>
              <a:chExt cx="7109600" cy="916053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121855" y="6685431"/>
                <a:ext cx="6110048" cy="964562"/>
              </a:xfrm>
              <a:prstGeom prst="rect">
                <a:avLst/>
              </a:prstGeom>
            </p:spPr>
          </p:pic>
          <p:grpSp>
            <p:nvGrpSpPr>
              <p:cNvPr id="1009" name="그룹 1009"/>
              <p:cNvGrpSpPr/>
              <p:nvPr/>
            </p:nvGrpSpPr>
            <p:grpSpPr>
              <a:xfrm>
                <a:off x="1350010" y="6571828"/>
                <a:ext cx="916053" cy="916053"/>
                <a:chOff x="1350010" y="6571828"/>
                <a:chExt cx="916053" cy="916053"/>
              </a:xfrm>
            </p:grpSpPr>
            <p:pic>
              <p:nvPicPr>
                <p:cNvPr id="25" name="Object 24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1350010" y="6571828"/>
                  <a:ext cx="916053" cy="91605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0" name="그룹 1010"/>
            <p:cNvGrpSpPr/>
            <p:nvPr/>
          </p:nvGrpSpPr>
          <p:grpSpPr>
            <a:xfrm>
              <a:off x="9796322" y="5854195"/>
              <a:ext cx="6298961" cy="564971"/>
              <a:chOff x="9796322" y="5854195"/>
              <a:chExt cx="6298961" cy="564971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0616996" y="5710245"/>
                <a:ext cx="5565267" cy="964562"/>
              </a:xfrm>
              <a:prstGeom prst="rect">
                <a:avLst/>
              </a:prstGeom>
            </p:spPr>
          </p:pic>
          <p:grpSp>
            <p:nvGrpSpPr>
              <p:cNvPr id="1011" name="그룹 1011"/>
              <p:cNvGrpSpPr/>
              <p:nvPr/>
            </p:nvGrpSpPr>
            <p:grpSpPr>
              <a:xfrm>
                <a:off x="9796322" y="5866784"/>
                <a:ext cx="798769" cy="544842"/>
                <a:chOff x="9796322" y="5866784"/>
                <a:chExt cx="798769" cy="544842"/>
              </a:xfrm>
            </p:grpSpPr>
            <p:pic>
              <p:nvPicPr>
                <p:cNvPr id="31" name="Object 30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9796322" y="5866784"/>
                  <a:ext cx="798769" cy="54484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2" name="그룹 1012"/>
            <p:cNvGrpSpPr/>
            <p:nvPr/>
          </p:nvGrpSpPr>
          <p:grpSpPr>
            <a:xfrm>
              <a:off x="9892968" y="4751491"/>
              <a:ext cx="7042736" cy="620432"/>
              <a:chOff x="9892968" y="4751491"/>
              <a:chExt cx="7042736" cy="620432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0588424" y="4664757"/>
                <a:ext cx="6221400" cy="964562"/>
              </a:xfrm>
              <a:prstGeom prst="rect">
                <a:avLst/>
              </a:prstGeom>
            </p:spPr>
          </p:pic>
          <p:grpSp>
            <p:nvGrpSpPr>
              <p:cNvPr id="1013" name="그룹 1013"/>
              <p:cNvGrpSpPr/>
              <p:nvPr/>
            </p:nvGrpSpPr>
            <p:grpSpPr>
              <a:xfrm>
                <a:off x="9892968" y="4751491"/>
                <a:ext cx="661441" cy="620432"/>
                <a:chOff x="9892968" y="4751491"/>
                <a:chExt cx="661441" cy="620432"/>
              </a:xfrm>
            </p:grpSpPr>
            <p:pic>
              <p:nvPicPr>
                <p:cNvPr id="37" name="Object 36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9892968" y="4751491"/>
                  <a:ext cx="661441" cy="62043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4" name="그룹 1014"/>
            <p:cNvGrpSpPr/>
            <p:nvPr/>
          </p:nvGrpSpPr>
          <p:grpSpPr>
            <a:xfrm>
              <a:off x="1543214" y="7770967"/>
              <a:ext cx="7886601" cy="566072"/>
              <a:chOff x="1543214" y="7770967"/>
              <a:chExt cx="7886601" cy="566072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2121855" y="7687090"/>
                <a:ext cx="6697591" cy="964562"/>
              </a:xfrm>
              <a:prstGeom prst="rect">
                <a:avLst/>
              </a:prstGeom>
            </p:spPr>
          </p:pic>
          <p:grpSp>
            <p:nvGrpSpPr>
              <p:cNvPr id="1015" name="그룹 1015"/>
              <p:cNvGrpSpPr/>
              <p:nvPr/>
            </p:nvGrpSpPr>
            <p:grpSpPr>
              <a:xfrm>
                <a:off x="1543214" y="7770967"/>
                <a:ext cx="584865" cy="520303"/>
                <a:chOff x="1543214" y="7770967"/>
                <a:chExt cx="584865" cy="520303"/>
              </a:xfrm>
            </p:grpSpPr>
            <p:pic>
              <p:nvPicPr>
                <p:cNvPr id="43" name="Object 42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1543214" y="7770967"/>
                  <a:ext cx="584865" cy="52030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6" name="그룹 1016"/>
            <p:cNvGrpSpPr/>
            <p:nvPr/>
          </p:nvGrpSpPr>
          <p:grpSpPr>
            <a:xfrm>
              <a:off x="1438452" y="4701790"/>
              <a:ext cx="7021159" cy="584345"/>
              <a:chOff x="1438452" y="4701790"/>
              <a:chExt cx="7021159" cy="584345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2131379" y="4636186"/>
                <a:ext cx="6619295" cy="964562"/>
              </a:xfrm>
              <a:prstGeom prst="rect">
                <a:avLst/>
              </a:prstGeom>
            </p:spPr>
          </p:pic>
          <p:grpSp>
            <p:nvGrpSpPr>
              <p:cNvPr id="1017" name="그룹 1017"/>
              <p:cNvGrpSpPr/>
              <p:nvPr/>
            </p:nvGrpSpPr>
            <p:grpSpPr>
              <a:xfrm>
                <a:off x="1438452" y="4701790"/>
                <a:ext cx="722078" cy="584345"/>
                <a:chOff x="1438452" y="4701790"/>
                <a:chExt cx="722078" cy="584345"/>
              </a:xfrm>
            </p:grpSpPr>
            <p:pic>
              <p:nvPicPr>
                <p:cNvPr id="49" name="Object 48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>
                  <a:off x="1438452" y="4701790"/>
                  <a:ext cx="722078" cy="58434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8" name="그룹 1018"/>
            <p:cNvGrpSpPr/>
            <p:nvPr/>
          </p:nvGrpSpPr>
          <p:grpSpPr>
            <a:xfrm>
              <a:off x="9883445" y="7680209"/>
              <a:ext cx="6812484" cy="785295"/>
              <a:chOff x="9883445" y="7680209"/>
              <a:chExt cx="6812484" cy="785295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0583007" y="7725187"/>
                <a:ext cx="6202353" cy="964562"/>
              </a:xfrm>
              <a:prstGeom prst="rect">
                <a:avLst/>
              </a:prstGeom>
            </p:spPr>
          </p:pic>
          <p:grpSp>
            <p:nvGrpSpPr>
              <p:cNvPr id="1019" name="그룹 1019"/>
              <p:cNvGrpSpPr/>
              <p:nvPr/>
            </p:nvGrpSpPr>
            <p:grpSpPr>
              <a:xfrm>
                <a:off x="9883445" y="7680209"/>
                <a:ext cx="776952" cy="785295"/>
                <a:chOff x="9883445" y="7680209"/>
                <a:chExt cx="776952" cy="78529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>
                  <a:off x="9883445" y="7680209"/>
                  <a:ext cx="776952" cy="785295"/>
                </a:xfrm>
                <a:prstGeom prst="rect">
                  <a:avLst/>
                </a:prstGeom>
              </p:spPr>
            </p:pic>
          </p:grpSp>
        </p:grpSp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616996" y="6733524"/>
              <a:ext cx="5917372" cy="964562"/>
            </a:xfrm>
            <a:prstGeom prst="rect">
              <a:avLst/>
            </a:prstGeom>
          </p:spPr>
        </p:pic>
        <p:grpSp>
          <p:nvGrpSpPr>
            <p:cNvPr id="1020" name="그룹 1020"/>
            <p:cNvGrpSpPr/>
            <p:nvPr/>
          </p:nvGrpSpPr>
          <p:grpSpPr>
            <a:xfrm>
              <a:off x="9946448" y="6602103"/>
              <a:ext cx="790802" cy="843942"/>
              <a:chOff x="9946448" y="6602103"/>
              <a:chExt cx="790802" cy="843942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9946448" y="6602103"/>
                <a:ext cx="790802" cy="84394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61078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59862" y="990233"/>
            <a:ext cx="7509410" cy="250544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50010" y="3531515"/>
            <a:ext cx="15585693" cy="4933989"/>
            <a:chOff x="1350010" y="3531515"/>
            <a:chExt cx="15585693" cy="4933989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476547" y="3572185"/>
              <a:ext cx="6133124" cy="666667"/>
              <a:chOff x="1476547" y="3572185"/>
              <a:chExt cx="6133124" cy="666667"/>
            </a:xfrm>
          </p:grpSpPr>
          <p:grpSp>
            <p:nvGrpSpPr>
              <p:cNvPr id="1003" name="그룹 1003"/>
              <p:cNvGrpSpPr/>
              <p:nvPr/>
            </p:nvGrpSpPr>
            <p:grpSpPr>
              <a:xfrm>
                <a:off x="1476547" y="3572185"/>
                <a:ext cx="662980" cy="662980"/>
                <a:chOff x="1476547" y="3572185"/>
                <a:chExt cx="662980" cy="662980"/>
              </a:xfrm>
            </p:grpSpPr>
            <p:pic>
              <p:nvPicPr>
                <p:cNvPr id="6" name="Object 5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476547" y="3572185"/>
                  <a:ext cx="662980" cy="662980"/>
                </a:xfrm>
                <a:prstGeom prst="rect">
                  <a:avLst/>
                </a:prstGeom>
              </p:spPr>
            </p:pic>
          </p:grpSp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131383" y="3585218"/>
                <a:ext cx="4966819" cy="964562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476547" y="5774190"/>
              <a:ext cx="7334715" cy="608865"/>
              <a:chOff x="1476547" y="5774190"/>
              <a:chExt cx="7334715" cy="608865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1476547" y="5774190"/>
                <a:ext cx="707729" cy="608865"/>
                <a:chOff x="1476547" y="5774190"/>
                <a:chExt cx="707729" cy="608865"/>
              </a:xfrm>
            </p:grpSpPr>
            <p:pic>
              <p:nvPicPr>
                <p:cNvPr id="12" name="Object 11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476547" y="5774190"/>
                  <a:ext cx="707729" cy="608865"/>
                </a:xfrm>
                <a:prstGeom prst="rect">
                  <a:avLst/>
                </a:prstGeom>
              </p:spPr>
            </p:pic>
          </p:grpSp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131379" y="5681673"/>
                <a:ext cx="6963248" cy="964562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902492" y="3531515"/>
              <a:ext cx="6996252" cy="744319"/>
              <a:chOff x="9902492" y="3531515"/>
              <a:chExt cx="6996252" cy="744319"/>
            </a:xfrm>
          </p:grpSpPr>
          <p:grpSp>
            <p:nvGrpSpPr>
              <p:cNvPr id="1007" name="그룹 1007"/>
              <p:cNvGrpSpPr/>
              <p:nvPr/>
            </p:nvGrpSpPr>
            <p:grpSpPr>
              <a:xfrm>
                <a:off x="9902492" y="3531515"/>
                <a:ext cx="744319" cy="744319"/>
                <a:chOff x="9902492" y="3531515"/>
                <a:chExt cx="744319" cy="744319"/>
              </a:xfrm>
            </p:grpSpPr>
            <p:pic>
              <p:nvPicPr>
                <p:cNvPr id="18" name="Object 17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9902492" y="3531515"/>
                  <a:ext cx="744319" cy="744319"/>
                </a:xfrm>
                <a:prstGeom prst="rect">
                  <a:avLst/>
                </a:prstGeom>
              </p:spPr>
            </p:pic>
          </p:grpSp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0551465" y="3563237"/>
                <a:ext cx="6565353" cy="964562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350010" y="6571828"/>
              <a:ext cx="7109600" cy="916053"/>
              <a:chOff x="1350010" y="6571828"/>
              <a:chExt cx="7109600" cy="916053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121855" y="6685431"/>
                <a:ext cx="6110048" cy="964562"/>
              </a:xfrm>
              <a:prstGeom prst="rect">
                <a:avLst/>
              </a:prstGeom>
            </p:spPr>
          </p:pic>
          <p:grpSp>
            <p:nvGrpSpPr>
              <p:cNvPr id="1009" name="그룹 1009"/>
              <p:cNvGrpSpPr/>
              <p:nvPr/>
            </p:nvGrpSpPr>
            <p:grpSpPr>
              <a:xfrm>
                <a:off x="1350010" y="6571828"/>
                <a:ext cx="916053" cy="916053"/>
                <a:chOff x="1350010" y="6571828"/>
                <a:chExt cx="916053" cy="916053"/>
              </a:xfrm>
            </p:grpSpPr>
            <p:pic>
              <p:nvPicPr>
                <p:cNvPr id="25" name="Object 24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1350010" y="6571828"/>
                  <a:ext cx="916053" cy="91605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0" name="그룹 1010"/>
            <p:cNvGrpSpPr/>
            <p:nvPr/>
          </p:nvGrpSpPr>
          <p:grpSpPr>
            <a:xfrm>
              <a:off x="9796322" y="5854195"/>
              <a:ext cx="6298961" cy="564971"/>
              <a:chOff x="9796322" y="5854195"/>
              <a:chExt cx="6298961" cy="564971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0616996" y="5710245"/>
                <a:ext cx="5565267" cy="964562"/>
              </a:xfrm>
              <a:prstGeom prst="rect">
                <a:avLst/>
              </a:prstGeom>
            </p:spPr>
          </p:pic>
          <p:grpSp>
            <p:nvGrpSpPr>
              <p:cNvPr id="1011" name="그룹 1011"/>
              <p:cNvGrpSpPr/>
              <p:nvPr/>
            </p:nvGrpSpPr>
            <p:grpSpPr>
              <a:xfrm>
                <a:off x="9796322" y="5866784"/>
                <a:ext cx="798769" cy="544842"/>
                <a:chOff x="9796322" y="5866784"/>
                <a:chExt cx="798769" cy="544842"/>
              </a:xfrm>
            </p:grpSpPr>
            <p:pic>
              <p:nvPicPr>
                <p:cNvPr id="31" name="Object 30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9796322" y="5866784"/>
                  <a:ext cx="798769" cy="54484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2" name="그룹 1012"/>
            <p:cNvGrpSpPr/>
            <p:nvPr/>
          </p:nvGrpSpPr>
          <p:grpSpPr>
            <a:xfrm>
              <a:off x="9892968" y="4751491"/>
              <a:ext cx="7042736" cy="620432"/>
              <a:chOff x="9892968" y="4751491"/>
              <a:chExt cx="7042736" cy="620432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0588424" y="4664757"/>
                <a:ext cx="6221400" cy="964562"/>
              </a:xfrm>
              <a:prstGeom prst="rect">
                <a:avLst/>
              </a:prstGeom>
            </p:spPr>
          </p:pic>
          <p:grpSp>
            <p:nvGrpSpPr>
              <p:cNvPr id="1013" name="그룹 1013"/>
              <p:cNvGrpSpPr/>
              <p:nvPr/>
            </p:nvGrpSpPr>
            <p:grpSpPr>
              <a:xfrm>
                <a:off x="9892968" y="4751491"/>
                <a:ext cx="661441" cy="620432"/>
                <a:chOff x="9892968" y="4751491"/>
                <a:chExt cx="661441" cy="620432"/>
              </a:xfrm>
            </p:grpSpPr>
            <p:pic>
              <p:nvPicPr>
                <p:cNvPr id="37" name="Object 36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9892968" y="4751491"/>
                  <a:ext cx="661441" cy="62043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4" name="그룹 1014"/>
            <p:cNvGrpSpPr/>
            <p:nvPr/>
          </p:nvGrpSpPr>
          <p:grpSpPr>
            <a:xfrm>
              <a:off x="1543214" y="7770967"/>
              <a:ext cx="7886601" cy="566072"/>
              <a:chOff x="1543214" y="7770967"/>
              <a:chExt cx="7886601" cy="566072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2121855" y="7687090"/>
                <a:ext cx="6697591" cy="964562"/>
              </a:xfrm>
              <a:prstGeom prst="rect">
                <a:avLst/>
              </a:prstGeom>
            </p:spPr>
          </p:pic>
          <p:grpSp>
            <p:nvGrpSpPr>
              <p:cNvPr id="1015" name="그룹 1015"/>
              <p:cNvGrpSpPr/>
              <p:nvPr/>
            </p:nvGrpSpPr>
            <p:grpSpPr>
              <a:xfrm>
                <a:off x="1543214" y="7770967"/>
                <a:ext cx="584865" cy="520303"/>
                <a:chOff x="1543214" y="7770967"/>
                <a:chExt cx="584865" cy="520303"/>
              </a:xfrm>
            </p:grpSpPr>
            <p:pic>
              <p:nvPicPr>
                <p:cNvPr id="43" name="Object 42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1543214" y="7770967"/>
                  <a:ext cx="584865" cy="52030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6" name="그룹 1016"/>
            <p:cNvGrpSpPr/>
            <p:nvPr/>
          </p:nvGrpSpPr>
          <p:grpSpPr>
            <a:xfrm>
              <a:off x="1438452" y="4701790"/>
              <a:ext cx="7021159" cy="584345"/>
              <a:chOff x="1438452" y="4701790"/>
              <a:chExt cx="7021159" cy="584345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2131379" y="4636186"/>
                <a:ext cx="6619295" cy="964562"/>
              </a:xfrm>
              <a:prstGeom prst="rect">
                <a:avLst/>
              </a:prstGeom>
            </p:spPr>
          </p:pic>
          <p:grpSp>
            <p:nvGrpSpPr>
              <p:cNvPr id="1017" name="그룹 1017"/>
              <p:cNvGrpSpPr/>
              <p:nvPr/>
            </p:nvGrpSpPr>
            <p:grpSpPr>
              <a:xfrm>
                <a:off x="1438452" y="4701790"/>
                <a:ext cx="722078" cy="584345"/>
                <a:chOff x="1438452" y="4701790"/>
                <a:chExt cx="722078" cy="584345"/>
              </a:xfrm>
            </p:grpSpPr>
            <p:pic>
              <p:nvPicPr>
                <p:cNvPr id="49" name="Object 48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>
                  <a:off x="1438452" y="4701790"/>
                  <a:ext cx="722078" cy="58434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8" name="그룹 1018"/>
            <p:cNvGrpSpPr/>
            <p:nvPr/>
          </p:nvGrpSpPr>
          <p:grpSpPr>
            <a:xfrm>
              <a:off x="9883445" y="7680209"/>
              <a:ext cx="6812484" cy="785295"/>
              <a:chOff x="9883445" y="7680209"/>
              <a:chExt cx="6812484" cy="785295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0583007" y="7725187"/>
                <a:ext cx="6202353" cy="964562"/>
              </a:xfrm>
              <a:prstGeom prst="rect">
                <a:avLst/>
              </a:prstGeom>
            </p:spPr>
          </p:pic>
          <p:grpSp>
            <p:nvGrpSpPr>
              <p:cNvPr id="1019" name="그룹 1019"/>
              <p:cNvGrpSpPr/>
              <p:nvPr/>
            </p:nvGrpSpPr>
            <p:grpSpPr>
              <a:xfrm>
                <a:off x="9883445" y="7680209"/>
                <a:ext cx="776952" cy="785295"/>
                <a:chOff x="9883445" y="7680209"/>
                <a:chExt cx="776952" cy="78529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>
                  <a:off x="9883445" y="7680209"/>
                  <a:ext cx="776952" cy="785295"/>
                </a:xfrm>
                <a:prstGeom prst="rect">
                  <a:avLst/>
                </a:prstGeom>
              </p:spPr>
            </p:pic>
          </p:grpSp>
        </p:grpSp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616996" y="6733524"/>
              <a:ext cx="5917372" cy="964562"/>
            </a:xfrm>
            <a:prstGeom prst="rect">
              <a:avLst/>
            </a:prstGeom>
          </p:spPr>
        </p:pic>
        <p:grpSp>
          <p:nvGrpSpPr>
            <p:cNvPr id="1020" name="그룹 1020"/>
            <p:cNvGrpSpPr/>
            <p:nvPr/>
          </p:nvGrpSpPr>
          <p:grpSpPr>
            <a:xfrm>
              <a:off x="9946448" y="6602103"/>
              <a:ext cx="790802" cy="843942"/>
              <a:chOff x="9946448" y="6602103"/>
              <a:chExt cx="790802" cy="843942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9946448" y="6602103"/>
                <a:ext cx="790802" cy="843942"/>
              </a:xfrm>
              <a:prstGeom prst="rect">
                <a:avLst/>
              </a:prstGeom>
            </p:spPr>
          </p:pic>
        </p:grpSp>
      </p:grpSp>
      <p:sp>
        <p:nvSpPr>
          <p:cNvPr id="3" name="직사각형 2"/>
          <p:cNvSpPr/>
          <p:nvPr/>
        </p:nvSpPr>
        <p:spPr>
          <a:xfrm>
            <a:off x="-304800" y="-571500"/>
            <a:ext cx="19354800" cy="12954000"/>
          </a:xfrm>
          <a:prstGeom prst="rect">
            <a:avLst/>
          </a:prstGeom>
          <a:solidFill>
            <a:schemeClr val="bg1">
              <a:lumMod val="95000"/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1" name="Object 1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959453" y="1530899"/>
            <a:ext cx="9437855" cy="2466188"/>
          </a:xfrm>
          <a:prstGeom prst="rect">
            <a:avLst/>
          </a:prstGeom>
        </p:spPr>
      </p:pic>
      <p:grpSp>
        <p:nvGrpSpPr>
          <p:cNvPr id="92" name="그룹 1001"/>
          <p:cNvGrpSpPr/>
          <p:nvPr/>
        </p:nvGrpSpPr>
        <p:grpSpPr>
          <a:xfrm>
            <a:off x="11514207" y="3445932"/>
            <a:ext cx="5533348" cy="4537788"/>
            <a:chOff x="12347808" y="3559677"/>
            <a:chExt cx="5533348" cy="4537788"/>
          </a:xfrm>
        </p:grpSpPr>
        <p:grpSp>
          <p:nvGrpSpPr>
            <p:cNvPr id="93" name="그룹 1002"/>
            <p:cNvGrpSpPr/>
            <p:nvPr/>
          </p:nvGrpSpPr>
          <p:grpSpPr>
            <a:xfrm>
              <a:off x="12347808" y="3559677"/>
              <a:ext cx="5533348" cy="4537788"/>
              <a:chOff x="12347808" y="3559677"/>
              <a:chExt cx="5533348" cy="4537788"/>
            </a:xfrm>
          </p:grpSpPr>
          <p:pic>
            <p:nvPicPr>
              <p:cNvPr id="96" name="Object 4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9581134" y="1290783"/>
                <a:ext cx="11066696" cy="9075576"/>
              </a:xfrm>
              <a:prstGeom prst="rect">
                <a:avLst/>
              </a:prstGeom>
            </p:spPr>
          </p:pic>
          <p:pic>
            <p:nvPicPr>
              <p:cNvPr id="97" name="Object 5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12347808" y="3559677"/>
                <a:ext cx="5533348" cy="4537788"/>
              </a:xfrm>
              <a:prstGeom prst="rect">
                <a:avLst/>
              </a:prstGeom>
            </p:spPr>
          </p:pic>
        </p:grpSp>
        <p:grpSp>
          <p:nvGrpSpPr>
            <p:cNvPr id="94" name="그룹 1003"/>
            <p:cNvGrpSpPr/>
            <p:nvPr/>
          </p:nvGrpSpPr>
          <p:grpSpPr>
            <a:xfrm>
              <a:off x="12574715" y="3814196"/>
              <a:ext cx="5087465" cy="2956886"/>
              <a:chOff x="12574715" y="3814196"/>
              <a:chExt cx="5087465" cy="2956886"/>
            </a:xfrm>
          </p:grpSpPr>
          <p:pic>
            <p:nvPicPr>
              <p:cNvPr id="95" name="Object 8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12574715" y="3814196"/>
                <a:ext cx="5087465" cy="2956886"/>
              </a:xfrm>
              <a:prstGeom prst="rect">
                <a:avLst/>
              </a:prstGeom>
            </p:spPr>
          </p:pic>
        </p:grpSp>
      </p:grpSp>
      <p:grpSp>
        <p:nvGrpSpPr>
          <p:cNvPr id="98" name="그룹 1004"/>
          <p:cNvGrpSpPr/>
          <p:nvPr/>
        </p:nvGrpSpPr>
        <p:grpSpPr>
          <a:xfrm>
            <a:off x="1346653" y="4023164"/>
            <a:ext cx="11748848" cy="3616282"/>
            <a:chOff x="1346653" y="4023164"/>
            <a:chExt cx="11748848" cy="3616282"/>
          </a:xfrm>
        </p:grpSpPr>
        <p:grpSp>
          <p:nvGrpSpPr>
            <p:cNvPr id="99" name="그룹 1005"/>
            <p:cNvGrpSpPr/>
            <p:nvPr/>
          </p:nvGrpSpPr>
          <p:grpSpPr>
            <a:xfrm>
              <a:off x="1346653" y="4023164"/>
              <a:ext cx="6429735" cy="3616282"/>
              <a:chOff x="1346653" y="4023164"/>
              <a:chExt cx="6429735" cy="3616282"/>
            </a:xfrm>
          </p:grpSpPr>
          <p:grpSp>
            <p:nvGrpSpPr>
              <p:cNvPr id="109" name="그룹 1006"/>
              <p:cNvGrpSpPr/>
              <p:nvPr/>
            </p:nvGrpSpPr>
            <p:grpSpPr>
              <a:xfrm>
                <a:off x="1375224" y="6734684"/>
                <a:ext cx="899296" cy="899296"/>
                <a:chOff x="1375224" y="6734684"/>
                <a:chExt cx="899296" cy="899296"/>
              </a:xfrm>
            </p:grpSpPr>
            <p:pic>
              <p:nvPicPr>
                <p:cNvPr id="117" name="Object 14"/>
                <p:cNvPicPr>
                  <a:picLocks noChangeAspect="1"/>
                </p:cNvPicPr>
                <p:nvPr/>
              </p:nvPicPr>
              <p:blipFill>
                <a:blip r:embed="rId27" cstate="print"/>
                <a:stretch>
                  <a:fillRect/>
                </a:stretch>
              </p:blipFill>
              <p:spPr>
                <a:xfrm>
                  <a:off x="1375224" y="6734684"/>
                  <a:ext cx="899296" cy="899296"/>
                </a:xfrm>
                <a:prstGeom prst="rect">
                  <a:avLst/>
                </a:prstGeom>
              </p:spPr>
            </p:pic>
          </p:grpSp>
          <p:grpSp>
            <p:nvGrpSpPr>
              <p:cNvPr id="110" name="그룹 1007"/>
              <p:cNvGrpSpPr/>
              <p:nvPr/>
            </p:nvGrpSpPr>
            <p:grpSpPr>
              <a:xfrm>
                <a:off x="1359310" y="5382057"/>
                <a:ext cx="893028" cy="893028"/>
                <a:chOff x="1359310" y="5382057"/>
                <a:chExt cx="893028" cy="893028"/>
              </a:xfrm>
            </p:grpSpPr>
            <p:pic>
              <p:nvPicPr>
                <p:cNvPr id="116" name="Object 17"/>
                <p:cNvPicPr>
                  <a:picLocks noChangeAspect="1"/>
                </p:cNvPicPr>
                <p:nvPr/>
              </p:nvPicPr>
              <p:blipFill>
                <a:blip r:embed="rId28" cstate="print"/>
                <a:stretch>
                  <a:fillRect/>
                </a:stretch>
              </p:blipFill>
              <p:spPr>
                <a:xfrm>
                  <a:off x="1359310" y="5382057"/>
                  <a:ext cx="893028" cy="893028"/>
                </a:xfrm>
                <a:prstGeom prst="rect">
                  <a:avLst/>
                </a:prstGeom>
              </p:spPr>
            </p:pic>
          </p:grpSp>
          <p:pic>
            <p:nvPicPr>
              <p:cNvPr id="111" name="Object 19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2279052" y="4047194"/>
                <a:ext cx="1620258" cy="895105"/>
              </a:xfrm>
              <a:prstGeom prst="rect">
                <a:avLst/>
              </a:prstGeom>
            </p:spPr>
          </p:pic>
          <p:pic>
            <p:nvPicPr>
              <p:cNvPr id="112" name="Object 20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>
                <a:off x="2307623" y="5436223"/>
                <a:ext cx="1370581" cy="970743"/>
              </a:xfrm>
              <a:prstGeom prst="rect">
                <a:avLst/>
              </a:prstGeom>
            </p:spPr>
          </p:pic>
          <p:pic>
            <p:nvPicPr>
              <p:cNvPr id="113" name="Object 21"/>
              <p:cNvPicPr>
                <a:picLocks noChangeAspect="1"/>
              </p:cNvPicPr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>
                <a:off x="2260004" y="6710718"/>
                <a:ext cx="3452088" cy="971202"/>
              </a:xfrm>
              <a:prstGeom prst="rect">
                <a:avLst/>
              </a:prstGeom>
            </p:spPr>
          </p:pic>
          <p:grpSp>
            <p:nvGrpSpPr>
              <p:cNvPr id="114" name="그룹 1008"/>
              <p:cNvGrpSpPr/>
              <p:nvPr/>
            </p:nvGrpSpPr>
            <p:grpSpPr>
              <a:xfrm>
                <a:off x="1346653" y="4023164"/>
                <a:ext cx="899296" cy="899296"/>
                <a:chOff x="1346653" y="4023164"/>
                <a:chExt cx="899296" cy="899296"/>
              </a:xfrm>
            </p:grpSpPr>
            <p:pic>
              <p:nvPicPr>
                <p:cNvPr id="115" name="Object 23"/>
                <p:cNvPicPr>
                  <a:picLocks noChangeAspect="1"/>
                </p:cNvPicPr>
                <p:nvPr/>
              </p:nvPicPr>
              <p:blipFill>
                <a:blip r:embed="rId32" cstate="print"/>
                <a:stretch>
                  <a:fillRect/>
                </a:stretch>
              </p:blipFill>
              <p:spPr>
                <a:xfrm>
                  <a:off x="1346653" y="4023164"/>
                  <a:ext cx="899296" cy="899296"/>
                </a:xfrm>
                <a:prstGeom prst="rect">
                  <a:avLst/>
                </a:prstGeom>
              </p:spPr>
            </p:pic>
          </p:grpSp>
        </p:grpSp>
        <p:pic>
          <p:nvPicPr>
            <p:cNvPr id="100" name="Object 26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246420" y="3973875"/>
              <a:ext cx="2033990" cy="1015447"/>
            </a:xfrm>
            <a:prstGeom prst="rect">
              <a:avLst/>
            </a:prstGeom>
          </p:spPr>
        </p:pic>
        <p:pic>
          <p:nvPicPr>
            <p:cNvPr id="101" name="Object 27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265468" y="5310589"/>
              <a:ext cx="3651180" cy="1024971"/>
            </a:xfrm>
            <a:prstGeom prst="rect">
              <a:avLst/>
            </a:prstGeom>
          </p:spPr>
        </p:pic>
        <p:pic>
          <p:nvPicPr>
            <p:cNvPr id="102" name="Object 28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7246420" y="6628834"/>
              <a:ext cx="2510754" cy="1053640"/>
            </a:xfrm>
            <a:prstGeom prst="rect">
              <a:avLst/>
            </a:prstGeom>
          </p:spPr>
        </p:pic>
        <p:grpSp>
          <p:nvGrpSpPr>
            <p:cNvPr id="103" name="그룹 1009"/>
            <p:cNvGrpSpPr/>
            <p:nvPr/>
          </p:nvGrpSpPr>
          <p:grpSpPr>
            <a:xfrm>
              <a:off x="6314023" y="4164716"/>
              <a:ext cx="899296" cy="467212"/>
              <a:chOff x="6314023" y="4164716"/>
              <a:chExt cx="899296" cy="467212"/>
            </a:xfrm>
          </p:grpSpPr>
          <p:pic>
            <p:nvPicPr>
              <p:cNvPr id="108" name="Object 30"/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6314023" y="4164716"/>
                <a:ext cx="899296" cy="467212"/>
              </a:xfrm>
              <a:prstGeom prst="rect">
                <a:avLst/>
              </a:prstGeom>
            </p:spPr>
          </p:pic>
        </p:grpSp>
        <p:grpSp>
          <p:nvGrpSpPr>
            <p:cNvPr id="104" name="그룹 1010"/>
            <p:cNvGrpSpPr/>
            <p:nvPr/>
          </p:nvGrpSpPr>
          <p:grpSpPr>
            <a:xfrm>
              <a:off x="6229854" y="5161905"/>
              <a:ext cx="1011809" cy="1105843"/>
              <a:chOff x="6229854" y="5161905"/>
              <a:chExt cx="1011809" cy="1105843"/>
            </a:xfrm>
          </p:grpSpPr>
          <p:pic>
            <p:nvPicPr>
              <p:cNvPr id="107" name="Object 33"/>
              <p:cNvPicPr>
                <a:picLocks noChangeAspect="1"/>
              </p:cNvPicPr>
              <p:nvPr/>
            </p:nvPicPr>
            <p:blipFill>
              <a:blip r:embed="rId37" cstate="print"/>
              <a:stretch>
                <a:fillRect/>
              </a:stretch>
            </p:blipFill>
            <p:spPr>
              <a:xfrm>
                <a:off x="6229854" y="5161905"/>
                <a:ext cx="1011809" cy="1105843"/>
              </a:xfrm>
              <a:prstGeom prst="rect">
                <a:avLst/>
              </a:prstGeom>
            </p:spPr>
          </p:pic>
        </p:grpSp>
        <p:grpSp>
          <p:nvGrpSpPr>
            <p:cNvPr id="105" name="그룹 1011"/>
            <p:cNvGrpSpPr/>
            <p:nvPr/>
          </p:nvGrpSpPr>
          <p:grpSpPr>
            <a:xfrm>
              <a:off x="6193994" y="6546026"/>
              <a:ext cx="1038373" cy="1038373"/>
              <a:chOff x="6193994" y="6546026"/>
              <a:chExt cx="1038373" cy="1038373"/>
            </a:xfrm>
          </p:grpSpPr>
          <p:pic>
            <p:nvPicPr>
              <p:cNvPr id="106" name="Object 36"/>
              <p:cNvPicPr>
                <a:picLocks noChangeAspect="1"/>
              </p:cNvPicPr>
              <p:nvPr/>
            </p:nvPicPr>
            <p:blipFill>
              <a:blip r:embed="rId38" cstate="print"/>
              <a:stretch>
                <a:fillRect/>
              </a:stretch>
            </p:blipFill>
            <p:spPr>
              <a:xfrm>
                <a:off x="6193994" y="6546026"/>
                <a:ext cx="1038373" cy="103837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9556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59862" y="990233"/>
            <a:ext cx="7509410" cy="250544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50010" y="3531515"/>
            <a:ext cx="15585693" cy="4933989"/>
            <a:chOff x="1350010" y="3531515"/>
            <a:chExt cx="15585693" cy="4933989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476547" y="3572185"/>
              <a:ext cx="6133124" cy="666667"/>
              <a:chOff x="1476547" y="3572185"/>
              <a:chExt cx="6133124" cy="666667"/>
            </a:xfrm>
          </p:grpSpPr>
          <p:grpSp>
            <p:nvGrpSpPr>
              <p:cNvPr id="1003" name="그룹 1003"/>
              <p:cNvGrpSpPr/>
              <p:nvPr/>
            </p:nvGrpSpPr>
            <p:grpSpPr>
              <a:xfrm>
                <a:off x="1476547" y="3572185"/>
                <a:ext cx="662980" cy="662980"/>
                <a:chOff x="1476547" y="3572185"/>
                <a:chExt cx="662980" cy="662980"/>
              </a:xfrm>
            </p:grpSpPr>
            <p:pic>
              <p:nvPicPr>
                <p:cNvPr id="6" name="Object 5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476547" y="3572185"/>
                  <a:ext cx="662980" cy="662980"/>
                </a:xfrm>
                <a:prstGeom prst="rect">
                  <a:avLst/>
                </a:prstGeom>
              </p:spPr>
            </p:pic>
          </p:grpSp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131383" y="3585218"/>
                <a:ext cx="4966819" cy="964562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476547" y="5774190"/>
              <a:ext cx="7334715" cy="608865"/>
              <a:chOff x="1476547" y="5774190"/>
              <a:chExt cx="7334715" cy="608865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1476547" y="5774190"/>
                <a:ext cx="707729" cy="608865"/>
                <a:chOff x="1476547" y="5774190"/>
                <a:chExt cx="707729" cy="608865"/>
              </a:xfrm>
            </p:grpSpPr>
            <p:pic>
              <p:nvPicPr>
                <p:cNvPr id="12" name="Object 11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476547" y="5774190"/>
                  <a:ext cx="707729" cy="608865"/>
                </a:xfrm>
                <a:prstGeom prst="rect">
                  <a:avLst/>
                </a:prstGeom>
              </p:spPr>
            </p:pic>
          </p:grpSp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131379" y="5681673"/>
                <a:ext cx="6963248" cy="964562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902492" y="3531515"/>
              <a:ext cx="6996252" cy="744319"/>
              <a:chOff x="9902492" y="3531515"/>
              <a:chExt cx="6996252" cy="744319"/>
            </a:xfrm>
          </p:grpSpPr>
          <p:grpSp>
            <p:nvGrpSpPr>
              <p:cNvPr id="1007" name="그룹 1007"/>
              <p:cNvGrpSpPr/>
              <p:nvPr/>
            </p:nvGrpSpPr>
            <p:grpSpPr>
              <a:xfrm>
                <a:off x="9902492" y="3531515"/>
                <a:ext cx="744319" cy="744319"/>
                <a:chOff x="9902492" y="3531515"/>
                <a:chExt cx="744319" cy="744319"/>
              </a:xfrm>
            </p:grpSpPr>
            <p:pic>
              <p:nvPicPr>
                <p:cNvPr id="18" name="Object 17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9902492" y="3531515"/>
                  <a:ext cx="744319" cy="744319"/>
                </a:xfrm>
                <a:prstGeom prst="rect">
                  <a:avLst/>
                </a:prstGeom>
              </p:spPr>
            </p:pic>
          </p:grpSp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0551465" y="3563237"/>
                <a:ext cx="6565353" cy="964562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350010" y="6571828"/>
              <a:ext cx="7109600" cy="916053"/>
              <a:chOff x="1350010" y="6571828"/>
              <a:chExt cx="7109600" cy="916053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121855" y="6685431"/>
                <a:ext cx="6110048" cy="964562"/>
              </a:xfrm>
              <a:prstGeom prst="rect">
                <a:avLst/>
              </a:prstGeom>
            </p:spPr>
          </p:pic>
          <p:grpSp>
            <p:nvGrpSpPr>
              <p:cNvPr id="1009" name="그룹 1009"/>
              <p:cNvGrpSpPr/>
              <p:nvPr/>
            </p:nvGrpSpPr>
            <p:grpSpPr>
              <a:xfrm>
                <a:off x="1350010" y="6571828"/>
                <a:ext cx="916053" cy="916053"/>
                <a:chOff x="1350010" y="6571828"/>
                <a:chExt cx="916053" cy="916053"/>
              </a:xfrm>
            </p:grpSpPr>
            <p:pic>
              <p:nvPicPr>
                <p:cNvPr id="25" name="Object 24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1350010" y="6571828"/>
                  <a:ext cx="916053" cy="91605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0" name="그룹 1010"/>
            <p:cNvGrpSpPr/>
            <p:nvPr/>
          </p:nvGrpSpPr>
          <p:grpSpPr>
            <a:xfrm>
              <a:off x="9796322" y="5854195"/>
              <a:ext cx="6298961" cy="564971"/>
              <a:chOff x="9796322" y="5854195"/>
              <a:chExt cx="6298961" cy="564971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0616996" y="5710245"/>
                <a:ext cx="5565267" cy="964562"/>
              </a:xfrm>
              <a:prstGeom prst="rect">
                <a:avLst/>
              </a:prstGeom>
            </p:spPr>
          </p:pic>
          <p:grpSp>
            <p:nvGrpSpPr>
              <p:cNvPr id="1011" name="그룹 1011"/>
              <p:cNvGrpSpPr/>
              <p:nvPr/>
            </p:nvGrpSpPr>
            <p:grpSpPr>
              <a:xfrm>
                <a:off x="9796322" y="5866784"/>
                <a:ext cx="798769" cy="544842"/>
                <a:chOff x="9796322" y="5866784"/>
                <a:chExt cx="798769" cy="544842"/>
              </a:xfrm>
            </p:grpSpPr>
            <p:pic>
              <p:nvPicPr>
                <p:cNvPr id="31" name="Object 30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9796322" y="5866784"/>
                  <a:ext cx="798769" cy="54484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2" name="그룹 1012"/>
            <p:cNvGrpSpPr/>
            <p:nvPr/>
          </p:nvGrpSpPr>
          <p:grpSpPr>
            <a:xfrm>
              <a:off x="9892968" y="4751491"/>
              <a:ext cx="7042736" cy="620432"/>
              <a:chOff x="9892968" y="4751491"/>
              <a:chExt cx="7042736" cy="620432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0588424" y="4664757"/>
                <a:ext cx="6221400" cy="964562"/>
              </a:xfrm>
              <a:prstGeom prst="rect">
                <a:avLst/>
              </a:prstGeom>
            </p:spPr>
          </p:pic>
          <p:grpSp>
            <p:nvGrpSpPr>
              <p:cNvPr id="1013" name="그룹 1013"/>
              <p:cNvGrpSpPr/>
              <p:nvPr/>
            </p:nvGrpSpPr>
            <p:grpSpPr>
              <a:xfrm>
                <a:off x="9892968" y="4751491"/>
                <a:ext cx="661441" cy="620432"/>
                <a:chOff x="9892968" y="4751491"/>
                <a:chExt cx="661441" cy="620432"/>
              </a:xfrm>
            </p:grpSpPr>
            <p:pic>
              <p:nvPicPr>
                <p:cNvPr id="37" name="Object 36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9892968" y="4751491"/>
                  <a:ext cx="661441" cy="62043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4" name="그룹 1014"/>
            <p:cNvGrpSpPr/>
            <p:nvPr/>
          </p:nvGrpSpPr>
          <p:grpSpPr>
            <a:xfrm>
              <a:off x="1543214" y="7770967"/>
              <a:ext cx="7886601" cy="566072"/>
              <a:chOff x="1543214" y="7770967"/>
              <a:chExt cx="7886601" cy="566072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2121855" y="7687090"/>
                <a:ext cx="6697591" cy="964562"/>
              </a:xfrm>
              <a:prstGeom prst="rect">
                <a:avLst/>
              </a:prstGeom>
            </p:spPr>
          </p:pic>
          <p:grpSp>
            <p:nvGrpSpPr>
              <p:cNvPr id="1015" name="그룹 1015"/>
              <p:cNvGrpSpPr/>
              <p:nvPr/>
            </p:nvGrpSpPr>
            <p:grpSpPr>
              <a:xfrm>
                <a:off x="1543214" y="7770967"/>
                <a:ext cx="584865" cy="520303"/>
                <a:chOff x="1543214" y="7770967"/>
                <a:chExt cx="584865" cy="520303"/>
              </a:xfrm>
            </p:grpSpPr>
            <p:pic>
              <p:nvPicPr>
                <p:cNvPr id="43" name="Object 42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1543214" y="7770967"/>
                  <a:ext cx="584865" cy="52030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6" name="그룹 1016"/>
            <p:cNvGrpSpPr/>
            <p:nvPr/>
          </p:nvGrpSpPr>
          <p:grpSpPr>
            <a:xfrm>
              <a:off x="1438452" y="4701790"/>
              <a:ext cx="7021159" cy="584345"/>
              <a:chOff x="1438452" y="4701790"/>
              <a:chExt cx="7021159" cy="584345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2131379" y="4636186"/>
                <a:ext cx="6619295" cy="964562"/>
              </a:xfrm>
              <a:prstGeom prst="rect">
                <a:avLst/>
              </a:prstGeom>
            </p:spPr>
          </p:pic>
          <p:grpSp>
            <p:nvGrpSpPr>
              <p:cNvPr id="1017" name="그룹 1017"/>
              <p:cNvGrpSpPr/>
              <p:nvPr/>
            </p:nvGrpSpPr>
            <p:grpSpPr>
              <a:xfrm>
                <a:off x="1438452" y="4701790"/>
                <a:ext cx="722078" cy="584345"/>
                <a:chOff x="1438452" y="4701790"/>
                <a:chExt cx="722078" cy="584345"/>
              </a:xfrm>
            </p:grpSpPr>
            <p:pic>
              <p:nvPicPr>
                <p:cNvPr id="49" name="Object 48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>
                  <a:off x="1438452" y="4701790"/>
                  <a:ext cx="722078" cy="58434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8" name="그룹 1018"/>
            <p:cNvGrpSpPr/>
            <p:nvPr/>
          </p:nvGrpSpPr>
          <p:grpSpPr>
            <a:xfrm>
              <a:off x="9883445" y="7680209"/>
              <a:ext cx="6812484" cy="785295"/>
              <a:chOff x="9883445" y="7680209"/>
              <a:chExt cx="6812484" cy="785295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0583007" y="7725187"/>
                <a:ext cx="6202353" cy="964562"/>
              </a:xfrm>
              <a:prstGeom prst="rect">
                <a:avLst/>
              </a:prstGeom>
            </p:spPr>
          </p:pic>
          <p:grpSp>
            <p:nvGrpSpPr>
              <p:cNvPr id="1019" name="그룹 1019"/>
              <p:cNvGrpSpPr/>
              <p:nvPr/>
            </p:nvGrpSpPr>
            <p:grpSpPr>
              <a:xfrm>
                <a:off x="9883445" y="7680209"/>
                <a:ext cx="776952" cy="785295"/>
                <a:chOff x="9883445" y="7680209"/>
                <a:chExt cx="776952" cy="78529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>
                  <a:off x="9883445" y="7680209"/>
                  <a:ext cx="776952" cy="785295"/>
                </a:xfrm>
                <a:prstGeom prst="rect">
                  <a:avLst/>
                </a:prstGeom>
              </p:spPr>
            </p:pic>
          </p:grpSp>
        </p:grpSp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616996" y="6733524"/>
              <a:ext cx="5917372" cy="964562"/>
            </a:xfrm>
            <a:prstGeom prst="rect">
              <a:avLst/>
            </a:prstGeom>
          </p:spPr>
        </p:pic>
        <p:grpSp>
          <p:nvGrpSpPr>
            <p:cNvPr id="1020" name="그룹 1020"/>
            <p:cNvGrpSpPr/>
            <p:nvPr/>
          </p:nvGrpSpPr>
          <p:grpSpPr>
            <a:xfrm>
              <a:off x="9946448" y="6602103"/>
              <a:ext cx="790802" cy="843942"/>
              <a:chOff x="9946448" y="6602103"/>
              <a:chExt cx="790802" cy="843942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9946448" y="6602103"/>
                <a:ext cx="790802" cy="843942"/>
              </a:xfrm>
              <a:prstGeom prst="rect">
                <a:avLst/>
              </a:prstGeom>
            </p:spPr>
          </p:pic>
        </p:grpSp>
      </p:grpSp>
      <p:sp>
        <p:nvSpPr>
          <p:cNvPr id="3" name="직사각형 2"/>
          <p:cNvSpPr/>
          <p:nvPr/>
        </p:nvSpPr>
        <p:spPr>
          <a:xfrm>
            <a:off x="-304800" y="-571500"/>
            <a:ext cx="19354800" cy="12954000"/>
          </a:xfrm>
          <a:prstGeom prst="rect">
            <a:avLst/>
          </a:prstGeom>
          <a:solidFill>
            <a:schemeClr val="bg1">
              <a:lumMod val="95000"/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98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56748" y="974471"/>
            <a:ext cx="11453086" cy="250544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50010" y="3531515"/>
            <a:ext cx="15585693" cy="4933989"/>
            <a:chOff x="1350010" y="3531515"/>
            <a:chExt cx="15585693" cy="4933989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476547" y="3572185"/>
              <a:ext cx="6133124" cy="666667"/>
              <a:chOff x="1476547" y="3572185"/>
              <a:chExt cx="6133124" cy="666667"/>
            </a:xfrm>
          </p:grpSpPr>
          <p:grpSp>
            <p:nvGrpSpPr>
              <p:cNvPr id="1003" name="그룹 1003"/>
              <p:cNvGrpSpPr/>
              <p:nvPr/>
            </p:nvGrpSpPr>
            <p:grpSpPr>
              <a:xfrm>
                <a:off x="1476547" y="3572185"/>
                <a:ext cx="662980" cy="662980"/>
                <a:chOff x="1476547" y="3572185"/>
                <a:chExt cx="662980" cy="662980"/>
              </a:xfrm>
            </p:grpSpPr>
            <p:pic>
              <p:nvPicPr>
                <p:cNvPr id="6" name="Object 5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476547" y="3572185"/>
                  <a:ext cx="662980" cy="662980"/>
                </a:xfrm>
                <a:prstGeom prst="rect">
                  <a:avLst/>
                </a:prstGeom>
              </p:spPr>
            </p:pic>
          </p:grpSp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131383" y="3585218"/>
                <a:ext cx="4966819" cy="964562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476547" y="5774190"/>
              <a:ext cx="7334715" cy="608865"/>
              <a:chOff x="1476547" y="5774190"/>
              <a:chExt cx="7334715" cy="608865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1476547" y="5774190"/>
                <a:ext cx="707729" cy="608865"/>
                <a:chOff x="1476547" y="5774190"/>
                <a:chExt cx="707729" cy="608865"/>
              </a:xfrm>
            </p:grpSpPr>
            <p:pic>
              <p:nvPicPr>
                <p:cNvPr id="12" name="Object 11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476547" y="5774190"/>
                  <a:ext cx="707729" cy="608865"/>
                </a:xfrm>
                <a:prstGeom prst="rect">
                  <a:avLst/>
                </a:prstGeom>
              </p:spPr>
            </p:pic>
          </p:grpSp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131379" y="5681673"/>
                <a:ext cx="6963248" cy="964562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902492" y="3531515"/>
              <a:ext cx="6996252" cy="744319"/>
              <a:chOff x="9902492" y="3531515"/>
              <a:chExt cx="6996252" cy="744319"/>
            </a:xfrm>
          </p:grpSpPr>
          <p:grpSp>
            <p:nvGrpSpPr>
              <p:cNvPr id="1007" name="그룹 1007"/>
              <p:cNvGrpSpPr/>
              <p:nvPr/>
            </p:nvGrpSpPr>
            <p:grpSpPr>
              <a:xfrm>
                <a:off x="9902492" y="3531515"/>
                <a:ext cx="744319" cy="744319"/>
                <a:chOff x="9902492" y="3531515"/>
                <a:chExt cx="744319" cy="744319"/>
              </a:xfrm>
            </p:grpSpPr>
            <p:pic>
              <p:nvPicPr>
                <p:cNvPr id="18" name="Object 17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9902492" y="3531515"/>
                  <a:ext cx="744319" cy="744319"/>
                </a:xfrm>
                <a:prstGeom prst="rect">
                  <a:avLst/>
                </a:prstGeom>
              </p:spPr>
            </p:pic>
          </p:grpSp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0551465" y="3563237"/>
                <a:ext cx="6565353" cy="964562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350010" y="6571828"/>
              <a:ext cx="7109600" cy="916053"/>
              <a:chOff x="1350010" y="6571828"/>
              <a:chExt cx="7109600" cy="916053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121855" y="6685431"/>
                <a:ext cx="6109619" cy="968200"/>
              </a:xfrm>
              <a:prstGeom prst="rect">
                <a:avLst/>
              </a:prstGeom>
            </p:spPr>
          </p:pic>
          <p:grpSp>
            <p:nvGrpSpPr>
              <p:cNvPr id="1009" name="그룹 1009"/>
              <p:cNvGrpSpPr/>
              <p:nvPr/>
            </p:nvGrpSpPr>
            <p:grpSpPr>
              <a:xfrm>
                <a:off x="1350010" y="6571828"/>
                <a:ext cx="916053" cy="916053"/>
                <a:chOff x="1350010" y="6571828"/>
                <a:chExt cx="916053" cy="916053"/>
              </a:xfrm>
            </p:grpSpPr>
            <p:pic>
              <p:nvPicPr>
                <p:cNvPr id="25" name="Object 24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1350010" y="6571828"/>
                  <a:ext cx="916053" cy="91605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0" name="그룹 1010"/>
            <p:cNvGrpSpPr/>
            <p:nvPr/>
          </p:nvGrpSpPr>
          <p:grpSpPr>
            <a:xfrm>
              <a:off x="9796322" y="5854195"/>
              <a:ext cx="6298961" cy="564971"/>
              <a:chOff x="9796322" y="5854195"/>
              <a:chExt cx="6298961" cy="564971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0616996" y="5710245"/>
                <a:ext cx="5565267" cy="964562"/>
              </a:xfrm>
              <a:prstGeom prst="rect">
                <a:avLst/>
              </a:prstGeom>
            </p:spPr>
          </p:pic>
          <p:grpSp>
            <p:nvGrpSpPr>
              <p:cNvPr id="1011" name="그룹 1011"/>
              <p:cNvGrpSpPr/>
              <p:nvPr/>
            </p:nvGrpSpPr>
            <p:grpSpPr>
              <a:xfrm>
                <a:off x="9796322" y="5866784"/>
                <a:ext cx="798769" cy="544842"/>
                <a:chOff x="9796322" y="5866784"/>
                <a:chExt cx="798769" cy="544842"/>
              </a:xfrm>
            </p:grpSpPr>
            <p:pic>
              <p:nvPicPr>
                <p:cNvPr id="31" name="Object 30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9796322" y="5866784"/>
                  <a:ext cx="798769" cy="54484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2" name="그룹 1012"/>
            <p:cNvGrpSpPr/>
            <p:nvPr/>
          </p:nvGrpSpPr>
          <p:grpSpPr>
            <a:xfrm>
              <a:off x="9892968" y="4751491"/>
              <a:ext cx="7042736" cy="620432"/>
              <a:chOff x="9892968" y="4751491"/>
              <a:chExt cx="7042736" cy="620432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0588424" y="4664757"/>
                <a:ext cx="6221400" cy="964562"/>
              </a:xfrm>
              <a:prstGeom prst="rect">
                <a:avLst/>
              </a:prstGeom>
            </p:spPr>
          </p:pic>
          <p:grpSp>
            <p:nvGrpSpPr>
              <p:cNvPr id="1013" name="그룹 1013"/>
              <p:cNvGrpSpPr/>
              <p:nvPr/>
            </p:nvGrpSpPr>
            <p:grpSpPr>
              <a:xfrm>
                <a:off x="9892968" y="4751491"/>
                <a:ext cx="661441" cy="620432"/>
                <a:chOff x="9892968" y="4751491"/>
                <a:chExt cx="661441" cy="620432"/>
              </a:xfrm>
            </p:grpSpPr>
            <p:pic>
              <p:nvPicPr>
                <p:cNvPr id="37" name="Object 36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9892968" y="4751491"/>
                  <a:ext cx="661441" cy="62043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4" name="그룹 1014"/>
            <p:cNvGrpSpPr/>
            <p:nvPr/>
          </p:nvGrpSpPr>
          <p:grpSpPr>
            <a:xfrm>
              <a:off x="1543214" y="7770967"/>
              <a:ext cx="7886601" cy="566072"/>
              <a:chOff x="1543214" y="7770967"/>
              <a:chExt cx="7886601" cy="566072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2121855" y="7687090"/>
                <a:ext cx="6697591" cy="964562"/>
              </a:xfrm>
              <a:prstGeom prst="rect">
                <a:avLst/>
              </a:prstGeom>
            </p:spPr>
          </p:pic>
          <p:grpSp>
            <p:nvGrpSpPr>
              <p:cNvPr id="1015" name="그룹 1015"/>
              <p:cNvGrpSpPr/>
              <p:nvPr/>
            </p:nvGrpSpPr>
            <p:grpSpPr>
              <a:xfrm>
                <a:off x="1543214" y="7770967"/>
                <a:ext cx="584865" cy="520303"/>
                <a:chOff x="1543214" y="7770967"/>
                <a:chExt cx="584865" cy="520303"/>
              </a:xfrm>
            </p:grpSpPr>
            <p:pic>
              <p:nvPicPr>
                <p:cNvPr id="43" name="Object 42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1543214" y="7770967"/>
                  <a:ext cx="584865" cy="52030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6" name="그룹 1016"/>
            <p:cNvGrpSpPr/>
            <p:nvPr/>
          </p:nvGrpSpPr>
          <p:grpSpPr>
            <a:xfrm>
              <a:off x="1438452" y="4701790"/>
              <a:ext cx="7021159" cy="584345"/>
              <a:chOff x="1438452" y="4701790"/>
              <a:chExt cx="7021159" cy="584345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2131379" y="4636186"/>
                <a:ext cx="6619295" cy="964562"/>
              </a:xfrm>
              <a:prstGeom prst="rect">
                <a:avLst/>
              </a:prstGeom>
            </p:spPr>
          </p:pic>
          <p:grpSp>
            <p:nvGrpSpPr>
              <p:cNvPr id="1017" name="그룹 1017"/>
              <p:cNvGrpSpPr/>
              <p:nvPr/>
            </p:nvGrpSpPr>
            <p:grpSpPr>
              <a:xfrm>
                <a:off x="1438452" y="4701790"/>
                <a:ext cx="722078" cy="584345"/>
                <a:chOff x="1438452" y="4701790"/>
                <a:chExt cx="722078" cy="584345"/>
              </a:xfrm>
            </p:grpSpPr>
            <p:pic>
              <p:nvPicPr>
                <p:cNvPr id="49" name="Object 48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>
                  <a:off x="1438452" y="4701790"/>
                  <a:ext cx="722078" cy="58434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8" name="그룹 1018"/>
            <p:cNvGrpSpPr/>
            <p:nvPr/>
          </p:nvGrpSpPr>
          <p:grpSpPr>
            <a:xfrm>
              <a:off x="9883445" y="7680209"/>
              <a:ext cx="6812484" cy="785295"/>
              <a:chOff x="9883445" y="7680209"/>
              <a:chExt cx="6812484" cy="785295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0583007" y="7725187"/>
                <a:ext cx="6201733" cy="968200"/>
              </a:xfrm>
              <a:prstGeom prst="rect">
                <a:avLst/>
              </a:prstGeom>
            </p:spPr>
          </p:pic>
          <p:grpSp>
            <p:nvGrpSpPr>
              <p:cNvPr id="1019" name="그룹 1019"/>
              <p:cNvGrpSpPr/>
              <p:nvPr/>
            </p:nvGrpSpPr>
            <p:grpSpPr>
              <a:xfrm>
                <a:off x="9883445" y="7680209"/>
                <a:ext cx="776952" cy="785295"/>
                <a:chOff x="9883445" y="7680209"/>
                <a:chExt cx="776952" cy="78529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>
                  <a:off x="9883445" y="7680209"/>
                  <a:ext cx="776952" cy="785295"/>
                </a:xfrm>
                <a:prstGeom prst="rect">
                  <a:avLst/>
                </a:prstGeom>
              </p:spPr>
            </p:pic>
          </p:grpSp>
        </p:grpSp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616996" y="6733524"/>
              <a:ext cx="5917372" cy="964562"/>
            </a:xfrm>
            <a:prstGeom prst="rect">
              <a:avLst/>
            </a:prstGeom>
          </p:spPr>
        </p:pic>
        <p:grpSp>
          <p:nvGrpSpPr>
            <p:cNvPr id="1020" name="그룹 1020"/>
            <p:cNvGrpSpPr/>
            <p:nvPr/>
          </p:nvGrpSpPr>
          <p:grpSpPr>
            <a:xfrm>
              <a:off x="9946448" y="6602103"/>
              <a:ext cx="790802" cy="843942"/>
              <a:chOff x="9946448" y="6602103"/>
              <a:chExt cx="790802" cy="843942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9946448" y="6602103"/>
                <a:ext cx="790802" cy="84394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09037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0</Words>
  <Application>Microsoft Office PowerPoint</Application>
  <PresentationFormat>사용자 지정</PresentationFormat>
  <Paragraphs>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?? ??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SSAFY</cp:lastModifiedBy>
  <cp:revision>13</cp:revision>
  <dcterms:created xsi:type="dcterms:W3CDTF">2023-07-27T12:22:50Z</dcterms:created>
  <dcterms:modified xsi:type="dcterms:W3CDTF">2023-07-28T03:28:53Z</dcterms:modified>
</cp:coreProperties>
</file>