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dk제목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첫문장</a:t>
            </a:r>
          </a:p>
          <a:p>
            <a:r>
              <a:t>두번째문장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dk제목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첫문장</a:t>
            </a:r>
          </a:p>
          <a:p>
            <a:r>
              <a:t>두번째문장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first sentence</a:t>
            </a:r>
          </a:p>
          <a:p>
            <a:r>
              <a:t>second sentence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