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8D7A-065B-9C01-197B-E360AE5D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0408E-3F0F-6799-8E9F-E0573E7EE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3CA3-CE6A-4EF2-27F1-387C375C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5B10-10DB-C5C8-FE44-65921D05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D9B0-EA98-17B0-3194-3EDC8B1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E935-04F1-CECB-60DC-21293CE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9ADB-C85B-74DE-9A9F-F13F6D9C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F643-98F8-6130-FA72-E3054231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C436-2581-25F2-A97E-DE715A93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A690-5D06-6246-C7D6-CA31E4CC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3C0E1-3DDF-8433-CDBB-33F1BEC6B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ADBD-A073-678E-E6B1-B358ED954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2CB4-C10F-1031-877E-3965F048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6467-53B4-482B-9CD7-CA6293E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BA87-FEE6-4579-C7D3-18F4DE59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0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E28-5637-9C4F-E925-37A7550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AA9F-442F-A0DB-AAC2-0282D422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1777-9CD4-1C72-3B86-D44F8D73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A6DA-9F64-E7F8-92A4-F1806E62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2658-A327-BA0D-D0CA-1C8C97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75F-DF0B-0C79-D8FB-3D85FFA4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F5E2-27DC-36C9-5552-7473BC8F4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3B47-C8B0-09C9-A3B0-37B16971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C4D9-8F30-BE76-0CFE-9F2DA088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F4A3-EE50-51DE-800E-DB271FE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5BA-3DB9-B173-9EDC-34E7D5E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CC3-8243-4FFA-656D-6E2DD6476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9D960-E6BF-1D6A-69D1-E50043B0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B55D-8790-0672-C3D0-26C23D1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9F8A-D1F4-19BC-AAE9-503D1D6A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DBE0-C743-53C2-B1B3-3C5E53CE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5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920C-295B-22BA-0B44-A3C5E23C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2F76-732E-3EB5-3542-DA04BAD1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C034A-62DB-FE97-01A4-833403A4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A5E02-93D7-24BB-1597-5257A4A0A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216D3-8C9B-AA4C-9CA6-B7E3181E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577B5-325B-168F-6980-E1195848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7D4F-C5C0-36BE-19D8-952C5407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C85FC-5925-FC9E-FC0A-CFD7030A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4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DEE5-3412-3E4F-1F46-8BD0B934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5FB4-6CC8-A4AB-00A5-D3307A16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7581-5750-1A2E-DD9D-0920013E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C99FA-594F-956E-2228-6370E167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3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2D606-41CB-C57D-E51A-65519CB0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FC3E-AC82-DC9D-F28D-3EB2C6C8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9C0E-E879-0963-78CA-350B211F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9D1F-F3A8-E584-8AF3-38497DF6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F8D0-21DE-910B-EBF4-28C0621C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5AFC-7C48-5BE9-4FDA-6269C09C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A562-08E6-4C6D-FCB0-8AC515BD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CA55-32BE-8E71-A18E-AC92A2F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F8B3-114C-ED7C-C462-02AF740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4B0-3644-A82C-C433-DE94305C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E3107-B53B-9900-8A34-106A020B7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ACE6-A1E9-3219-772B-8C74F4E2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FE1D-1D7B-EFE9-6E36-0001DF65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6F56-448E-D825-583C-CA0BDEC6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B7DE-5F3A-71B9-5F31-43C10ECF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7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AF97E-ECF1-70FD-4ED5-58AEA0A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9305-1204-A981-FBD1-0DE50CF1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0009-17D5-DC78-89E6-D1BC84E6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31C1-823D-414E-A0FA-A96EC72A7918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22C9-4EDE-1EF7-253F-F3F442E2E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CF9C-F50F-DE94-FCD2-D6214BB9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FFE2-7D69-480D-AC4F-5577C0FAF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4E2FC5-E761-274B-2C0C-727030427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66" y="159796"/>
            <a:ext cx="8706268" cy="6538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EEF4D-344A-92C5-5E54-A72C21F72D9B}"/>
              </a:ext>
            </a:extLst>
          </p:cNvPr>
          <p:cNvSpPr txBox="1"/>
          <p:nvPr/>
        </p:nvSpPr>
        <p:spPr>
          <a:xfrm>
            <a:off x="4405472" y="615096"/>
            <a:ext cx="33810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Munro" panose="02000500000000000000" pitchFamily="2" charset="0"/>
              </a:rPr>
              <a:t>P O N G</a:t>
            </a:r>
            <a:endParaRPr lang="en-GB" sz="8800" dirty="0">
              <a:solidFill>
                <a:schemeClr val="bg1"/>
              </a:solidFill>
              <a:latin typeface="Munro" panose="02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DFD50F-9D76-6FB0-3CE4-74B8DC840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77" y="2357385"/>
            <a:ext cx="1230445" cy="1230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159B0-B0F5-0D0C-5D53-53483658DE18}"/>
              </a:ext>
            </a:extLst>
          </p:cNvPr>
          <p:cNvSpPr txBox="1"/>
          <p:nvPr/>
        </p:nvSpPr>
        <p:spPr>
          <a:xfrm>
            <a:off x="5048274" y="57060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80" dirty="0">
                <a:solidFill>
                  <a:schemeClr val="bg1"/>
                </a:solidFill>
                <a:latin typeface="Munro" panose="02000500000000000000" pitchFamily="2" charset="0"/>
              </a:rPr>
              <a:t>PRESS SPACE TO START</a:t>
            </a:r>
            <a:endParaRPr lang="en-GB" spc="80" dirty="0">
              <a:solidFill>
                <a:schemeClr val="bg1"/>
              </a:solidFill>
              <a:latin typeface="Munr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6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Munro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Doan</dc:creator>
  <cp:lastModifiedBy>Hien Doan</cp:lastModifiedBy>
  <cp:revision>1</cp:revision>
  <dcterms:created xsi:type="dcterms:W3CDTF">2022-05-05T01:20:10Z</dcterms:created>
  <dcterms:modified xsi:type="dcterms:W3CDTF">2022-05-05T03:44:52Z</dcterms:modified>
</cp:coreProperties>
</file>